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charts/colors2.xml" ContentType="application/vnd.ms-office.chartcolorstyl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charts/chart9.xml" ContentType="application/vnd.openxmlformats-officedocument.drawingml.chart+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notesSlides/notesSlide21.xml" ContentType="application/vnd.openxmlformats-officedocument.presentationml.notesSlide+xml"/>
  <Override PartName="/ppt/notesSlides/notesSlide30.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charts/chart1.xml" ContentType="application/vnd.openxmlformats-officedocument.drawingml.chart+xml"/>
  <Override PartName="/ppt/charts/style3.xml" ContentType="application/vnd.ms-office.chartstyl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mp3" ContentType="audio/mpeg"/>
  <Override PartName="/ppt/charts/style1.xml" ContentType="application/vnd.ms-office.chartstyl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charts/colors3.xml" ContentType="application/vnd.ms-office.chartcolorstyle+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charts/chart8.xml" ContentType="application/vnd.openxmlformats-officedocument.drawingml.char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charts/colors1.xml" ContentType="application/vnd.ms-office.chartcolorstyle+xml"/>
  <Override PartName="/ppt/notesSlides/notesSlide8.xml" ContentType="application/vnd.openxmlformats-officedocument.presentationml.notesSlide+xml"/>
  <Override PartName="/ppt/notesSlides/notesSlide11.xml" ContentType="application/vnd.openxmlformats-officedocument.presentationml.notesSlide+xml"/>
  <Override PartName="/ppt/charts/chart6.xml" ContentType="application/vnd.openxmlformats-officedocument.drawingml.chart+xml"/>
  <Override PartName="/ppt/notesSlides/notesSlide20.xml" ContentType="application/vnd.openxmlformats-officedocument.presentationml.notesSlide+xml"/>
  <Override PartName="/ppt/charts/chart10.xml" ContentType="application/vnd.openxmlformats-officedocument.drawingml.chart+xml"/>
  <Override PartName="/ppt/notesSlides/notesSlide31.xml" ContentType="application/vnd.openxmlformats-officedocument.presentationml.notesSlide+xml"/>
  <Override PartName="/ppt/notesSlides/notesSlide6.xml" ContentType="application/vnd.openxmlformats-officedocument.presentationml.notesSlide+xml"/>
  <Override PartName="/ppt/charts/chart4.xml" ContentType="application/vnd.openxmlformats-officedocument.drawingml.chart+xml"/>
  <Override PartName="/ppt/slides/slide8.xml" ContentType="application/vnd.openxmlformats-officedocument.presentationml.slide+xml"/>
  <Override PartName="/ppt/notesSlides/notesSlide4.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ppt/charts/style4.xml" ContentType="application/vnd.ms-office.chartstyle+xml"/>
  <Override PartName="/ppt/slides/slide6.xml" ContentType="application/vnd.openxmlformats-officedocument.presentationml.slide+xml"/>
  <Override PartName="/ppt/charts/style2.xml" ContentType="application/vnd.ms-office.chartstyle+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heme/themeOverride3.xml" ContentType="application/vnd.openxmlformats-officedocument.themeOverride+xml"/>
  <Override PartName="/ppt/notesSlides/notesSlide18.xml" ContentType="application/vnd.openxmlformats-officedocument.presentationml.notesSlide+xml"/>
  <Override PartName="/ppt/charts/colors4.xml" ContentType="application/vnd.ms-office.chartcolorstyl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81" r:id="rId3"/>
    <p:sldId id="258" r:id="rId4"/>
    <p:sldId id="292" r:id="rId5"/>
    <p:sldId id="291" r:id="rId6"/>
    <p:sldId id="297" r:id="rId7"/>
    <p:sldId id="288" r:id="rId8"/>
    <p:sldId id="261" r:id="rId9"/>
    <p:sldId id="278" r:id="rId10"/>
    <p:sldId id="264" r:id="rId11"/>
    <p:sldId id="295" r:id="rId12"/>
    <p:sldId id="265" r:id="rId13"/>
    <p:sldId id="300" r:id="rId14"/>
    <p:sldId id="301" r:id="rId15"/>
    <p:sldId id="271" r:id="rId16"/>
    <p:sldId id="279" r:id="rId17"/>
    <p:sldId id="299" r:id="rId18"/>
    <p:sldId id="273" r:id="rId19"/>
    <p:sldId id="266" r:id="rId20"/>
    <p:sldId id="274" r:id="rId21"/>
    <p:sldId id="298" r:id="rId22"/>
    <p:sldId id="302" r:id="rId23"/>
    <p:sldId id="280" r:id="rId24"/>
    <p:sldId id="283" r:id="rId25"/>
    <p:sldId id="268" r:id="rId26"/>
    <p:sldId id="269" r:id="rId27"/>
    <p:sldId id="270" r:id="rId28"/>
    <p:sldId id="282" r:id="rId29"/>
    <p:sldId id="290" r:id="rId30"/>
    <p:sldId id="289" r:id="rId31"/>
    <p:sldId id="303" r:id="rId32"/>
    <p:sldId id="294" r:id="rId33"/>
    <p:sldId id="284" r:id="rId34"/>
    <p:sldId id="304" r:id="rId35"/>
  </p:sldIdLst>
  <p:sldSz cx="12192000" cy="6858000"/>
  <p:notesSz cx="6858000" cy="9144000"/>
  <p:embeddedFontLst>
    <p:embeddedFont>
      <p:font typeface="等线" pitchFamily="2" charset="-122"/>
      <p:regular r:id="rId37"/>
      <p:bold r:id="rId38"/>
    </p:embeddedFont>
    <p:embeddedFont>
      <p:font typeface="微软雅黑" pitchFamily="34" charset="-122"/>
      <p:regular r:id="rId39"/>
      <p:bold r:id="rId40"/>
    </p:embeddedFont>
    <p:embeddedFont>
      <p:font typeface="Cambria" pitchFamily="18" charset="0"/>
      <p:regular r:id="rId41"/>
      <p:bold r:id="rId42"/>
      <p:italic r:id="rId43"/>
      <p:boldItalic r:id="rId44"/>
    </p:embeddedFont>
    <p:embeddedFont>
      <p:font typeface="Calibri" pitchFamily="34" charset="0"/>
      <p:regular r:id="rId45"/>
      <p:bold r:id="rId46"/>
      <p:italic r:id="rId47"/>
      <p:boldItalic r:id="rId48"/>
    </p:embeddedFont>
    <p:embeddedFont>
      <p:font typeface="Impact" pitchFamily="34" charset="0"/>
      <p:regular r:id="rId49"/>
    </p:embeddedFont>
    <p:embeddedFont>
      <p:font typeface="微软雅黑 Light" pitchFamily="34" charset="-122"/>
      <p:regular r:id="rId50"/>
    </p:embeddedFont>
    <p:embeddedFont>
      <p:font typeface="Helvetica" charset="0"/>
      <p:regular r:id="rId51"/>
      <p:bold r:id="rId52"/>
      <p:italic r:id="rId53"/>
      <p:boldItalic r:id="rId54"/>
    </p:embeddedFont>
    <p:embeddedFont>
      <p:font typeface="等线 Light" pitchFamily="2" charset="-122"/>
      <p:regular r:id="rId55"/>
    </p:embeddedFont>
  </p:embeddedFontLst>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6992" userDrawn="1">
          <p15:clr>
            <a:srgbClr val="A4A3A4"/>
          </p15:clr>
        </p15:guide>
        <p15:guide id="4" pos="688" userDrawn="1">
          <p15:clr>
            <a:srgbClr val="A4A3A4"/>
          </p15:clr>
        </p15:guide>
        <p15:guide id="5" orient="horz" pos="272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16293A"/>
    <a:srgbClr val="0085B4"/>
    <a:srgbClr val="4A8ED7"/>
    <a:srgbClr val="2B3A43"/>
    <a:srgbClr val="1F2C51"/>
    <a:srgbClr val="102C6A"/>
    <a:srgbClr val="003CB4"/>
    <a:srgbClr val="002776"/>
    <a:srgbClr val="4478E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620"/>
    <p:restoredTop sz="95018" autoAdjust="0"/>
  </p:normalViewPr>
  <p:slideViewPr>
    <p:cSldViewPr snapToGrid="0">
      <p:cViewPr varScale="1">
        <p:scale>
          <a:sx n="70" d="100"/>
          <a:sy n="70" d="100"/>
        </p:scale>
        <p:origin x="-864" y="-96"/>
      </p:cViewPr>
      <p:guideLst>
        <p:guide orient="horz" pos="2160"/>
        <p:guide orient="horz" pos="2727"/>
        <p:guide pos="3840"/>
        <p:guide pos="6992"/>
        <p:guide pos="688"/>
      </p:guideLst>
    </p:cSldViewPr>
  </p:slideViewPr>
  <p:notesTextViewPr>
    <p:cViewPr>
      <p:scale>
        <a:sx n="1" d="1"/>
        <a:sy n="1" d="1"/>
      </p:scale>
      <p:origin x="0" y="0"/>
    </p:cViewPr>
  </p:notesTextViewPr>
  <p:sorterViewPr>
    <p:cViewPr>
      <p:scale>
        <a:sx n="60" d="100"/>
        <a:sy n="6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10.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Office_Excel____10.xlsx"/></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Office_Excel____2.xlsx"/><Relationship Id="rId1" Type="http://schemas.openxmlformats.org/officeDocument/2006/relationships/themeOverride" Target="../theme/themeOverride1.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Office_Excel____3.xlsx"/><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Office_Excel____4.xlsx"/><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Office_Excel____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___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___7.xlsx"/></Relationships>
</file>

<file path=ppt/charts/_rels/chart8.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Office_Excel____8.xlsx"/></Relationships>
</file>

<file path=ppt/charts/_rels/chart9.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package" Target="../embeddings/Microsoft_Office_Excel____9.xlsx"/><Relationship Id="rId1" Type="http://schemas.openxmlformats.org/officeDocument/2006/relationships/image" Target="../media/image30.png"/><Relationship Id="rId4"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百分比</c:v>
                </c:pt>
              </c:strCache>
            </c:strRef>
          </c:tx>
          <c:spPr>
            <a:effectLst/>
          </c:spPr>
          <c:dPt>
            <c:idx val="0"/>
            <c:spPr>
              <a:solidFill>
                <a:srgbClr val="0070C0"/>
              </a:solidFill>
              <a:ln>
                <a:noFill/>
              </a:ln>
              <a:effectLst/>
            </c:spPr>
            <c:extLst xmlns:c16r2="http://schemas.microsoft.com/office/drawing/2015/06/chart">
              <c:ext xmlns:c16="http://schemas.microsoft.com/office/drawing/2014/chart" uri="{C3380CC4-5D6E-409C-BE32-E72D297353CC}">
                <c16:uniqueId val="{00000001-11E8-4779-8F52-435DEEF560CD}"/>
              </c:ext>
            </c:extLst>
          </c:dPt>
          <c:dPt>
            <c:idx val="1"/>
            <c:spPr>
              <a:solidFill>
                <a:schemeClr val="bg1">
                  <a:lumMod val="75000"/>
                </a:schemeClr>
              </a:solidFill>
              <a:effectLst/>
            </c:spPr>
            <c:extLst xmlns:c16r2="http://schemas.microsoft.com/office/drawing/2015/06/chart">
              <c:ext xmlns:c16="http://schemas.microsoft.com/office/drawing/2014/chart" uri="{C3380CC4-5D6E-409C-BE32-E72D297353CC}">
                <c16:uniqueId val="{00000003-11E8-4779-8F52-435DEEF560CD}"/>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11E8-4779-8F52-435DEEF560CD}"/>
            </c:ext>
          </c:extLst>
        </c:ser>
        <c:dLbls>
          <c:showVal val="1"/>
          <c:showCatName val="1"/>
        </c:dLbls>
        <c:firstSliceAng val="0"/>
        <c:holeSize val="84"/>
      </c:doughnutChart>
    </c:plotArea>
    <c:plotVisOnly val="1"/>
    <c:dispBlanksAs val="zero"/>
  </c:chart>
  <c:txPr>
    <a:bodyPr/>
    <a:lstStyle/>
    <a:p>
      <a:pPr>
        <a:defRPr sz="1800"/>
      </a:pPr>
      <a:endParaRPr lang="zh-CN"/>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zh-CN"/>
  <c:chart>
    <c:autoTitleDeleted val="1"/>
    <c:plotArea>
      <c:layout/>
      <c:lineChart>
        <c:grouping val="standard"/>
        <c:ser>
          <c:idx val="0"/>
          <c:order val="0"/>
          <c:tx>
            <c:strRef>
              <c:f>Sheet1!$B$1</c:f>
              <c:strCache>
                <c:ptCount val="1"/>
                <c:pt idx="0">
                  <c:v>系列 1</c:v>
                </c:pt>
              </c:strCache>
            </c:strRef>
          </c:tx>
          <c:spPr>
            <a:ln w="28575" cap="rnd">
              <a:solidFill>
                <a:schemeClr val="accent5"/>
              </a:solidFill>
              <a:round/>
            </a:ln>
            <a:effectLst/>
          </c:spPr>
          <c:marker>
            <c:symbol val="circle"/>
            <c:size val="5"/>
            <c:spPr>
              <a:solidFill>
                <a:schemeClr val="accent5"/>
              </a:solidFill>
              <a:ln w="9525">
                <a:solidFill>
                  <a:schemeClr val="accent5"/>
                </a:solidFill>
              </a:ln>
              <a:effectLst/>
            </c:spPr>
          </c:marker>
          <c:cat>
            <c:numRef>
              <c:f>Sheet1!$A$2:$A$5</c:f>
              <c:numCache>
                <c:formatCode>General</c:formatCode>
                <c:ptCount val="4"/>
                <c:pt idx="0">
                  <c:v>2013</c:v>
                </c:pt>
                <c:pt idx="1">
                  <c:v>2014</c:v>
                </c:pt>
                <c:pt idx="2">
                  <c:v>2015</c:v>
                </c:pt>
                <c:pt idx="3">
                  <c:v>2016</c:v>
                </c:pt>
              </c:numCache>
            </c:numRef>
          </c:cat>
          <c:val>
            <c:numRef>
              <c:f>Sheet1!$B$2:$B$5</c:f>
              <c:numCache>
                <c:formatCode>General</c:formatCode>
                <c:ptCount val="4"/>
                <c:pt idx="0">
                  <c:v>4.3</c:v>
                </c:pt>
                <c:pt idx="1">
                  <c:v>2.5</c:v>
                </c:pt>
                <c:pt idx="2">
                  <c:v>3.5</c:v>
                </c:pt>
                <c:pt idx="3">
                  <c:v>4.5</c:v>
                </c:pt>
              </c:numCache>
            </c:numRef>
          </c:val>
          <c:extLst xmlns:c16r2="http://schemas.microsoft.com/office/drawing/2015/06/chart">
            <c:ext xmlns:c16="http://schemas.microsoft.com/office/drawing/2014/chart" uri="{C3380CC4-5D6E-409C-BE32-E72D297353CC}">
              <c16:uniqueId val="{00000000-0E7C-4578-ABBB-B0A283532D69}"/>
            </c:ext>
          </c:extLst>
        </c:ser>
        <c:ser>
          <c:idx val="1"/>
          <c:order val="1"/>
          <c:tx>
            <c:strRef>
              <c:f>Sheet1!$C$1</c:f>
              <c:strCache>
                <c:ptCount val="1"/>
                <c:pt idx="0">
                  <c:v>系列 2</c:v>
                </c:pt>
              </c:strCache>
            </c:strRef>
          </c:tx>
          <c:spPr>
            <a:ln w="28575" cap="rnd">
              <a:solidFill>
                <a:schemeClr val="bg1">
                  <a:lumMod val="75000"/>
                </a:schemeClr>
              </a:solidFill>
              <a:round/>
            </a:ln>
            <a:effectLst/>
          </c:spPr>
          <c:marker>
            <c:symbol val="circle"/>
            <c:size val="5"/>
            <c:spPr>
              <a:solidFill>
                <a:schemeClr val="bg1">
                  <a:lumMod val="85000"/>
                </a:schemeClr>
              </a:solidFill>
              <a:ln w="9525" cap="rnd">
                <a:solidFill>
                  <a:schemeClr val="bg1">
                    <a:lumMod val="85000"/>
                  </a:schemeClr>
                </a:solidFill>
              </a:ln>
              <a:effectLst/>
            </c:spPr>
          </c:marker>
          <c:cat>
            <c:numRef>
              <c:f>Sheet1!$A$2:$A$5</c:f>
              <c:numCache>
                <c:formatCode>General</c:formatCode>
                <c:ptCount val="4"/>
                <c:pt idx="0">
                  <c:v>2013</c:v>
                </c:pt>
                <c:pt idx="1">
                  <c:v>2014</c:v>
                </c:pt>
                <c:pt idx="2">
                  <c:v>2015</c:v>
                </c:pt>
                <c:pt idx="3">
                  <c:v>2016</c:v>
                </c:pt>
              </c:numCache>
            </c:numRef>
          </c:cat>
          <c:val>
            <c:numRef>
              <c:f>Sheet1!$C$2:$C$5</c:f>
              <c:numCache>
                <c:formatCode>General</c:formatCode>
                <c:ptCount val="4"/>
                <c:pt idx="0">
                  <c:v>2.4</c:v>
                </c:pt>
                <c:pt idx="1">
                  <c:v>4.4000000000000004</c:v>
                </c:pt>
                <c:pt idx="2">
                  <c:v>1.8</c:v>
                </c:pt>
                <c:pt idx="3">
                  <c:v>2.8</c:v>
                </c:pt>
              </c:numCache>
            </c:numRef>
          </c:val>
          <c:extLst xmlns:c16r2="http://schemas.microsoft.com/office/drawing/2015/06/chart">
            <c:ext xmlns:c16="http://schemas.microsoft.com/office/drawing/2014/chart" uri="{C3380CC4-5D6E-409C-BE32-E72D297353CC}">
              <c16:uniqueId val="{00000001-0E7C-4578-ABBB-B0A283532D69}"/>
            </c:ext>
          </c:extLst>
        </c:ser>
        <c:ser>
          <c:idx val="2"/>
          <c:order val="2"/>
          <c:tx>
            <c:strRef>
              <c:f>Sheet1!$D$1</c:f>
              <c:strCache>
                <c:ptCount val="1"/>
                <c:pt idx="0">
                  <c:v>系列 3</c:v>
                </c:pt>
              </c:strCache>
            </c:strRef>
          </c:tx>
          <c:spPr>
            <a:ln w="28575" cap="rnd">
              <a:solidFill>
                <a:schemeClr val="accent4"/>
              </a:solidFill>
              <a:round/>
            </a:ln>
            <a:effectLst/>
          </c:spPr>
          <c:marker>
            <c:symbol val="circle"/>
            <c:size val="5"/>
            <c:spPr>
              <a:solidFill>
                <a:schemeClr val="accent4"/>
              </a:solidFill>
              <a:ln w="9525">
                <a:solidFill>
                  <a:schemeClr val="accent4"/>
                </a:solidFill>
              </a:ln>
              <a:effectLst/>
            </c:spPr>
          </c:marker>
          <c:cat>
            <c:numRef>
              <c:f>Sheet1!$A$2:$A$5</c:f>
              <c:numCache>
                <c:formatCode>General</c:formatCode>
                <c:ptCount val="4"/>
                <c:pt idx="0">
                  <c:v>2013</c:v>
                </c:pt>
                <c:pt idx="1">
                  <c:v>2014</c:v>
                </c:pt>
                <c:pt idx="2">
                  <c:v>2015</c:v>
                </c:pt>
                <c:pt idx="3">
                  <c:v>2016</c:v>
                </c:pt>
              </c:numCache>
            </c:numRef>
          </c:cat>
          <c:val>
            <c:numRef>
              <c:f>Sheet1!$D$2:$D$5</c:f>
              <c:numCache>
                <c:formatCode>General</c:formatCode>
                <c:ptCount val="4"/>
                <c:pt idx="0">
                  <c:v>2</c:v>
                </c:pt>
                <c:pt idx="1">
                  <c:v>2</c:v>
                </c:pt>
                <c:pt idx="2">
                  <c:v>3</c:v>
                </c:pt>
                <c:pt idx="3">
                  <c:v>5</c:v>
                </c:pt>
              </c:numCache>
            </c:numRef>
          </c:val>
          <c:extLst xmlns:c16r2="http://schemas.microsoft.com/office/drawing/2015/06/chart">
            <c:ext xmlns:c16="http://schemas.microsoft.com/office/drawing/2014/chart" uri="{C3380CC4-5D6E-409C-BE32-E72D297353CC}">
              <c16:uniqueId val="{00000002-0E7C-4578-ABBB-B0A283532D69}"/>
            </c:ext>
          </c:extLst>
        </c:ser>
        <c:dLbls/>
        <c:marker val="1"/>
        <c:axId val="192008960"/>
        <c:axId val="192010496"/>
      </c:lineChart>
      <c:catAx>
        <c:axId val="19200896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4"/>
                </a:solidFill>
                <a:latin typeface="+mn-lt"/>
                <a:ea typeface="+mn-ea"/>
                <a:cs typeface="+mn-cs"/>
              </a:defRPr>
            </a:pPr>
            <a:endParaRPr lang="zh-CN"/>
          </a:p>
        </c:txPr>
        <c:crossAx val="192010496"/>
        <c:crosses val="autoZero"/>
        <c:auto val="1"/>
        <c:lblAlgn val="ctr"/>
        <c:lblOffset val="100"/>
      </c:catAx>
      <c:valAx>
        <c:axId val="192010496"/>
        <c:scaling>
          <c:orientation val="minMax"/>
        </c:scaling>
        <c:axPos val="l"/>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4"/>
                </a:solidFill>
                <a:latin typeface="+mn-lt"/>
                <a:ea typeface="+mn-ea"/>
                <a:cs typeface="+mn-cs"/>
              </a:defRPr>
            </a:pPr>
            <a:endParaRPr lang="zh-CN"/>
          </a:p>
        </c:txPr>
        <c:crossAx val="192008960"/>
        <c:crosses val="autoZero"/>
        <c:crossBetween val="between"/>
      </c:valAx>
      <c:spPr>
        <a:noFill/>
        <a:ln>
          <a:noFill/>
        </a:ln>
        <a:effectLst/>
      </c:spPr>
    </c:plotArea>
    <c:plotVisOnly val="1"/>
    <c:dispBlanksAs val="gap"/>
  </c:chart>
  <c:spPr>
    <a:noFill/>
    <a:ln>
      <a:noFill/>
    </a:ln>
    <a:effectLst/>
  </c:spPr>
  <c:txPr>
    <a:bodyPr/>
    <a:lstStyle/>
    <a:p>
      <a:pPr>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spPr>
            <a:effectLst/>
          </c:spPr>
          <c:dPt>
            <c:idx val="0"/>
            <c:spPr>
              <a:solidFill>
                <a:srgbClr val="16293A"/>
              </a:solidFill>
              <a:ln>
                <a:noFill/>
              </a:ln>
              <a:effectLst/>
            </c:spPr>
            <c:extLst xmlns:c16r2="http://schemas.microsoft.com/office/drawing/2015/06/chart">
              <c:ext xmlns:c16="http://schemas.microsoft.com/office/drawing/2014/chart" uri="{C3380CC4-5D6E-409C-BE32-E72D297353CC}">
                <c16:uniqueId val="{00000001-EDF7-4EFC-971F-0FF19E1D073A}"/>
              </c:ext>
            </c:extLst>
          </c:dPt>
          <c:dPt>
            <c:idx val="1"/>
            <c:spPr>
              <a:solidFill>
                <a:sysClr val="window" lastClr="FFFFFF">
                  <a:lumMod val="75000"/>
                </a:sysClr>
              </a:solidFill>
              <a:effectLst/>
            </c:spPr>
            <c:extLst xmlns:c16r2="http://schemas.microsoft.com/office/drawing/2015/06/chart">
              <c:ext xmlns:c16="http://schemas.microsoft.com/office/drawing/2014/chart" uri="{C3380CC4-5D6E-409C-BE32-E72D297353CC}">
                <c16:uniqueId val="{00000003-EDF7-4EFC-971F-0FF19E1D073A}"/>
              </c:ext>
            </c:extLst>
          </c:dPt>
          <c:dLbls>
            <c:delete val="1"/>
          </c:dLbls>
          <c:cat>
            <c:numRef>
              <c:f>Sheet1!$A$2:$A$3</c:f>
              <c:numCache>
                <c:formatCode>General</c:formatCode>
                <c:ptCount val="2"/>
              </c:numCache>
            </c:numRef>
          </c:cat>
          <c:val>
            <c:numRef>
              <c:f>Sheet1!$B$2:$B$3</c:f>
              <c:numCache>
                <c:formatCode>General</c:formatCode>
                <c:ptCount val="2"/>
                <c:pt idx="0">
                  <c:v>82</c:v>
                </c:pt>
                <c:pt idx="1">
                  <c:v>18</c:v>
                </c:pt>
              </c:numCache>
            </c:numRef>
          </c:val>
          <c:extLst xmlns:c16r2="http://schemas.microsoft.com/office/drawing/2015/06/chart">
            <c:ext xmlns:c16="http://schemas.microsoft.com/office/drawing/2014/chart" uri="{C3380CC4-5D6E-409C-BE32-E72D297353CC}">
              <c16:uniqueId val="{00000004-EDF7-4EFC-971F-0FF19E1D073A}"/>
            </c:ext>
          </c:extLst>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3.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spPr>
            <a:effectLst/>
          </c:spPr>
          <c:dPt>
            <c:idx val="0"/>
            <c:spPr>
              <a:solidFill>
                <a:srgbClr val="0070C0"/>
              </a:solidFill>
              <a:ln>
                <a:noFill/>
              </a:ln>
              <a:effectLst/>
            </c:spPr>
            <c:extLst xmlns:c16r2="http://schemas.microsoft.com/office/drawing/2015/06/chart">
              <c:ext xmlns:c16="http://schemas.microsoft.com/office/drawing/2014/chart" uri="{C3380CC4-5D6E-409C-BE32-E72D297353CC}">
                <c16:uniqueId val="{00000001-2D15-4DED-A4AE-8F164CE0A6BF}"/>
              </c:ext>
            </c:extLst>
          </c:dPt>
          <c:dPt>
            <c:idx val="1"/>
            <c:spPr>
              <a:solidFill>
                <a:sysClr val="window" lastClr="FFFFFF">
                  <a:lumMod val="75000"/>
                </a:sysClr>
              </a:solidFill>
              <a:effectLst/>
            </c:spPr>
            <c:extLst xmlns:c16r2="http://schemas.microsoft.com/office/drawing/2015/06/chart">
              <c:ext xmlns:c16="http://schemas.microsoft.com/office/drawing/2014/chart" uri="{C3380CC4-5D6E-409C-BE32-E72D297353CC}">
                <c16:uniqueId val="{00000003-2D15-4DED-A4AE-8F164CE0A6BF}"/>
              </c:ext>
            </c:extLst>
          </c:dPt>
          <c:dLbls>
            <c:delete val="1"/>
          </c:dLbls>
          <c:cat>
            <c:numRef>
              <c:f>Sheet1!$A$2:$A$3</c:f>
              <c:numCache>
                <c:formatCode>General</c:formatCode>
                <c:ptCount val="2"/>
              </c:numCache>
            </c:numRef>
          </c:cat>
          <c:val>
            <c:numRef>
              <c:f>Sheet1!$B$2:$B$3</c:f>
              <c:numCache>
                <c:formatCode>General</c:formatCode>
                <c:ptCount val="2"/>
                <c:pt idx="0">
                  <c:v>59</c:v>
                </c:pt>
                <c:pt idx="1">
                  <c:v>41</c:v>
                </c:pt>
              </c:numCache>
            </c:numRef>
          </c:val>
          <c:extLst xmlns:c16r2="http://schemas.microsoft.com/office/drawing/2015/06/chart">
            <c:ext xmlns:c16="http://schemas.microsoft.com/office/drawing/2014/chart" uri="{C3380CC4-5D6E-409C-BE32-E72D297353CC}">
              <c16:uniqueId val="{00000004-2D15-4DED-A4AE-8F164CE0A6BF}"/>
            </c:ext>
          </c:extLst>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4.xml><?xml version="1.0" encoding="utf-8"?>
<c:chartSpace xmlns:c="http://schemas.openxmlformats.org/drawingml/2006/chart" xmlns:a="http://schemas.openxmlformats.org/drawingml/2006/main" xmlns:r="http://schemas.openxmlformats.org/officeDocument/2006/relationships">
  <c:lang val="zh-CN"/>
  <c:clrMapOvr bg1="lt1" tx1="dk1" bg2="lt2" tx2="dk2" accent1="accent1" accent2="accent2" accent3="accent3" accent4="accent4" accent5="accent5" accent6="accent6" hlink="hlink" folHlink="folHlink"/>
  <c:chart>
    <c:autoTitleDeleted val="1"/>
    <c:plotArea>
      <c:layout/>
      <c:doughnutChart>
        <c:varyColors val="1"/>
        <c:ser>
          <c:idx val="0"/>
          <c:order val="0"/>
          <c:tx>
            <c:strRef>
              <c:f>Sheet1!$B$1</c:f>
              <c:strCache>
                <c:ptCount val="1"/>
                <c:pt idx="0">
                  <c:v>百分比</c:v>
                </c:pt>
              </c:strCache>
            </c:strRef>
          </c:tx>
          <c:spPr>
            <a:effectLst/>
          </c:spPr>
          <c:dPt>
            <c:idx val="0"/>
            <c:spPr>
              <a:solidFill>
                <a:srgbClr val="16293A"/>
              </a:solidFill>
              <a:ln>
                <a:noFill/>
              </a:ln>
              <a:effectLst/>
            </c:spPr>
            <c:extLst xmlns:c16r2="http://schemas.microsoft.com/office/drawing/2015/06/chart">
              <c:ext xmlns:c16="http://schemas.microsoft.com/office/drawing/2014/chart" uri="{C3380CC4-5D6E-409C-BE32-E72D297353CC}">
                <c16:uniqueId val="{00000001-8423-4A7E-BB22-31F2377377C6}"/>
              </c:ext>
            </c:extLst>
          </c:dPt>
          <c:dPt>
            <c:idx val="1"/>
            <c:spPr>
              <a:solidFill>
                <a:sysClr val="window" lastClr="FFFFFF">
                  <a:lumMod val="75000"/>
                </a:sysClr>
              </a:solidFill>
              <a:effectLst/>
            </c:spPr>
            <c:extLst xmlns:c16r2="http://schemas.microsoft.com/office/drawing/2015/06/chart">
              <c:ext xmlns:c16="http://schemas.microsoft.com/office/drawing/2014/chart" uri="{C3380CC4-5D6E-409C-BE32-E72D297353CC}">
                <c16:uniqueId val="{00000003-8423-4A7E-BB22-31F2377377C6}"/>
              </c:ext>
            </c:extLst>
          </c:dPt>
          <c:dLbls>
            <c:delete val="1"/>
          </c:dLbls>
          <c:cat>
            <c:numRef>
              <c:f>Sheet1!$A$2:$A$3</c:f>
              <c:numCache>
                <c:formatCode>General</c:formatCode>
                <c:ptCount val="2"/>
              </c:numCache>
            </c:numRef>
          </c:cat>
          <c:val>
            <c:numRef>
              <c:f>Sheet1!$B$2:$B$3</c:f>
              <c:numCache>
                <c:formatCode>General</c:formatCode>
                <c:ptCount val="2"/>
                <c:pt idx="0">
                  <c:v>23</c:v>
                </c:pt>
                <c:pt idx="1">
                  <c:v>77</c:v>
                </c:pt>
              </c:numCache>
            </c:numRef>
          </c:val>
          <c:extLst xmlns:c16r2="http://schemas.microsoft.com/office/drawing/2015/06/chart">
            <c:ext xmlns:c16="http://schemas.microsoft.com/office/drawing/2014/chart" uri="{C3380CC4-5D6E-409C-BE32-E72D297353CC}">
              <c16:uniqueId val="{00000004-8423-4A7E-BB22-31F2377377C6}"/>
            </c:ext>
          </c:extLst>
        </c:ser>
        <c:dLbls>
          <c:showVal val="1"/>
          <c:showCatName val="1"/>
        </c:dLbls>
        <c:firstSliceAng val="0"/>
        <c:holeSize val="84"/>
      </c:doughnutChart>
    </c:plotArea>
    <c:plotVisOnly val="1"/>
    <c:dispBlanksAs val="zero"/>
  </c:chart>
  <c:txPr>
    <a:bodyPr/>
    <a:lstStyle/>
    <a:p>
      <a:pPr>
        <a:defRPr sz="1800"/>
      </a:pPr>
      <a:endParaRPr lang="zh-CN"/>
    </a:p>
  </c:txPr>
  <c:externalData r:id="rId2"/>
</c:chartSpace>
</file>

<file path=ppt/charts/chart5.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bar"/>
        <c:grouping val="clustered"/>
        <c:ser>
          <c:idx val="0"/>
          <c:order val="0"/>
          <c:tx>
            <c:strRef>
              <c:f>Sheet1!$B$1</c:f>
              <c:strCache>
                <c:ptCount val="1"/>
                <c:pt idx="0">
                  <c:v>系列 1</c:v>
                </c:pt>
              </c:strCache>
            </c:strRef>
          </c:tx>
          <c:spPr>
            <a:solidFill>
              <a:schemeClr val="accent5"/>
            </a:solidFill>
            <a:ln>
              <a:noFill/>
            </a:ln>
            <a:effectLst/>
          </c:spPr>
          <c:dPt>
            <c:idx val="0"/>
            <c:spPr>
              <a:solidFill>
                <a:schemeClr val="accent4"/>
              </a:solidFill>
              <a:ln>
                <a:noFill/>
              </a:ln>
              <a:effectLst/>
            </c:spPr>
            <c:extLst xmlns:c16r2="http://schemas.microsoft.com/office/drawing/2015/06/chart">
              <c:ext xmlns:c16="http://schemas.microsoft.com/office/drawing/2014/chart" uri="{C3380CC4-5D6E-409C-BE32-E72D297353CC}">
                <c16:uniqueId val="{00000003-9B7E-401A-9165-FA5509C992F3}"/>
              </c:ext>
            </c:extLst>
          </c:dPt>
          <c:dPt>
            <c:idx val="1"/>
            <c:spPr>
              <a:solidFill>
                <a:schemeClr val="accent4"/>
              </a:solidFill>
              <a:ln>
                <a:noFill/>
              </a:ln>
              <a:effectLst/>
            </c:spPr>
            <c:extLst xmlns:c16r2="http://schemas.microsoft.com/office/drawing/2015/06/chart">
              <c:ext xmlns:c16="http://schemas.microsoft.com/office/drawing/2014/chart" uri="{C3380CC4-5D6E-409C-BE32-E72D297353CC}">
                <c16:uniqueId val="{00000004-9B7E-401A-9165-FA5509C992F3}"/>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四川</c:v>
                </c:pt>
                <c:pt idx="1">
                  <c:v>湖南</c:v>
                </c:pt>
                <c:pt idx="2">
                  <c:v>山东</c:v>
                </c:pt>
                <c:pt idx="3">
                  <c:v>江苏</c:v>
                </c:pt>
                <c:pt idx="4">
                  <c:v>北京</c:v>
                </c:pt>
                <c:pt idx="5">
                  <c:v>广东</c:v>
                </c:pt>
              </c:strCache>
            </c:strRef>
          </c:cat>
          <c:val>
            <c:numRef>
              <c:f>Sheet1!$B$2:$B$7</c:f>
              <c:numCache>
                <c:formatCode>General</c:formatCode>
                <c:ptCount val="6"/>
                <c:pt idx="0">
                  <c:v>2.9</c:v>
                </c:pt>
                <c:pt idx="1">
                  <c:v>5.6</c:v>
                </c:pt>
                <c:pt idx="2">
                  <c:v>6.4</c:v>
                </c:pt>
                <c:pt idx="3">
                  <c:v>7.5</c:v>
                </c:pt>
                <c:pt idx="4">
                  <c:v>8.6</c:v>
                </c:pt>
                <c:pt idx="5">
                  <c:v>9.3000000000000007</c:v>
                </c:pt>
              </c:numCache>
            </c:numRef>
          </c:val>
          <c:extLst xmlns:c16r2="http://schemas.microsoft.com/office/drawing/2015/06/chart">
            <c:ext xmlns:c16="http://schemas.microsoft.com/office/drawing/2014/chart" uri="{C3380CC4-5D6E-409C-BE32-E72D297353CC}">
              <c16:uniqueId val="{00000000-9B7E-401A-9165-FA5509C992F3}"/>
            </c:ext>
          </c:extLst>
        </c:ser>
        <c:ser>
          <c:idx val="1"/>
          <c:order val="1"/>
          <c:tx>
            <c:strRef>
              <c:f>Sheet1!$C$1</c:f>
              <c:strCache>
                <c:ptCount val="1"/>
                <c:pt idx="0">
                  <c:v>列1</c:v>
                </c:pt>
              </c:strCache>
            </c:strRef>
          </c:tx>
          <c:spPr>
            <a:solidFill>
              <a:schemeClr val="accent2"/>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四川</c:v>
                </c:pt>
                <c:pt idx="1">
                  <c:v>湖南</c:v>
                </c:pt>
                <c:pt idx="2">
                  <c:v>山东</c:v>
                </c:pt>
                <c:pt idx="3">
                  <c:v>江苏</c:v>
                </c:pt>
                <c:pt idx="4">
                  <c:v>北京</c:v>
                </c:pt>
                <c:pt idx="5">
                  <c:v>广东</c:v>
                </c:pt>
              </c:strCache>
            </c:strRef>
          </c:cat>
          <c:val>
            <c:numRef>
              <c:f>Sheet1!$C$2:$C$7</c:f>
              <c:numCache>
                <c:formatCode>General</c:formatCode>
                <c:ptCount val="6"/>
              </c:numCache>
            </c:numRef>
          </c:val>
          <c:extLst xmlns:c16r2="http://schemas.microsoft.com/office/drawing/2015/06/chart">
            <c:ext xmlns:c16="http://schemas.microsoft.com/office/drawing/2014/chart" uri="{C3380CC4-5D6E-409C-BE32-E72D297353CC}">
              <c16:uniqueId val="{00000001-9B7E-401A-9165-FA5509C992F3}"/>
            </c:ext>
          </c:extLst>
        </c:ser>
        <c:ser>
          <c:idx val="2"/>
          <c:order val="2"/>
          <c:tx>
            <c:strRef>
              <c:f>Sheet1!$D$1</c:f>
              <c:strCache>
                <c:ptCount val="1"/>
                <c:pt idx="0">
                  <c:v>列2</c:v>
                </c:pt>
              </c:strCache>
            </c:strRef>
          </c:tx>
          <c:spPr>
            <a:solidFill>
              <a:schemeClr val="accent3"/>
            </a:solidFill>
            <a:ln>
              <a:noFill/>
            </a:ln>
            <a:effectLst/>
          </c:spP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outEnd"/>
            <c:showVal val="1"/>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四川</c:v>
                </c:pt>
                <c:pt idx="1">
                  <c:v>湖南</c:v>
                </c:pt>
                <c:pt idx="2">
                  <c:v>山东</c:v>
                </c:pt>
                <c:pt idx="3">
                  <c:v>江苏</c:v>
                </c:pt>
                <c:pt idx="4">
                  <c:v>北京</c:v>
                </c:pt>
                <c:pt idx="5">
                  <c:v>广东</c:v>
                </c:pt>
              </c:strCache>
            </c:strRef>
          </c:cat>
          <c:val>
            <c:numRef>
              <c:f>Sheet1!$D$2:$D$7</c:f>
              <c:numCache>
                <c:formatCode>General</c:formatCode>
                <c:ptCount val="6"/>
              </c:numCache>
            </c:numRef>
          </c:val>
          <c:extLst xmlns:c16r2="http://schemas.microsoft.com/office/drawing/2015/06/chart">
            <c:ext xmlns:c16="http://schemas.microsoft.com/office/drawing/2014/chart" uri="{C3380CC4-5D6E-409C-BE32-E72D297353CC}">
              <c16:uniqueId val="{00000002-9B7E-401A-9165-FA5509C992F3}"/>
            </c:ext>
          </c:extLst>
        </c:ser>
        <c:dLbls>
          <c:showVal val="1"/>
        </c:dLbls>
        <c:gapWidth val="182"/>
        <c:axId val="182781824"/>
        <c:axId val="182783360"/>
      </c:barChart>
      <c:catAx>
        <c:axId val="182781824"/>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4"/>
                </a:solidFill>
                <a:latin typeface="+mn-lt"/>
                <a:ea typeface="+mn-ea"/>
                <a:cs typeface="+mn-cs"/>
              </a:defRPr>
            </a:pPr>
            <a:endParaRPr lang="zh-CN"/>
          </a:p>
        </c:txPr>
        <c:crossAx val="182783360"/>
        <c:crosses val="autoZero"/>
        <c:auto val="1"/>
        <c:lblAlgn val="ctr"/>
        <c:lblOffset val="100"/>
      </c:catAx>
      <c:valAx>
        <c:axId val="182783360"/>
        <c:scaling>
          <c:orientation val="minMax"/>
        </c:scaling>
        <c:axPos val="b"/>
        <c:numFmt formatCode="General" sourceLinked="1"/>
        <c:maj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4"/>
                </a:solidFill>
                <a:latin typeface="+mn-lt"/>
                <a:ea typeface="+mn-ea"/>
                <a:cs typeface="+mn-cs"/>
              </a:defRPr>
            </a:pPr>
            <a:endParaRPr lang="zh-CN"/>
          </a:p>
        </c:txPr>
        <c:crossAx val="182781824"/>
        <c:crosses val="autoZero"/>
        <c:crossBetween val="between"/>
      </c:valAx>
      <c:spPr>
        <a:noFill/>
        <a:ln>
          <a:noFill/>
        </a:ln>
        <a:effectLst/>
      </c:spPr>
    </c:plotArea>
    <c:plotVisOnly val="1"/>
    <c:dispBlanksAs val="gap"/>
  </c:chart>
  <c:spPr>
    <a:noFill/>
    <a:ln>
      <a:noFill/>
    </a:ln>
    <a:effectLst/>
  </c:spPr>
  <c:txPr>
    <a:bodyPr/>
    <a:lstStyle/>
    <a:p>
      <a:pPr>
        <a:defRPr/>
      </a:pPr>
      <a:endParaRPr lang="zh-CN"/>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zh-CN"/>
  <c:chart>
    <c:autoTitleDeleted val="1"/>
    <c:plotArea>
      <c:layout/>
      <c:doughnutChart>
        <c:varyColors val="1"/>
        <c:ser>
          <c:idx val="0"/>
          <c:order val="0"/>
          <c:tx>
            <c:strRef>
              <c:f>Sheet1!$B$1</c:f>
              <c:strCache>
                <c:ptCount val="1"/>
                <c:pt idx="0">
                  <c:v>百分比</c:v>
                </c:pt>
              </c:strCache>
            </c:strRef>
          </c:tx>
          <c:spPr>
            <a:effectLst/>
          </c:spPr>
          <c:dPt>
            <c:idx val="0"/>
            <c:spPr>
              <a:solidFill>
                <a:srgbClr val="0070C0"/>
              </a:solidFill>
              <a:ln>
                <a:noFill/>
              </a:ln>
              <a:effectLst/>
            </c:spPr>
            <c:extLst xmlns:c16r2="http://schemas.microsoft.com/office/drawing/2015/06/chart">
              <c:ext xmlns:c16="http://schemas.microsoft.com/office/drawing/2014/chart" uri="{C3380CC4-5D6E-409C-BE32-E72D297353CC}">
                <c16:uniqueId val="{00000001-F846-4DA0-81DB-F686557F9E60}"/>
              </c:ext>
            </c:extLst>
          </c:dPt>
          <c:dPt>
            <c:idx val="1"/>
            <c:spPr>
              <a:solidFill>
                <a:schemeClr val="bg1">
                  <a:lumMod val="75000"/>
                </a:schemeClr>
              </a:solidFill>
              <a:effectLst/>
            </c:spPr>
            <c:extLst xmlns:c16r2="http://schemas.microsoft.com/office/drawing/2015/06/chart">
              <c:ext xmlns:c16="http://schemas.microsoft.com/office/drawing/2014/chart" uri="{C3380CC4-5D6E-409C-BE32-E72D297353CC}">
                <c16:uniqueId val="{00000003-F846-4DA0-81DB-F686557F9E60}"/>
              </c:ext>
            </c:extLst>
          </c:dPt>
          <c:dLbls>
            <c:delete val="1"/>
          </c:dLbls>
          <c:cat>
            <c:numRef>
              <c:f>Sheet1!$A$2:$A$3</c:f>
              <c:numCache>
                <c:formatCode>General</c:formatCode>
                <c:ptCount val="2"/>
              </c:numCache>
            </c:num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F846-4DA0-81DB-F686557F9E60}"/>
            </c:ext>
          </c:extLst>
        </c:ser>
        <c:dLbls>
          <c:showVal val="1"/>
          <c:showCatName val="1"/>
        </c:dLbls>
        <c:firstSliceAng val="0"/>
        <c:holeSize val="84"/>
      </c:doughnutChart>
      <c:spPr>
        <a:effectLst/>
      </c:spPr>
    </c:plotArea>
    <c:plotVisOnly val="1"/>
    <c:dispBlanksAs val="zero"/>
  </c:chart>
  <c:txPr>
    <a:bodyPr/>
    <a:lstStyle/>
    <a:p>
      <a:pPr>
        <a:defRPr sz="1800"/>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zh-CN"/>
  <c:chart>
    <c:autoTitleDeleted val="1"/>
    <c:plotArea>
      <c:layout/>
      <c:lineChart>
        <c:grouping val="standard"/>
        <c:ser>
          <c:idx val="0"/>
          <c:order val="0"/>
          <c:tx>
            <c:strRef>
              <c:f>Sheet1!$B$1</c:f>
              <c:strCache>
                <c:ptCount val="1"/>
                <c:pt idx="0">
                  <c:v>系列 1</c:v>
                </c:pt>
              </c:strCache>
            </c:strRef>
          </c:tx>
          <c:spPr>
            <a:ln>
              <a:solidFill>
                <a:srgbClr val="0070C0"/>
              </a:solidFill>
            </a:ln>
          </c:spPr>
          <c:marker>
            <c:symbol val="circle"/>
            <c:size val="5"/>
            <c:spPr>
              <a:solidFill>
                <a:srgbClr val="0070C0"/>
              </a:solidFill>
              <a:ln>
                <a:solidFill>
                  <a:srgbClr val="0070C0"/>
                </a:solidFill>
              </a:ln>
            </c:spPr>
          </c:marker>
          <c:cat>
            <c:numRef>
              <c:f>Sheet1!$A$2:$A$7</c:f>
              <c:numCache>
                <c:formatCode>General</c:formatCode>
                <c:ptCount val="6"/>
                <c:pt idx="0">
                  <c:v>1</c:v>
                </c:pt>
                <c:pt idx="1">
                  <c:v>2</c:v>
                </c:pt>
                <c:pt idx="2">
                  <c:v>3</c:v>
                </c:pt>
                <c:pt idx="3">
                  <c:v>4</c:v>
                </c:pt>
                <c:pt idx="4">
                  <c:v>5</c:v>
                </c:pt>
                <c:pt idx="5">
                  <c:v>6</c:v>
                </c:pt>
              </c:numCache>
            </c:numRef>
          </c:cat>
          <c:val>
            <c:numRef>
              <c:f>Sheet1!$B$2:$B$7</c:f>
              <c:numCache>
                <c:formatCode>General</c:formatCode>
                <c:ptCount val="6"/>
                <c:pt idx="0">
                  <c:v>1895</c:v>
                </c:pt>
                <c:pt idx="1">
                  <c:v>926</c:v>
                </c:pt>
                <c:pt idx="2">
                  <c:v>2805</c:v>
                </c:pt>
                <c:pt idx="3">
                  <c:v>1290</c:v>
                </c:pt>
                <c:pt idx="4">
                  <c:v>1690</c:v>
                </c:pt>
                <c:pt idx="5">
                  <c:v>3590</c:v>
                </c:pt>
              </c:numCache>
            </c:numRef>
          </c:val>
          <c:smooth val="1"/>
          <c:extLst xmlns:c16r2="http://schemas.microsoft.com/office/drawing/2015/06/chart">
            <c:ext xmlns:c16="http://schemas.microsoft.com/office/drawing/2014/chart" uri="{C3380CC4-5D6E-409C-BE32-E72D297353CC}">
              <c16:uniqueId val="{00000000-9A23-4CA5-817E-977BC6DC2920}"/>
            </c:ext>
          </c:extLst>
        </c:ser>
        <c:dLbls/>
        <c:marker val="1"/>
        <c:axId val="186150272"/>
        <c:axId val="186172544"/>
      </c:lineChart>
      <c:catAx>
        <c:axId val="186150272"/>
        <c:scaling>
          <c:orientation val="minMax"/>
        </c:scaling>
        <c:axPos val="b"/>
        <c:majorGridlines>
          <c:spPr>
            <a:ln>
              <a:solidFill>
                <a:schemeClr val="tx1">
                  <a:lumMod val="65000"/>
                  <a:lumOff val="3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186172544"/>
        <c:crosses val="autoZero"/>
        <c:auto val="1"/>
        <c:lblAlgn val="ctr"/>
        <c:lblOffset val="100"/>
      </c:catAx>
      <c:valAx>
        <c:axId val="186172544"/>
        <c:scaling>
          <c:orientation val="minMax"/>
        </c:scaling>
        <c:axPos val="l"/>
        <c:majorGridlines>
          <c:spPr>
            <a:ln>
              <a:solidFill>
                <a:schemeClr val="tx1">
                  <a:lumMod val="65000"/>
                  <a:lumOff val="35000"/>
                </a:schemeClr>
              </a:solidFill>
            </a:ln>
          </c:spPr>
        </c:majorGridlines>
        <c:numFmt formatCode="General" sourceLinked="1"/>
        <c:tickLblPos val="nextTo"/>
        <c:spPr>
          <a:ln>
            <a:solidFill>
              <a:schemeClr val="bg1">
                <a:lumMod val="75000"/>
              </a:schemeClr>
            </a:solidFill>
          </a:ln>
        </c:spPr>
        <c:txPr>
          <a:bodyPr/>
          <a:lstStyle/>
          <a:p>
            <a:pPr>
              <a:defRPr sz="800">
                <a:solidFill>
                  <a:schemeClr val="tx1">
                    <a:lumMod val="65000"/>
                    <a:lumOff val="35000"/>
                  </a:schemeClr>
                </a:solidFill>
                <a:latin typeface="微软雅黑" pitchFamily="34" charset="-122"/>
                <a:ea typeface="微软雅黑" pitchFamily="34" charset="-122"/>
              </a:defRPr>
            </a:pPr>
            <a:endParaRPr lang="zh-CN"/>
          </a:p>
        </c:txPr>
        <c:crossAx val="186150272"/>
        <c:crosses val="autoZero"/>
        <c:crossBetween val="between"/>
      </c:valAx>
      <c:spPr>
        <a:ln>
          <a:solidFill>
            <a:schemeClr val="tx1">
              <a:lumMod val="65000"/>
              <a:lumOff val="35000"/>
            </a:schemeClr>
          </a:solidFill>
        </a:ln>
      </c:spPr>
    </c:plotArea>
    <c:plotVisOnly val="1"/>
    <c:dispBlanksAs val="gap"/>
  </c:chart>
  <c:txPr>
    <a:bodyPr/>
    <a:lstStyle/>
    <a:p>
      <a:pPr>
        <a:defRPr sz="1800"/>
      </a:pPr>
      <a:endParaRPr lang="zh-CN"/>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zh-CN"/>
  <c:chart>
    <c:autoTitleDeleted val="1"/>
    <c:view3D>
      <c:rotX val="50"/>
      <c:rotY val="19"/>
      <c:depthPercent val="100"/>
      <c:perspective val="0"/>
    </c:view3D>
    <c:floor>
      <c:spPr>
        <a:noFill/>
        <a:ln>
          <a:noFill/>
        </a:ln>
        <a:effectLst/>
        <a:sp3d/>
      </c:spPr>
    </c:floor>
    <c:sideWall>
      <c:spPr>
        <a:noFill/>
        <a:ln>
          <a:noFill/>
        </a:ln>
        <a:effectLst/>
        <a:sp3d/>
      </c:spPr>
    </c:sideWall>
    <c:backWall>
      <c:spPr>
        <a:noFill/>
        <a:ln>
          <a:noFill/>
        </a:ln>
        <a:effectLst/>
        <a:sp3d/>
      </c:spPr>
    </c:backWall>
    <c:plotArea>
      <c:layout/>
      <c:pie3DChart>
        <c:varyColors val="1"/>
        <c:ser>
          <c:idx val="0"/>
          <c:order val="0"/>
          <c:tx>
            <c:strRef>
              <c:f>Sheet1!$B$1</c:f>
              <c:strCache>
                <c:ptCount val="1"/>
                <c:pt idx="0">
                  <c:v>销售额</c:v>
                </c:pt>
              </c:strCache>
            </c:strRef>
          </c:tx>
          <c:spPr>
            <a:ln>
              <a:noFill/>
            </a:ln>
            <a:effectLst>
              <a:outerShdw blurRad="139700" dist="190500" dir="5400000" algn="t" rotWithShape="0">
                <a:prstClr val="black">
                  <a:alpha val="25000"/>
                </a:prstClr>
              </a:outerShdw>
            </a:effectLst>
          </c:spPr>
          <c:explosion val="10"/>
          <c:dPt>
            <c:idx val="0"/>
            <c:spPr>
              <a:solidFill>
                <a:schemeClr val="accent4"/>
              </a:solidFill>
              <a:ln w="25400">
                <a:noFill/>
              </a:ln>
              <a:effectLst>
                <a:outerShdw blurRad="139700" dist="190500" dir="5400000" algn="t" rotWithShape="0">
                  <a:prstClr val="black">
                    <a:alpha val="25000"/>
                  </a:prstClr>
                </a:outerShdw>
              </a:effectLst>
              <a:sp3d/>
            </c:spPr>
            <c:extLst xmlns:c16r2="http://schemas.microsoft.com/office/drawing/2015/06/chart">
              <c:ext xmlns:c16="http://schemas.microsoft.com/office/drawing/2014/chart" uri="{C3380CC4-5D6E-409C-BE32-E72D297353CC}">
                <c16:uniqueId val="{00000001-AE12-44C8-B67E-7AC1FC819D23}"/>
              </c:ext>
            </c:extLst>
          </c:dPt>
          <c:dPt>
            <c:idx val="1"/>
            <c:spPr>
              <a:solidFill>
                <a:schemeClr val="accent5"/>
              </a:solidFill>
              <a:ln w="25400">
                <a:noFill/>
              </a:ln>
              <a:effectLst>
                <a:outerShdw blurRad="139700" dist="190500" dir="5400000" algn="t" rotWithShape="0">
                  <a:prstClr val="black">
                    <a:alpha val="25000"/>
                  </a:prstClr>
                </a:outerShdw>
              </a:effectLst>
              <a:sp3d/>
            </c:spPr>
            <c:extLst xmlns:c16r2="http://schemas.microsoft.com/office/drawing/2015/06/chart">
              <c:ext xmlns:c16="http://schemas.microsoft.com/office/drawing/2014/chart" uri="{C3380CC4-5D6E-409C-BE32-E72D297353CC}">
                <c16:uniqueId val="{00000002-AE12-44C8-B67E-7AC1FC819D23}"/>
              </c:ext>
            </c:extLst>
          </c:dPt>
          <c:dPt>
            <c:idx val="2"/>
            <c:spPr>
              <a:solidFill>
                <a:schemeClr val="accent3"/>
              </a:solidFill>
              <a:ln w="25400">
                <a:noFill/>
              </a:ln>
              <a:effectLst>
                <a:outerShdw blurRad="139700" dist="190500" dir="5400000" algn="t" rotWithShape="0">
                  <a:prstClr val="black">
                    <a:alpha val="25000"/>
                  </a:prstClr>
                </a:outerShdw>
              </a:effectLst>
              <a:sp3d/>
            </c:spPr>
            <c:extLst xmlns:c16r2="http://schemas.microsoft.com/office/drawing/2015/06/chart">
              <c:ext xmlns:c16="http://schemas.microsoft.com/office/drawing/2014/chart" uri="{C3380CC4-5D6E-409C-BE32-E72D297353CC}">
                <c16:uniqueId val="{00000005-671A-4F95-B2D6-C4BF2FDC216A}"/>
              </c:ext>
            </c:extLst>
          </c:dPt>
          <c:dPt>
            <c:idx val="3"/>
            <c:spPr>
              <a:solidFill>
                <a:schemeClr val="bg2"/>
              </a:solidFill>
              <a:ln w="25400">
                <a:noFill/>
              </a:ln>
              <a:effectLst>
                <a:outerShdw blurRad="139700" dist="190500" dir="5400000" algn="t" rotWithShape="0">
                  <a:prstClr val="black">
                    <a:alpha val="25000"/>
                  </a:prstClr>
                </a:outerShdw>
              </a:effectLst>
              <a:sp3d/>
            </c:spPr>
            <c:extLst xmlns:c16r2="http://schemas.microsoft.com/office/drawing/2015/06/chart">
              <c:ext xmlns:c16="http://schemas.microsoft.com/office/drawing/2014/chart" uri="{C3380CC4-5D6E-409C-BE32-E72D297353CC}">
                <c16:uniqueId val="{00000003-AE12-44C8-B67E-7AC1FC819D2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8.2000000000000011</c:v>
                </c:pt>
                <c:pt idx="1">
                  <c:v>3.2</c:v>
                </c:pt>
                <c:pt idx="2">
                  <c:v>1.4</c:v>
                </c:pt>
                <c:pt idx="3">
                  <c:v>1.2</c:v>
                </c:pt>
              </c:numCache>
            </c:numRef>
          </c:val>
          <c:extLst xmlns:c16r2="http://schemas.microsoft.com/office/drawing/2015/06/chart">
            <c:ext xmlns:c16="http://schemas.microsoft.com/office/drawing/2014/chart" uri="{C3380CC4-5D6E-409C-BE32-E72D297353CC}">
              <c16:uniqueId val="{00000000-AE12-44C8-B67E-7AC1FC819D23}"/>
            </c:ext>
          </c:extLst>
        </c:ser>
        <c:dLbls/>
      </c:pie3DChart>
      <c:spPr>
        <a:noFill/>
        <a:ln>
          <a:noFill/>
        </a:ln>
        <a:effectLst/>
      </c:spPr>
    </c:plotArea>
    <c:legend>
      <c:legendPos val="b"/>
      <c:layout>
        <c:manualLayout>
          <c:xMode val="edge"/>
          <c:yMode val="edge"/>
          <c:x val="7.6308461374072481E-3"/>
          <c:y val="0.90776057511169772"/>
          <c:w val="0.34234047013682878"/>
          <c:h val="9.2239458802441332E-2"/>
        </c:manualLayout>
      </c:layout>
      <c:overlay val="1"/>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zero"/>
  </c:chart>
  <c:spPr>
    <a:noFill/>
    <a:ln>
      <a:noFill/>
    </a:ln>
    <a:effectLst/>
  </c:spPr>
  <c:txPr>
    <a:bodyPr/>
    <a:lstStyle/>
    <a:p>
      <a:pPr>
        <a:defRPr/>
      </a:pPr>
      <a:endParaRPr lang="zh-CN"/>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zh-CN"/>
  <c:chart>
    <c:autoTitleDeleted val="1"/>
    <c:plotArea>
      <c:layout/>
      <c:barChart>
        <c:barDir val="col"/>
        <c:grouping val="clustered"/>
        <c:ser>
          <c:idx val="0"/>
          <c:order val="0"/>
          <c:tx>
            <c:strRef>
              <c:f>Sheet1!$B$1</c:f>
              <c:strCache>
                <c:ptCount val="1"/>
                <c:pt idx="0">
                  <c:v>系列 1</c:v>
                </c:pt>
              </c:strCache>
            </c:strRef>
          </c:tx>
          <c:spPr>
            <a:solidFill>
              <a:schemeClr val="accent4"/>
            </a:solidFill>
            <a:ln>
              <a:noFill/>
            </a:ln>
            <a:effectLst>
              <a:outerShdw blurRad="50800" dist="38100" algn="tl" rotWithShape="0">
                <a:prstClr val="black">
                  <a:alpha val="28000"/>
                </a:prstClr>
              </a:outerShdw>
            </a:effectLst>
          </c:spPr>
          <c:dPt>
            <c:idx val="0"/>
            <c:spPr>
              <a:blipFill>
                <a:blip xmlns:r="http://schemas.openxmlformats.org/officeDocument/2006/relationships" r:embed="rId1"/>
                <a:stretch>
                  <a:fillRect/>
                </a:stretch>
              </a:blipFill>
              <a:ln>
                <a:noFill/>
              </a:ln>
              <a:effectLst>
                <a:outerShdw blurRad="50800" dist="38100" algn="tl" rotWithShape="0">
                  <a:prstClr val="black">
                    <a:alpha val="28000"/>
                  </a:prstClr>
                </a:outerShdw>
              </a:effectLst>
            </c:spPr>
            <c:extLst xmlns:c16r2="http://schemas.microsoft.com/office/drawing/2015/06/chart">
              <c:ext xmlns:c16="http://schemas.microsoft.com/office/drawing/2014/chart" uri="{C3380CC4-5D6E-409C-BE32-E72D297353CC}">
                <c16:uniqueId val="{00000003-6F20-4670-88B4-019794757C17}"/>
              </c:ext>
            </c:extLst>
          </c:dPt>
          <c:dPt>
            <c:idx val="1"/>
            <c:spPr>
              <a:blipFill>
                <a:blip xmlns:r="http://schemas.openxmlformats.org/officeDocument/2006/relationships" r:embed="rId1"/>
                <a:stretch>
                  <a:fillRect/>
                </a:stretch>
              </a:blipFill>
              <a:ln>
                <a:noFill/>
              </a:ln>
              <a:effectLst>
                <a:outerShdw blurRad="50800" dist="38100" algn="tl" rotWithShape="0">
                  <a:prstClr val="black">
                    <a:alpha val="28000"/>
                  </a:prstClr>
                </a:outerShdw>
              </a:effectLst>
            </c:spPr>
            <c:extLst xmlns:c16r2="http://schemas.microsoft.com/office/drawing/2015/06/chart">
              <c:ext xmlns:c16="http://schemas.microsoft.com/office/drawing/2014/chart" uri="{C3380CC4-5D6E-409C-BE32-E72D297353CC}">
                <c16:uniqueId val="{00000004-6F20-4670-88B4-019794757C17}"/>
              </c:ext>
            </c:extLst>
          </c:dPt>
          <c:dPt>
            <c:idx val="2"/>
            <c:spPr>
              <a:blipFill>
                <a:blip xmlns:r="http://schemas.openxmlformats.org/officeDocument/2006/relationships" r:embed="rId1"/>
                <a:stretch>
                  <a:fillRect/>
                </a:stretch>
              </a:blipFill>
              <a:ln>
                <a:noFill/>
              </a:ln>
              <a:effectLst>
                <a:outerShdw blurRad="50800" dist="38100" algn="tl" rotWithShape="0">
                  <a:prstClr val="black">
                    <a:alpha val="28000"/>
                  </a:prstClr>
                </a:outerShdw>
              </a:effectLst>
            </c:spPr>
            <c:extLst xmlns:c16r2="http://schemas.microsoft.com/office/drawing/2015/06/chart">
              <c:ext xmlns:c16="http://schemas.microsoft.com/office/drawing/2014/chart" uri="{C3380CC4-5D6E-409C-BE32-E72D297353CC}">
                <c16:uniqueId val="{00000005-6F20-4670-88B4-019794757C17}"/>
              </c:ext>
            </c:extLst>
          </c:dPt>
          <c:dPt>
            <c:idx val="3"/>
            <c:spPr>
              <a:blipFill>
                <a:blip xmlns:r="http://schemas.openxmlformats.org/officeDocument/2006/relationships" r:embed="rId1"/>
                <a:stretch>
                  <a:fillRect/>
                </a:stretch>
              </a:blipFill>
              <a:ln>
                <a:noFill/>
              </a:ln>
              <a:effectLst>
                <a:outerShdw blurRad="50800" dist="38100" algn="tl" rotWithShape="0">
                  <a:prstClr val="black">
                    <a:alpha val="28000"/>
                  </a:prstClr>
                </a:outerShdw>
              </a:effectLst>
            </c:spPr>
            <c:extLst xmlns:c16r2="http://schemas.microsoft.com/office/drawing/2015/06/chart">
              <c:ext xmlns:c16="http://schemas.microsoft.com/office/drawing/2014/chart" uri="{C3380CC4-5D6E-409C-BE32-E72D297353CC}">
                <c16:uniqueId val="{00000006-6F20-4670-88B4-019794757C17}"/>
              </c:ext>
            </c:extLst>
          </c:dPt>
          <c:dPt>
            <c:idx val="4"/>
            <c:spPr>
              <a:blipFill>
                <a:blip xmlns:r="http://schemas.openxmlformats.org/officeDocument/2006/relationships" r:embed="rId1"/>
                <a:stretch>
                  <a:fillRect/>
                </a:stretch>
              </a:blipFill>
              <a:ln>
                <a:noFill/>
              </a:ln>
              <a:effectLst>
                <a:outerShdw blurRad="50800" dist="38100" algn="tl" rotWithShape="0">
                  <a:prstClr val="black">
                    <a:alpha val="28000"/>
                  </a:prstClr>
                </a:outerShdw>
              </a:effectLst>
            </c:spPr>
            <c:extLst xmlns:c16r2="http://schemas.microsoft.com/office/drawing/2015/06/chart">
              <c:ext xmlns:c16="http://schemas.microsoft.com/office/drawing/2014/chart" uri="{C3380CC4-5D6E-409C-BE32-E72D297353CC}">
                <c16:uniqueId val="{00000007-6F20-4670-88B4-019794757C17}"/>
              </c:ext>
            </c:extLst>
          </c:dPt>
          <c:cat>
            <c:numRef>
              <c:f>Sheet1!$A$2:$A$6</c:f>
              <c:numCache>
                <c:formatCode>General</c:formatCode>
                <c:ptCount val="5"/>
                <c:pt idx="0">
                  <c:v>2012</c:v>
                </c:pt>
                <c:pt idx="1">
                  <c:v>2013</c:v>
                </c:pt>
                <c:pt idx="2">
                  <c:v>2014</c:v>
                </c:pt>
                <c:pt idx="3">
                  <c:v>2015</c:v>
                </c:pt>
                <c:pt idx="4">
                  <c:v>2016</c:v>
                </c:pt>
              </c:numCache>
            </c:numRef>
          </c:cat>
          <c:val>
            <c:numRef>
              <c:f>Sheet1!$B$2:$B$6</c:f>
              <c:numCache>
                <c:formatCode>General</c:formatCode>
                <c:ptCount val="5"/>
                <c:pt idx="0">
                  <c:v>5</c:v>
                </c:pt>
                <c:pt idx="1">
                  <c:v>2.5</c:v>
                </c:pt>
                <c:pt idx="2">
                  <c:v>3.5</c:v>
                </c:pt>
                <c:pt idx="3">
                  <c:v>7</c:v>
                </c:pt>
                <c:pt idx="4">
                  <c:v>8.5</c:v>
                </c:pt>
              </c:numCache>
            </c:numRef>
          </c:val>
          <c:extLst xmlns:c16r2="http://schemas.microsoft.com/office/drawing/2015/06/chart">
            <c:ext xmlns:c16="http://schemas.microsoft.com/office/drawing/2014/chart" uri="{C3380CC4-5D6E-409C-BE32-E72D297353CC}">
              <c16:uniqueId val="{00000000-6F20-4670-88B4-019794757C17}"/>
            </c:ext>
          </c:extLst>
        </c:ser>
        <c:dLbls/>
        <c:gapWidth val="123"/>
        <c:overlap val="-7"/>
        <c:axId val="187700736"/>
        <c:axId val="187702272"/>
      </c:barChart>
      <c:catAx>
        <c:axId val="18770073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7702272"/>
        <c:crosses val="autoZero"/>
        <c:auto val="1"/>
        <c:lblAlgn val="ctr"/>
        <c:lblOffset val="100"/>
      </c:catAx>
      <c:valAx>
        <c:axId val="187702272"/>
        <c:scaling>
          <c:orientation val="minMax"/>
        </c:scaling>
        <c:delete val="1"/>
        <c:axPos val="l"/>
        <c:numFmt formatCode="General" sourceLinked="1"/>
        <c:majorTickMark val="none"/>
        <c:tickLblPos val="nextTo"/>
        <c:crossAx val="187700736"/>
        <c:crosses val="autoZero"/>
        <c:crossBetween val="between"/>
      </c:valAx>
      <c:spPr>
        <a:noFill/>
        <a:ln>
          <a:noFill/>
        </a:ln>
        <a:effectLst/>
      </c:spPr>
    </c:plotArea>
    <c:plotVisOnly val="1"/>
    <c:dispBlanksAs val="gap"/>
  </c:chart>
  <c:spPr>
    <a:noFill/>
    <a:ln>
      <a:noFill/>
    </a:ln>
    <a:effectLst/>
  </c:spPr>
  <c:txPr>
    <a:bodyPr/>
    <a:lstStyle/>
    <a:p>
      <a:pPr>
        <a:defRPr/>
      </a:pPr>
      <a:endParaRPr lang="zh-CN"/>
    </a:p>
  </c:txPr>
  <c:externalData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51FE41-B850-4021-957B-4D6A2287C39C}" type="datetimeFigureOut">
              <a:rPr lang="zh-CN" altLang="en-US" smtClean="0"/>
              <a:pPr/>
              <a:t>2019/12/10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E82513-8BBD-483E-A0C9-FE85C60B8E51}" type="slidenum">
              <a:rPr lang="zh-CN" altLang="en-US" smtClean="0"/>
              <a:pPr/>
              <a:t>‹#›</a:t>
            </a:fld>
            <a:endParaRPr lang="zh-CN" altLang="en-US"/>
          </a:p>
        </p:txBody>
      </p:sp>
    </p:spTree>
    <p:extLst>
      <p:ext uri="{BB962C8B-B14F-4D97-AF65-F5344CB8AC3E}">
        <p14:creationId xmlns:p14="http://schemas.microsoft.com/office/powerpoint/2010/main" xmlns="" val="28280226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a:t>
            </a:fld>
            <a:endParaRPr lang="zh-CN" altLang="en-US"/>
          </a:p>
        </p:txBody>
      </p:sp>
    </p:spTree>
    <p:extLst>
      <p:ext uri="{BB962C8B-B14F-4D97-AF65-F5344CB8AC3E}">
        <p14:creationId xmlns:p14="http://schemas.microsoft.com/office/powerpoint/2010/main" xmlns="" val="213900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10</a:t>
            </a:fld>
            <a:endParaRPr lang="zh-CN" altLang="en-US"/>
          </a:p>
        </p:txBody>
      </p:sp>
    </p:spTree>
    <p:extLst>
      <p:ext uri="{BB962C8B-B14F-4D97-AF65-F5344CB8AC3E}">
        <p14:creationId xmlns:p14="http://schemas.microsoft.com/office/powerpoint/2010/main" xmlns="" val="2212703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11</a:t>
            </a:fld>
            <a:endParaRPr lang="zh-CN" altLang="en-US"/>
          </a:p>
        </p:txBody>
      </p:sp>
    </p:spTree>
    <p:extLst>
      <p:ext uri="{BB962C8B-B14F-4D97-AF65-F5344CB8AC3E}">
        <p14:creationId xmlns:p14="http://schemas.microsoft.com/office/powerpoint/2010/main" xmlns="" val="16285399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12</a:t>
            </a:fld>
            <a:endParaRPr lang="zh-CN" altLang="en-US"/>
          </a:p>
        </p:txBody>
      </p:sp>
    </p:spTree>
    <p:extLst>
      <p:ext uri="{BB962C8B-B14F-4D97-AF65-F5344CB8AC3E}">
        <p14:creationId xmlns:p14="http://schemas.microsoft.com/office/powerpoint/2010/main" xmlns="" val="1792446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13</a:t>
            </a:fld>
            <a:endParaRPr lang="zh-CN" altLang="en-US"/>
          </a:p>
        </p:txBody>
      </p:sp>
    </p:spTree>
    <p:extLst>
      <p:ext uri="{BB962C8B-B14F-4D97-AF65-F5344CB8AC3E}">
        <p14:creationId xmlns:p14="http://schemas.microsoft.com/office/powerpoint/2010/main" xmlns="" val="889736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14</a:t>
            </a:fld>
            <a:endParaRPr lang="zh-CN" altLang="en-US"/>
          </a:p>
        </p:txBody>
      </p:sp>
    </p:spTree>
    <p:extLst>
      <p:ext uri="{BB962C8B-B14F-4D97-AF65-F5344CB8AC3E}">
        <p14:creationId xmlns:p14="http://schemas.microsoft.com/office/powerpoint/2010/main" xmlns="" val="3489807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15</a:t>
            </a:fld>
            <a:endParaRPr lang="zh-CN" altLang="en-US"/>
          </a:p>
        </p:txBody>
      </p:sp>
    </p:spTree>
    <p:extLst>
      <p:ext uri="{BB962C8B-B14F-4D97-AF65-F5344CB8AC3E}">
        <p14:creationId xmlns:p14="http://schemas.microsoft.com/office/powerpoint/2010/main" xmlns="" val="1475188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16</a:t>
            </a:fld>
            <a:endParaRPr lang="zh-CN" altLang="en-US"/>
          </a:p>
        </p:txBody>
      </p:sp>
    </p:spTree>
    <p:extLst>
      <p:ext uri="{BB962C8B-B14F-4D97-AF65-F5344CB8AC3E}">
        <p14:creationId xmlns:p14="http://schemas.microsoft.com/office/powerpoint/2010/main" xmlns="" val="18056386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17</a:t>
            </a:fld>
            <a:endParaRPr lang="zh-CN" altLang="en-US"/>
          </a:p>
        </p:txBody>
      </p:sp>
    </p:spTree>
    <p:extLst>
      <p:ext uri="{BB962C8B-B14F-4D97-AF65-F5344CB8AC3E}">
        <p14:creationId xmlns:p14="http://schemas.microsoft.com/office/powerpoint/2010/main" xmlns="" val="2548374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18</a:t>
            </a:fld>
            <a:endParaRPr lang="zh-CN" altLang="en-US"/>
          </a:p>
        </p:txBody>
      </p:sp>
    </p:spTree>
    <p:extLst>
      <p:ext uri="{BB962C8B-B14F-4D97-AF65-F5344CB8AC3E}">
        <p14:creationId xmlns:p14="http://schemas.microsoft.com/office/powerpoint/2010/main" xmlns="" val="2588560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19</a:t>
            </a:fld>
            <a:endParaRPr lang="zh-CN" altLang="en-US"/>
          </a:p>
        </p:txBody>
      </p:sp>
    </p:spTree>
    <p:extLst>
      <p:ext uri="{BB962C8B-B14F-4D97-AF65-F5344CB8AC3E}">
        <p14:creationId xmlns:p14="http://schemas.microsoft.com/office/powerpoint/2010/main" xmlns="" val="21386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2</a:t>
            </a:fld>
            <a:endParaRPr lang="zh-CN" altLang="en-US"/>
          </a:p>
        </p:txBody>
      </p:sp>
    </p:spTree>
    <p:extLst>
      <p:ext uri="{BB962C8B-B14F-4D97-AF65-F5344CB8AC3E}">
        <p14:creationId xmlns:p14="http://schemas.microsoft.com/office/powerpoint/2010/main" xmlns="" val="25205284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20</a:t>
            </a:fld>
            <a:endParaRPr lang="zh-CN" altLang="en-US"/>
          </a:p>
        </p:txBody>
      </p:sp>
    </p:spTree>
    <p:extLst>
      <p:ext uri="{BB962C8B-B14F-4D97-AF65-F5344CB8AC3E}">
        <p14:creationId xmlns:p14="http://schemas.microsoft.com/office/powerpoint/2010/main" xmlns="" val="38272294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21</a:t>
            </a:fld>
            <a:endParaRPr lang="zh-CN" altLang="en-US"/>
          </a:p>
        </p:txBody>
      </p:sp>
    </p:spTree>
    <p:extLst>
      <p:ext uri="{BB962C8B-B14F-4D97-AF65-F5344CB8AC3E}">
        <p14:creationId xmlns:p14="http://schemas.microsoft.com/office/powerpoint/2010/main" xmlns="" val="4100944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22</a:t>
            </a:fld>
            <a:endParaRPr lang="zh-CN" altLang="en-US"/>
          </a:p>
        </p:txBody>
      </p:sp>
    </p:spTree>
    <p:extLst>
      <p:ext uri="{BB962C8B-B14F-4D97-AF65-F5344CB8AC3E}">
        <p14:creationId xmlns:p14="http://schemas.microsoft.com/office/powerpoint/2010/main" xmlns="" val="41912242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23</a:t>
            </a:fld>
            <a:endParaRPr lang="zh-CN" altLang="en-US"/>
          </a:p>
        </p:txBody>
      </p:sp>
    </p:spTree>
    <p:extLst>
      <p:ext uri="{BB962C8B-B14F-4D97-AF65-F5344CB8AC3E}">
        <p14:creationId xmlns:p14="http://schemas.microsoft.com/office/powerpoint/2010/main" xmlns="" val="1619730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24</a:t>
            </a:fld>
            <a:endParaRPr lang="zh-CN" altLang="en-US"/>
          </a:p>
        </p:txBody>
      </p:sp>
    </p:spTree>
    <p:extLst>
      <p:ext uri="{BB962C8B-B14F-4D97-AF65-F5344CB8AC3E}">
        <p14:creationId xmlns:p14="http://schemas.microsoft.com/office/powerpoint/2010/main" xmlns="" val="2455510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25</a:t>
            </a:fld>
            <a:endParaRPr lang="zh-CN" altLang="en-US"/>
          </a:p>
        </p:txBody>
      </p:sp>
    </p:spTree>
    <p:extLst>
      <p:ext uri="{BB962C8B-B14F-4D97-AF65-F5344CB8AC3E}">
        <p14:creationId xmlns:p14="http://schemas.microsoft.com/office/powerpoint/2010/main" xmlns="" val="21991405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26</a:t>
            </a:fld>
            <a:endParaRPr lang="zh-CN" altLang="en-US"/>
          </a:p>
        </p:txBody>
      </p:sp>
    </p:spTree>
    <p:extLst>
      <p:ext uri="{BB962C8B-B14F-4D97-AF65-F5344CB8AC3E}">
        <p14:creationId xmlns:p14="http://schemas.microsoft.com/office/powerpoint/2010/main" xmlns="" val="3020476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27</a:t>
            </a:fld>
            <a:endParaRPr lang="zh-CN" altLang="en-US"/>
          </a:p>
        </p:txBody>
      </p:sp>
    </p:spTree>
    <p:extLst>
      <p:ext uri="{BB962C8B-B14F-4D97-AF65-F5344CB8AC3E}">
        <p14:creationId xmlns:p14="http://schemas.microsoft.com/office/powerpoint/2010/main" xmlns="" val="23200058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28</a:t>
            </a:fld>
            <a:endParaRPr lang="zh-CN" altLang="en-US"/>
          </a:p>
        </p:txBody>
      </p:sp>
    </p:spTree>
    <p:extLst>
      <p:ext uri="{BB962C8B-B14F-4D97-AF65-F5344CB8AC3E}">
        <p14:creationId xmlns:p14="http://schemas.microsoft.com/office/powerpoint/2010/main" xmlns="" val="16197308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29</a:t>
            </a:fld>
            <a:endParaRPr lang="zh-CN" altLang="en-US"/>
          </a:p>
        </p:txBody>
      </p:sp>
    </p:spTree>
    <p:extLst>
      <p:ext uri="{BB962C8B-B14F-4D97-AF65-F5344CB8AC3E}">
        <p14:creationId xmlns:p14="http://schemas.microsoft.com/office/powerpoint/2010/main" xmlns="" val="4290339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3</a:t>
            </a:fld>
            <a:endParaRPr lang="zh-CN" altLang="en-US"/>
          </a:p>
        </p:txBody>
      </p:sp>
    </p:spTree>
    <p:extLst>
      <p:ext uri="{BB962C8B-B14F-4D97-AF65-F5344CB8AC3E}">
        <p14:creationId xmlns:p14="http://schemas.microsoft.com/office/powerpoint/2010/main" xmlns="" val="493810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30</a:t>
            </a:fld>
            <a:endParaRPr lang="zh-CN" altLang="en-US"/>
          </a:p>
        </p:txBody>
      </p:sp>
    </p:spTree>
    <p:extLst>
      <p:ext uri="{BB962C8B-B14F-4D97-AF65-F5344CB8AC3E}">
        <p14:creationId xmlns:p14="http://schemas.microsoft.com/office/powerpoint/2010/main" xmlns="" val="4022735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31</a:t>
            </a:fld>
            <a:endParaRPr lang="zh-CN" altLang="en-US"/>
          </a:p>
        </p:txBody>
      </p:sp>
    </p:spTree>
    <p:extLst>
      <p:ext uri="{BB962C8B-B14F-4D97-AF65-F5344CB8AC3E}">
        <p14:creationId xmlns:p14="http://schemas.microsoft.com/office/powerpoint/2010/main" xmlns="" val="27321523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32</a:t>
            </a:fld>
            <a:endParaRPr lang="zh-CN" altLang="en-US"/>
          </a:p>
        </p:txBody>
      </p:sp>
    </p:spTree>
    <p:extLst>
      <p:ext uri="{BB962C8B-B14F-4D97-AF65-F5344CB8AC3E}">
        <p14:creationId xmlns:p14="http://schemas.microsoft.com/office/powerpoint/2010/main" xmlns="" val="3748905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33</a:t>
            </a:fld>
            <a:endParaRPr lang="zh-CN" altLang="en-US"/>
          </a:p>
        </p:txBody>
      </p:sp>
    </p:spTree>
    <p:extLst>
      <p:ext uri="{BB962C8B-B14F-4D97-AF65-F5344CB8AC3E}">
        <p14:creationId xmlns:p14="http://schemas.microsoft.com/office/powerpoint/2010/main" xmlns="" val="2138613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34</a:t>
            </a:fld>
            <a:endParaRPr lang="zh-CN" altLang="en-US"/>
          </a:p>
        </p:txBody>
      </p:sp>
    </p:spTree>
    <p:extLst>
      <p:ext uri="{BB962C8B-B14F-4D97-AF65-F5344CB8AC3E}">
        <p14:creationId xmlns:p14="http://schemas.microsoft.com/office/powerpoint/2010/main" xmlns="" val="2690773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4</a:t>
            </a:fld>
            <a:endParaRPr lang="zh-CN" altLang="en-US"/>
          </a:p>
        </p:txBody>
      </p:sp>
    </p:spTree>
    <p:extLst>
      <p:ext uri="{BB962C8B-B14F-4D97-AF65-F5344CB8AC3E}">
        <p14:creationId xmlns:p14="http://schemas.microsoft.com/office/powerpoint/2010/main" xmlns="" val="728340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5</a:t>
            </a:fld>
            <a:endParaRPr lang="zh-CN" altLang="en-US"/>
          </a:p>
        </p:txBody>
      </p:sp>
    </p:spTree>
    <p:extLst>
      <p:ext uri="{BB962C8B-B14F-4D97-AF65-F5344CB8AC3E}">
        <p14:creationId xmlns:p14="http://schemas.microsoft.com/office/powerpoint/2010/main" xmlns="" val="1164672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6</a:t>
            </a:fld>
            <a:endParaRPr lang="zh-CN" altLang="en-US"/>
          </a:p>
        </p:txBody>
      </p:sp>
    </p:spTree>
    <p:extLst>
      <p:ext uri="{BB962C8B-B14F-4D97-AF65-F5344CB8AC3E}">
        <p14:creationId xmlns:p14="http://schemas.microsoft.com/office/powerpoint/2010/main" xmlns="" val="3752683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CD829F-02CE-4B4A-AF2F-A5867C3AD92D}" type="slidenum">
              <a:rPr lang="zh-CN" altLang="en-US" smtClean="0"/>
              <a:pPr/>
              <a:t>7</a:t>
            </a:fld>
            <a:endParaRPr lang="zh-CN" altLang="en-US"/>
          </a:p>
        </p:txBody>
      </p:sp>
    </p:spTree>
    <p:extLst>
      <p:ext uri="{BB962C8B-B14F-4D97-AF65-F5344CB8AC3E}">
        <p14:creationId xmlns:p14="http://schemas.microsoft.com/office/powerpoint/2010/main" xmlns="" val="28038360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8</a:t>
            </a:fld>
            <a:endParaRPr lang="zh-CN" altLang="en-US"/>
          </a:p>
        </p:txBody>
      </p:sp>
    </p:spTree>
    <p:extLst>
      <p:ext uri="{BB962C8B-B14F-4D97-AF65-F5344CB8AC3E}">
        <p14:creationId xmlns:p14="http://schemas.microsoft.com/office/powerpoint/2010/main" xmlns="" val="1584092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CE82513-8BBD-483E-A0C9-FE85C60B8E51}" type="slidenum">
              <a:rPr lang="zh-CN" altLang="en-US" smtClean="0"/>
              <a:pPr/>
              <a:t>9</a:t>
            </a:fld>
            <a:endParaRPr lang="zh-CN" altLang="en-US"/>
          </a:p>
        </p:txBody>
      </p:sp>
    </p:spTree>
    <p:extLst>
      <p:ext uri="{BB962C8B-B14F-4D97-AF65-F5344CB8AC3E}">
        <p14:creationId xmlns:p14="http://schemas.microsoft.com/office/powerpoint/2010/main" xmlns="" val="1541909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27129481"/>
      </p:ext>
    </p:extLst>
  </p:cSld>
  <p:clrMapOvr>
    <a:masterClrMapping/>
  </p:clrMapOvr>
  <p:transition spd="slow">
    <p:blinds dir="vert"/>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114410719"/>
      </p:ext>
    </p:extLst>
  </p:cSld>
  <p:clrMapOvr>
    <a:masterClrMapping/>
  </p:clrMapOvr>
  <p:transition spd="slow">
    <p:blinds dir="vert"/>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29406179"/>
      </p:ext>
    </p:extLst>
  </p:cSld>
  <p:clrMapOvr>
    <a:masterClrMapping/>
  </p:clrMapOvr>
  <p:transition spd="slow">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F726B9B-5C14-45B6-8CC9-00B3C2022037}" type="datetimeFigureOut">
              <a:rPr lang="zh-CN" altLang="en-US" smtClean="0"/>
              <a:pPr/>
              <a:t>2019/12/10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09CEA7E-AA52-4DB2-A613-DD447E7C2371}" type="slidenum">
              <a:rPr lang="zh-CN" altLang="en-US" smtClean="0"/>
              <a:pPr/>
              <a:t>‹#›</a:t>
            </a:fld>
            <a:endParaRPr lang="zh-CN" altLang="en-US"/>
          </a:p>
        </p:txBody>
      </p:sp>
    </p:spTree>
    <p:extLst>
      <p:ext uri="{BB962C8B-B14F-4D97-AF65-F5344CB8AC3E}">
        <p14:creationId xmlns:p14="http://schemas.microsoft.com/office/powerpoint/2010/main" xmlns="" val="524257866"/>
      </p:ext>
    </p:extLst>
  </p:cSld>
  <p:clrMapOvr>
    <a:masterClrMapping/>
  </p:clrMapOvr>
  <p:transition spd="slow">
    <p:blinds dir="vert"/>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12E65-E69D-4625-B39D-EBC81578C904}" type="datetimeFigureOut">
              <a:rPr lang="zh-CN" altLang="en-US" smtClean="0"/>
              <a:pPr/>
              <a:t>2019/12/10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968A92-83DE-4DA9-AB30-626DEA308D32}" type="slidenum">
              <a:rPr lang="zh-CN" altLang="en-US" smtClean="0"/>
              <a:pPr/>
              <a:t>‹#›</a:t>
            </a:fld>
            <a:endParaRPr lang="zh-CN" altLang="en-US"/>
          </a:p>
        </p:txBody>
      </p:sp>
    </p:spTree>
    <p:extLst>
      <p:ext uri="{BB962C8B-B14F-4D97-AF65-F5344CB8AC3E}">
        <p14:creationId xmlns:p14="http://schemas.microsoft.com/office/powerpoint/2010/main" xmlns="" val="1859583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spd="slow">
    <p:blinds dir="vert"/>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chart" Target="../charts/chart7.xml"/><Relationship Id="rId4" Type="http://schemas.openxmlformats.org/officeDocument/2006/relationships/chart" Target="../charts/chart6.xml"/></Relationships>
</file>

<file path=ppt/slides/_rels/slide1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jpe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jpeg"/><Relationship Id="rId7"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7.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9.jpe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chart" Target="../charts/chart9.xml"/><Relationship Id="rId4" Type="http://schemas.openxmlformats.org/officeDocument/2006/relationships/chart" Target="../charts/chart8.xml"/></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chart" Target="../charts/char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30" name="Picture 6"/>
          <p:cNvPicPr>
            <a:picLocks noChangeAspect="1" noChangeArrowheads="1"/>
          </p:cNvPicPr>
          <p:nvPr/>
        </p:nvPicPr>
        <p:blipFill>
          <a:blip r:embed="rId4"/>
          <a:srcRect/>
          <a:stretch>
            <a:fillRect/>
          </a:stretch>
        </p:blipFill>
        <p:spPr bwMode="auto">
          <a:xfrm>
            <a:off x="-109538" y="-9525"/>
            <a:ext cx="12411076" cy="6877050"/>
          </a:xfrm>
          <a:prstGeom prst="rect">
            <a:avLst/>
          </a:prstGeom>
          <a:noFill/>
          <a:ln w="9525">
            <a:noFill/>
            <a:miter lim="800000"/>
            <a:headEnd/>
            <a:tailEnd/>
          </a:ln>
          <a:effectLst/>
        </p:spPr>
      </p:pic>
      <p:sp>
        <p:nvSpPr>
          <p:cNvPr id="18" name="矩形 17"/>
          <p:cNvSpPr/>
          <p:nvPr/>
        </p:nvSpPr>
        <p:spPr>
          <a:xfrm rot="2102440">
            <a:off x="-1917058" y="378374"/>
            <a:ext cx="9147174" cy="7558617"/>
          </a:xfrm>
          <a:custGeom>
            <a:avLst/>
            <a:gdLst>
              <a:gd name="connsiteX0" fmla="*/ 0 w 10713224"/>
              <a:gd name="connsiteY0" fmla="*/ 0 h 9437391"/>
              <a:gd name="connsiteX1" fmla="*/ 10713224 w 10713224"/>
              <a:gd name="connsiteY1" fmla="*/ 0 h 9437391"/>
              <a:gd name="connsiteX2" fmla="*/ 10713224 w 10713224"/>
              <a:gd name="connsiteY2" fmla="*/ 9437391 h 9437391"/>
              <a:gd name="connsiteX3" fmla="*/ 0 w 10713224"/>
              <a:gd name="connsiteY3" fmla="*/ 9437391 h 9437391"/>
              <a:gd name="connsiteX4" fmla="*/ 0 w 10713224"/>
              <a:gd name="connsiteY4" fmla="*/ 0 h 9437391"/>
              <a:gd name="connsiteX0" fmla="*/ 0 w 10713224"/>
              <a:gd name="connsiteY0" fmla="*/ 4648 h 9442039"/>
              <a:gd name="connsiteX1" fmla="*/ 4256620 w 10713224"/>
              <a:gd name="connsiteY1" fmla="*/ 0 h 9442039"/>
              <a:gd name="connsiteX2" fmla="*/ 10713224 w 10713224"/>
              <a:gd name="connsiteY2" fmla="*/ 4648 h 9442039"/>
              <a:gd name="connsiteX3" fmla="*/ 10713224 w 10713224"/>
              <a:gd name="connsiteY3" fmla="*/ 9442039 h 9442039"/>
              <a:gd name="connsiteX4" fmla="*/ 0 w 10713224"/>
              <a:gd name="connsiteY4" fmla="*/ 9442039 h 9442039"/>
              <a:gd name="connsiteX5" fmla="*/ 0 w 10713224"/>
              <a:gd name="connsiteY5" fmla="*/ 464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13224 w 10713224"/>
              <a:gd name="connsiteY3" fmla="*/ 9442039 h 9442039"/>
              <a:gd name="connsiteX4" fmla="*/ 0 w 10713224"/>
              <a:gd name="connsiteY4" fmla="*/ 9442039 h 9442039"/>
              <a:gd name="connsiteX5" fmla="*/ 1419188 w 10713224"/>
              <a:gd name="connsiteY5" fmla="*/ 201293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05145 w 10713224"/>
              <a:gd name="connsiteY3" fmla="*/ 3892058 h 9442039"/>
              <a:gd name="connsiteX4" fmla="*/ 10713224 w 10713224"/>
              <a:gd name="connsiteY4" fmla="*/ 9442039 h 9442039"/>
              <a:gd name="connsiteX5" fmla="*/ 0 w 10713224"/>
              <a:gd name="connsiteY5" fmla="*/ 9442039 h 9442039"/>
              <a:gd name="connsiteX6" fmla="*/ 1419188 w 10713224"/>
              <a:gd name="connsiteY6" fmla="*/ 201293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05145 w 10713224"/>
              <a:gd name="connsiteY3" fmla="*/ 3892058 h 9442039"/>
              <a:gd name="connsiteX4" fmla="*/ 4985261 w 10713224"/>
              <a:gd name="connsiteY4" fmla="*/ 7907235 h 9442039"/>
              <a:gd name="connsiteX5" fmla="*/ 0 w 10713224"/>
              <a:gd name="connsiteY5" fmla="*/ 9442039 h 9442039"/>
              <a:gd name="connsiteX6" fmla="*/ 1419188 w 10713224"/>
              <a:gd name="connsiteY6" fmla="*/ 2012938 h 9442039"/>
              <a:gd name="connsiteX0" fmla="*/ 0 w 9294036"/>
              <a:gd name="connsiteY0" fmla="*/ 2012938 h 7907235"/>
              <a:gd name="connsiteX1" fmla="*/ 2837432 w 9294036"/>
              <a:gd name="connsiteY1" fmla="*/ 0 h 7907235"/>
              <a:gd name="connsiteX2" fmla="*/ 9294036 w 9294036"/>
              <a:gd name="connsiteY2" fmla="*/ 4648 h 7907235"/>
              <a:gd name="connsiteX3" fmla="*/ 9285957 w 9294036"/>
              <a:gd name="connsiteY3" fmla="*/ 3892058 h 7907235"/>
              <a:gd name="connsiteX4" fmla="*/ 3566073 w 9294036"/>
              <a:gd name="connsiteY4" fmla="*/ 7907235 h 7907235"/>
              <a:gd name="connsiteX5" fmla="*/ 114034 w 9294036"/>
              <a:gd name="connsiteY5" fmla="*/ 6989779 h 7907235"/>
              <a:gd name="connsiteX6" fmla="*/ 0 w 9294036"/>
              <a:gd name="connsiteY6" fmla="*/ 2012938 h 7907235"/>
              <a:gd name="connsiteX0" fmla="*/ 0 w 9294036"/>
              <a:gd name="connsiteY0" fmla="*/ 2012938 h 7907235"/>
              <a:gd name="connsiteX1" fmla="*/ 2837432 w 9294036"/>
              <a:gd name="connsiteY1" fmla="*/ 0 h 7907235"/>
              <a:gd name="connsiteX2" fmla="*/ 9294036 w 9294036"/>
              <a:gd name="connsiteY2" fmla="*/ 4648 h 7907235"/>
              <a:gd name="connsiteX3" fmla="*/ 9285957 w 9294036"/>
              <a:gd name="connsiteY3" fmla="*/ 3892058 h 7907235"/>
              <a:gd name="connsiteX4" fmla="*/ 3566073 w 9294036"/>
              <a:gd name="connsiteY4" fmla="*/ 7907235 h 7907235"/>
              <a:gd name="connsiteX5" fmla="*/ 0 w 9294036"/>
              <a:gd name="connsiteY5" fmla="*/ 2012938 h 7907235"/>
              <a:gd name="connsiteX0" fmla="*/ 0 w 9294036"/>
              <a:gd name="connsiteY0" fmla="*/ 2012938 h 7558617"/>
              <a:gd name="connsiteX1" fmla="*/ 2837432 w 9294036"/>
              <a:gd name="connsiteY1" fmla="*/ 0 h 7558617"/>
              <a:gd name="connsiteX2" fmla="*/ 9294036 w 9294036"/>
              <a:gd name="connsiteY2" fmla="*/ 4648 h 7558617"/>
              <a:gd name="connsiteX3" fmla="*/ 9285957 w 9294036"/>
              <a:gd name="connsiteY3" fmla="*/ 3892058 h 7558617"/>
              <a:gd name="connsiteX4" fmla="*/ 4108701 w 9294036"/>
              <a:gd name="connsiteY4" fmla="*/ 7558617 h 7558617"/>
              <a:gd name="connsiteX5" fmla="*/ 0 w 9294036"/>
              <a:gd name="connsiteY5" fmla="*/ 2012938 h 7558617"/>
              <a:gd name="connsiteX0" fmla="*/ 0 w 9141434"/>
              <a:gd name="connsiteY0" fmla="*/ 1927196 h 7558617"/>
              <a:gd name="connsiteX1" fmla="*/ 2684830 w 9141434"/>
              <a:gd name="connsiteY1" fmla="*/ 0 h 7558617"/>
              <a:gd name="connsiteX2" fmla="*/ 9141434 w 9141434"/>
              <a:gd name="connsiteY2" fmla="*/ 4648 h 7558617"/>
              <a:gd name="connsiteX3" fmla="*/ 9133355 w 9141434"/>
              <a:gd name="connsiteY3" fmla="*/ 3892058 h 7558617"/>
              <a:gd name="connsiteX4" fmla="*/ 3956099 w 9141434"/>
              <a:gd name="connsiteY4" fmla="*/ 7558617 h 7558617"/>
              <a:gd name="connsiteX5" fmla="*/ 0 w 9141434"/>
              <a:gd name="connsiteY5" fmla="*/ 1927196 h 7558617"/>
              <a:gd name="connsiteX0" fmla="*/ 0 w 9147174"/>
              <a:gd name="connsiteY0" fmla="*/ 1888675 h 7558617"/>
              <a:gd name="connsiteX1" fmla="*/ 2690570 w 9147174"/>
              <a:gd name="connsiteY1" fmla="*/ 0 h 7558617"/>
              <a:gd name="connsiteX2" fmla="*/ 9147174 w 9147174"/>
              <a:gd name="connsiteY2" fmla="*/ 4648 h 7558617"/>
              <a:gd name="connsiteX3" fmla="*/ 9139095 w 9147174"/>
              <a:gd name="connsiteY3" fmla="*/ 3892058 h 7558617"/>
              <a:gd name="connsiteX4" fmla="*/ 3961839 w 9147174"/>
              <a:gd name="connsiteY4" fmla="*/ 7558617 h 7558617"/>
              <a:gd name="connsiteX5" fmla="*/ 0 w 9147174"/>
              <a:gd name="connsiteY5" fmla="*/ 1888675 h 75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4" h="7558617">
                <a:moveTo>
                  <a:pt x="0" y="1888675"/>
                </a:moveTo>
                <a:lnTo>
                  <a:pt x="2690570" y="0"/>
                </a:lnTo>
                <a:lnTo>
                  <a:pt x="9147174" y="4648"/>
                </a:lnTo>
                <a:lnTo>
                  <a:pt x="9139095" y="3892058"/>
                </a:lnTo>
                <a:lnTo>
                  <a:pt x="3961839" y="7558617"/>
                </a:lnTo>
                <a:lnTo>
                  <a:pt x="0" y="1888675"/>
                </a:lnTo>
                <a:close/>
              </a:path>
            </a:pathLst>
          </a:custGeom>
          <a:solidFill>
            <a:schemeClr val="accent5">
              <a:lumMod val="50000"/>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rot="2100000">
            <a:off x="7787712" y="3280660"/>
            <a:ext cx="976876" cy="976876"/>
          </a:xfrm>
          <a:prstGeom prst="rect">
            <a:avLst/>
          </a:prstGeom>
          <a:noFill/>
          <a:ln w="3556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hidden="1"/>
          <p:cNvSpPr/>
          <p:nvPr/>
        </p:nvSpPr>
        <p:spPr>
          <a:xfrm>
            <a:off x="870557" y="3261266"/>
            <a:ext cx="6955750" cy="1015663"/>
          </a:xfrm>
          <a:prstGeom prst="rect">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9542" y="1574257"/>
            <a:ext cx="5434308" cy="1015663"/>
          </a:xfrm>
          <a:prstGeom prst="rect">
            <a:avLst/>
          </a:prstGeom>
          <a:noFill/>
        </p:spPr>
        <p:txBody>
          <a:bodyPr wrap="none" rtlCol="0">
            <a:spAutoFit/>
          </a:bodyPr>
          <a:lstStyle/>
          <a:p>
            <a:r>
              <a:rPr lang="en-US" altLang="zh-CN" sz="6000" b="1" spc="300" dirty="0" smtClean="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Get to Know</a:t>
            </a:r>
            <a:endParaRPr lang="zh-CN" altLang="en-US" sz="6000" b="1" spc="300" dirty="0">
              <a:solidFill>
                <a:schemeClr val="accent6">
                  <a:lumMod val="60000"/>
                  <a:lumOff val="4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21" name="直接连接符 20" hidden="1"/>
          <p:cNvCxnSpPr>
            <a:stCxn id="19" idx="0"/>
          </p:cNvCxnSpPr>
          <p:nvPr/>
        </p:nvCxnSpPr>
        <p:spPr>
          <a:xfrm>
            <a:off x="8556307" y="3368993"/>
            <a:ext cx="400105" cy="281954"/>
          </a:xfrm>
          <a:prstGeom prst="line">
            <a:avLst/>
          </a:prstGeom>
          <a:ln w="25400">
            <a:solidFill>
              <a:schemeClr val="tx1">
                <a:alpha val="72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hidden="1"/>
          <p:cNvCxnSpPr>
            <a:stCxn id="19" idx="3"/>
          </p:cNvCxnSpPr>
          <p:nvPr/>
        </p:nvCxnSpPr>
        <p:spPr>
          <a:xfrm flipV="1">
            <a:off x="8676255" y="3639043"/>
            <a:ext cx="277776" cy="410212"/>
          </a:xfrm>
          <a:prstGeom prst="line">
            <a:avLst/>
          </a:prstGeom>
          <a:ln w="25400">
            <a:solidFill>
              <a:schemeClr val="tx1">
                <a:alpha val="72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54841" y="2476045"/>
            <a:ext cx="4917197" cy="2092881"/>
          </a:xfrm>
          <a:prstGeom prst="rect">
            <a:avLst/>
          </a:prstGeom>
          <a:noFill/>
        </p:spPr>
        <p:txBody>
          <a:bodyPr wrap="square" rtlCol="0">
            <a:spAutoFit/>
          </a:bodyPr>
          <a:lstStyle/>
          <a:p>
            <a:r>
              <a:rPr lang="en-US" altLang="zh-CN" sz="13000" b="1" spc="-300" dirty="0" smtClean="0">
                <a:solidFill>
                  <a:schemeClr val="bg1"/>
                </a:solidFill>
                <a:effectLst>
                  <a:outerShdw blurRad="38100" dist="38100" dir="2700000" algn="tl">
                    <a:srgbClr val="000000">
                      <a:alpha val="43137"/>
                    </a:srgbClr>
                  </a:outerShdw>
                </a:effectLst>
                <a:latin typeface="Kozuka Mincho Pr6N H" panose="02020900000000000000" pitchFamily="18" charset="-128"/>
                <a:ea typeface="Kozuka Mincho Pr6N H" panose="02020900000000000000" pitchFamily="18" charset="-128"/>
              </a:rPr>
              <a:t>CIIE</a:t>
            </a:r>
            <a:endParaRPr lang="zh-CN" altLang="en-US" sz="13000" b="1" spc="-300" dirty="0">
              <a:solidFill>
                <a:schemeClr val="bg1"/>
              </a:solidFill>
              <a:effectLst>
                <a:outerShdw blurRad="38100" dist="38100" dir="2700000" algn="tl">
                  <a:srgbClr val="000000">
                    <a:alpha val="43137"/>
                  </a:srgbClr>
                </a:outerShdw>
              </a:effectLst>
              <a:latin typeface="Kozuka Mincho Pr6N H" panose="02020900000000000000" pitchFamily="18" charset="-128"/>
              <a:ea typeface="Kozuka Mincho Pr6N H" panose="02020900000000000000" pitchFamily="18" charset="-128"/>
            </a:endParaRPr>
          </a:p>
        </p:txBody>
      </p:sp>
      <p:sp>
        <p:nvSpPr>
          <p:cNvPr id="16" name="矩形 259"/>
          <p:cNvSpPr>
            <a:spLocks noChangeArrowheads="1"/>
          </p:cNvSpPr>
          <p:nvPr/>
        </p:nvSpPr>
        <p:spPr bwMode="auto">
          <a:xfrm>
            <a:off x="527605" y="5370157"/>
            <a:ext cx="3858930" cy="877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Zhang, </a:t>
            </a:r>
            <a:r>
              <a:rPr lang="en-US" altLang="zh-CN" sz="1500" b="1" spc="300" dirty="0" err="1"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Ziyang</a:t>
            </a:r>
            <a:endPar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endParaRPr>
          </a:p>
          <a:p>
            <a:pPr>
              <a:buNone/>
            </a:pPr>
            <a:r>
              <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Mao, </a:t>
            </a:r>
            <a:r>
              <a:rPr lang="en-US" altLang="zh-CN" sz="1500" b="1" spc="300" dirty="0" err="1"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Yongkang</a:t>
            </a:r>
            <a:r>
              <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 York</a:t>
            </a:r>
          </a:p>
          <a:p>
            <a:pPr>
              <a:buNone/>
            </a:pPr>
            <a:r>
              <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Yang, </a:t>
            </a:r>
            <a:r>
              <a:rPr lang="en-US" altLang="zh-CN" sz="1500" b="1" spc="300" dirty="0" err="1"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Libin</a:t>
            </a:r>
            <a:r>
              <a:rPr lang="en-US" altLang="zh-CN" sz="1500" b="1" spc="300" dirty="0"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 </a:t>
            </a:r>
            <a:r>
              <a:rPr lang="en-US" altLang="zh-CN" sz="1500" b="1" spc="300" dirty="0" err="1" smtClean="0">
                <a:solidFill>
                  <a:schemeClr val="bg1"/>
                </a:solidFill>
                <a:effectLst>
                  <a:outerShdw blurRad="38100" dist="38100" dir="2700000" algn="tl">
                    <a:srgbClr val="000000">
                      <a:alpha val="43137"/>
                    </a:srgbClr>
                  </a:outerShdw>
                </a:effectLst>
                <a:latin typeface="Cambria" pitchFamily="18" charset="0"/>
                <a:ea typeface="Cambria" pitchFamily="18" charset="0"/>
                <a:cs typeface="Arial" panose="020B0604020202020204" pitchFamily="34" charset="0"/>
              </a:rPr>
              <a:t>Jermey</a:t>
            </a:r>
            <a:endParaRPr lang="zh-CN" altLang="en-US" sz="1500" b="1" spc="300" dirty="0">
              <a:solidFill>
                <a:schemeClr val="bg1"/>
              </a:solidFill>
              <a:effectLst>
                <a:outerShdw blurRad="38100" dist="38100" dir="2700000" algn="tl">
                  <a:srgbClr val="000000">
                    <a:alpha val="43137"/>
                  </a:srgbClr>
                </a:outerShdw>
              </a:effectLst>
              <a:latin typeface="Cambria" pitchFamily="18" charset="0"/>
              <a:cs typeface="Arial" panose="020B0604020202020204" pitchFamily="34" charset="0"/>
            </a:endParaRPr>
          </a:p>
        </p:txBody>
      </p:sp>
      <p:pic>
        <p:nvPicPr>
          <p:cNvPr id="12" name="媒体11 - 铃声">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7396043" y="-1324503"/>
            <a:ext cx="609600" cy="609600"/>
          </a:xfrm>
          <a:prstGeom prst="rect">
            <a:avLst/>
          </a:prstGeom>
        </p:spPr>
      </p:pic>
    </p:spTree>
    <p:extLst>
      <p:ext uri="{BB962C8B-B14F-4D97-AF65-F5344CB8AC3E}">
        <p14:creationId xmlns:p14="http://schemas.microsoft.com/office/powerpoint/2010/main" xmlns="" val="54170570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75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1000" fill="hold"/>
                                        <p:tgtEl>
                                          <p:spTgt spid="18"/>
                                        </p:tgtEl>
                                        <p:attrNameLst>
                                          <p:attrName>ppt_x</p:attrName>
                                        </p:attrNameLst>
                                      </p:cBhvr>
                                      <p:tavLst>
                                        <p:tav tm="0">
                                          <p:val>
                                            <p:strVal val="0-#ppt_w/2"/>
                                          </p:val>
                                        </p:tav>
                                        <p:tav tm="100000">
                                          <p:val>
                                            <p:strVal val="#ppt_x"/>
                                          </p:val>
                                        </p:tav>
                                      </p:tavLst>
                                    </p:anim>
                                    <p:anim calcmode="lin" valueType="num">
                                      <p:cBhvr additive="base">
                                        <p:cTn id="8" dur="10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150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1000" fill="hold"/>
                                        <p:tgtEl>
                                          <p:spTgt spid="19"/>
                                        </p:tgtEl>
                                        <p:attrNameLst>
                                          <p:attrName>ppt_x</p:attrName>
                                        </p:attrNameLst>
                                      </p:cBhvr>
                                      <p:tavLst>
                                        <p:tav tm="0">
                                          <p:val>
                                            <p:strVal val="1+#ppt_w/2"/>
                                          </p:val>
                                        </p:tav>
                                        <p:tav tm="100000">
                                          <p:val>
                                            <p:strVal val="#ppt_x"/>
                                          </p:val>
                                        </p:tav>
                                      </p:tavLst>
                                    </p:anim>
                                    <p:anim calcmode="lin" valueType="num">
                                      <p:cBhvr additive="base">
                                        <p:cTn id="12" dur="1000" fill="hold"/>
                                        <p:tgtEl>
                                          <p:spTgt spid="19"/>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presetID="41" presetClass="entr" presetSubtype="0" fill="hold" grpId="0" nodeType="afterEffect">
                                  <p:stCondLst>
                                    <p:cond delay="0"/>
                                  </p:stCondLst>
                                  <p:iterate type="lt">
                                    <p:tmPct val="10000"/>
                                  </p:iterate>
                                  <p:childTnLst>
                                    <p:set>
                                      <p:cBhvr>
                                        <p:cTn id="15" dur="1" fill="hold">
                                          <p:stCondLst>
                                            <p:cond delay="0"/>
                                          </p:stCondLst>
                                        </p:cTn>
                                        <p:tgtEl>
                                          <p:spTgt spid="8"/>
                                        </p:tgtEl>
                                        <p:attrNameLst>
                                          <p:attrName>style.visibility</p:attrName>
                                        </p:attrNameLst>
                                      </p:cBhvr>
                                      <p:to>
                                        <p:strVal val="visible"/>
                                      </p:to>
                                    </p:set>
                                    <p:anim calcmode="lin" valueType="num">
                                      <p:cBhvr>
                                        <p:cTn id="16" dur="75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7" dur="750" fill="hold"/>
                                        <p:tgtEl>
                                          <p:spTgt spid="8"/>
                                        </p:tgtEl>
                                        <p:attrNameLst>
                                          <p:attrName>ppt_y</p:attrName>
                                        </p:attrNameLst>
                                      </p:cBhvr>
                                      <p:tavLst>
                                        <p:tav tm="0">
                                          <p:val>
                                            <p:strVal val="#ppt_y"/>
                                          </p:val>
                                        </p:tav>
                                        <p:tav tm="100000">
                                          <p:val>
                                            <p:strVal val="#ppt_y"/>
                                          </p:val>
                                        </p:tav>
                                      </p:tavLst>
                                    </p:anim>
                                    <p:anim calcmode="lin" valueType="num">
                                      <p:cBhvr>
                                        <p:cTn id="18" dur="75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9" dur="75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20" dur="750" tmFilter="0,0; .5, 1; 1, 1"/>
                                        <p:tgtEl>
                                          <p:spTgt spid="8"/>
                                        </p:tgtEl>
                                      </p:cBhvr>
                                    </p:animEffect>
                                  </p:childTnLst>
                                </p:cTn>
                              </p:par>
                            </p:childTnLst>
                          </p:cTn>
                        </p:par>
                        <p:par>
                          <p:cTn id="21" fill="hold">
                            <p:stCondLst>
                              <p:cond delay="3850"/>
                            </p:stCondLst>
                            <p:childTnLst>
                              <p:par>
                                <p:cTn id="22" presetID="12" presetClass="entr" presetSubtype="4" fill="hold" grpId="0" nodeType="afterEffect">
                                  <p:stCondLst>
                                    <p:cond delay="0"/>
                                  </p:stCondLst>
                                  <p:iterate type="lt">
                                    <p:tmPct val="20000"/>
                                  </p:iterate>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p:tgtEl>
                                          <p:spTgt spid="34"/>
                                        </p:tgtEl>
                                        <p:attrNameLst>
                                          <p:attrName>ppt_y</p:attrName>
                                        </p:attrNameLst>
                                      </p:cBhvr>
                                      <p:tavLst>
                                        <p:tav tm="0">
                                          <p:val>
                                            <p:strVal val="#ppt_y+#ppt_h*1.125000"/>
                                          </p:val>
                                        </p:tav>
                                        <p:tav tm="100000">
                                          <p:val>
                                            <p:strVal val="#ppt_y"/>
                                          </p:val>
                                        </p:tav>
                                      </p:tavLst>
                                    </p:anim>
                                    <p:animEffect transition="in" filter="wipe(up)">
                                      <p:cBhvr>
                                        <p:cTn id="25" dur="750"/>
                                        <p:tgtEl>
                                          <p:spTgt spid="34"/>
                                        </p:tgtEl>
                                      </p:cBhvr>
                                    </p:animEffect>
                                  </p:childTnLst>
                                </p:cTn>
                              </p:par>
                            </p:childTnLst>
                          </p:cTn>
                        </p:par>
                        <p:par>
                          <p:cTn id="26" fill="hold">
                            <p:stCondLst>
                              <p:cond delay="5050"/>
                            </p:stCondLst>
                            <p:childTnLst>
                              <p:par>
                                <p:cTn id="27" presetID="41" presetClass="entr" presetSubtype="0" fill="hold" grpId="0" nodeType="afterEffect">
                                  <p:stCondLst>
                                    <p:cond delay="0"/>
                                  </p:stCondLst>
                                  <p:iterate type="lt">
                                    <p:tmPct val="6250"/>
                                  </p:iterate>
                                  <p:childTnLst>
                                    <p:set>
                                      <p:cBhvr>
                                        <p:cTn id="28" dur="1" fill="hold">
                                          <p:stCondLst>
                                            <p:cond delay="0"/>
                                          </p:stCondLst>
                                        </p:cTn>
                                        <p:tgtEl>
                                          <p:spTgt spid="16"/>
                                        </p:tgtEl>
                                        <p:attrNameLst>
                                          <p:attrName>style.visibility</p:attrName>
                                        </p:attrNameLst>
                                      </p:cBhvr>
                                      <p:to>
                                        <p:strVal val="visible"/>
                                      </p:to>
                                    </p:set>
                                    <p:anim calcmode="lin" valueType="num">
                                      <p:cBhvr>
                                        <p:cTn id="29" dur="7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30" dur="750" fill="hold"/>
                                        <p:tgtEl>
                                          <p:spTgt spid="16"/>
                                        </p:tgtEl>
                                        <p:attrNameLst>
                                          <p:attrName>ppt_y</p:attrName>
                                        </p:attrNameLst>
                                      </p:cBhvr>
                                      <p:tavLst>
                                        <p:tav tm="0">
                                          <p:val>
                                            <p:strVal val="#ppt_y"/>
                                          </p:val>
                                        </p:tav>
                                        <p:tav tm="100000">
                                          <p:val>
                                            <p:strVal val="#ppt_y"/>
                                          </p:val>
                                        </p:tav>
                                      </p:tavLst>
                                    </p:anim>
                                    <p:anim calcmode="lin" valueType="num">
                                      <p:cBhvr>
                                        <p:cTn id="31" dur="7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32" dur="7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33" dur="750" tmFilter="0,0; .5, 1; 1, 1"/>
                                        <p:tgtEl>
                                          <p:spTgt spid="16"/>
                                        </p:tgtEl>
                                      </p:cBhvr>
                                    </p:animEffect>
                                  </p:childTnLst>
                                </p:cTn>
                              </p:par>
                            </p:childTnLst>
                          </p:cTn>
                        </p:par>
                        <p:par>
                          <p:cTn id="34" fill="hold">
                            <p:stCondLst>
                              <p:cond delay="7816"/>
                            </p:stCondLst>
                            <p:childTnLst>
                              <p:par>
                                <p:cTn id="35" presetID="26" presetClass="emph" presetSubtype="0" fill="hold" grpId="1" nodeType="afterEffect">
                                  <p:stCondLst>
                                    <p:cond delay="0"/>
                                  </p:stCondLst>
                                  <p:iterate type="lt">
                                    <p:tmPct val="0"/>
                                  </p:iterate>
                                  <p:childTnLst>
                                    <p:animEffect transition="out" filter="fade">
                                      <p:cBhvr>
                                        <p:cTn id="36" dur="500" tmFilter="0, 0; .2, .5; .8, .5; 1, 0"/>
                                        <p:tgtEl>
                                          <p:spTgt spid="16"/>
                                        </p:tgtEl>
                                      </p:cBhvr>
                                    </p:animEffect>
                                    <p:animScale>
                                      <p:cBhvr>
                                        <p:cTn id="3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p:cTn id="38" repeatCount="indefinite" fill="hold" display="0">
                  <p:stCondLst>
                    <p:cond delay="indefinite"/>
                  </p:stCondLst>
                  <p:endCondLst>
                    <p:cond evt="onStopAudio" delay="0">
                      <p:tgtEl>
                        <p:sldTgt/>
                      </p:tgtEl>
                    </p:cond>
                  </p:endCondLst>
                </p:cTn>
                <p:tgtEl>
                  <p:spTgt spid="12"/>
                </p:tgtEl>
              </p:cMediaNode>
            </p:video>
          </p:childTnLst>
        </p:cTn>
      </p:par>
    </p:tnLst>
    <p:bldLst>
      <p:bldP spid="18" grpId="0" animBg="1"/>
      <p:bldP spid="19" grpId="0" animBg="1"/>
      <p:bldP spid="8" grpId="0"/>
      <p:bldP spid="34" grpId="0"/>
      <p:bldP spid="16" grpId="0"/>
      <p:bldP spid="16"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grpSp>
        <p:nvGrpSpPr>
          <p:cNvPr id="20" name="Group 156"/>
          <p:cNvGrpSpPr/>
          <p:nvPr/>
        </p:nvGrpSpPr>
        <p:grpSpPr>
          <a:xfrm>
            <a:off x="1095699" y="1563740"/>
            <a:ext cx="4751427" cy="4053515"/>
            <a:chOff x="3534332" y="1723527"/>
            <a:chExt cx="5122595" cy="4370164"/>
          </a:xfrm>
        </p:grpSpPr>
        <p:sp>
          <p:nvSpPr>
            <p:cNvPr id="21" name="Freeform 5"/>
            <p:cNvSpPr>
              <a:spLocks noEditPoints="1"/>
            </p:cNvSpPr>
            <p:nvPr/>
          </p:nvSpPr>
          <p:spPr bwMode="auto">
            <a:xfrm>
              <a:off x="4014228" y="2113813"/>
              <a:ext cx="4205016" cy="2151386"/>
            </a:xfrm>
            <a:custGeom>
              <a:avLst/>
              <a:gdLst>
                <a:gd name="T0" fmla="*/ 5626 w 5678"/>
                <a:gd name="T1" fmla="*/ 2815 h 2905"/>
                <a:gd name="T2" fmla="*/ 5572 w 5678"/>
                <a:gd name="T3" fmla="*/ 2673 h 2905"/>
                <a:gd name="T4" fmla="*/ 5520 w 5678"/>
                <a:gd name="T5" fmla="*/ 2531 h 2905"/>
                <a:gd name="T6" fmla="*/ 5465 w 5678"/>
                <a:gd name="T7" fmla="*/ 2389 h 2905"/>
                <a:gd name="T8" fmla="*/ 5413 w 5678"/>
                <a:gd name="T9" fmla="*/ 2247 h 2905"/>
                <a:gd name="T10" fmla="*/ 5359 w 5678"/>
                <a:gd name="T11" fmla="*/ 2105 h 2905"/>
                <a:gd name="T12" fmla="*/ 5307 w 5678"/>
                <a:gd name="T13" fmla="*/ 1963 h 2905"/>
                <a:gd name="T14" fmla="*/ 5253 w 5678"/>
                <a:gd name="T15" fmla="*/ 1822 h 2905"/>
                <a:gd name="T16" fmla="*/ 5201 w 5678"/>
                <a:gd name="T17" fmla="*/ 1682 h 2905"/>
                <a:gd name="T18" fmla="*/ 5146 w 5678"/>
                <a:gd name="T19" fmla="*/ 1540 h 2905"/>
                <a:gd name="T20" fmla="*/ 5092 w 5678"/>
                <a:gd name="T21" fmla="*/ 1398 h 2905"/>
                <a:gd name="T22" fmla="*/ 5040 w 5678"/>
                <a:gd name="T23" fmla="*/ 1256 h 2905"/>
                <a:gd name="T24" fmla="*/ 4985 w 5678"/>
                <a:gd name="T25" fmla="*/ 1114 h 2905"/>
                <a:gd name="T26" fmla="*/ 4933 w 5678"/>
                <a:gd name="T27" fmla="*/ 972 h 2905"/>
                <a:gd name="T28" fmla="*/ 4905 w 5678"/>
                <a:gd name="T29" fmla="*/ 845 h 2905"/>
                <a:gd name="T30" fmla="*/ 4765 w 5678"/>
                <a:gd name="T31" fmla="*/ 807 h 2905"/>
                <a:gd name="T32" fmla="*/ 4626 w 5678"/>
                <a:gd name="T33" fmla="*/ 750 h 2905"/>
                <a:gd name="T34" fmla="*/ 4484 w 5678"/>
                <a:gd name="T35" fmla="*/ 693 h 2905"/>
                <a:gd name="T36" fmla="*/ 4345 w 5678"/>
                <a:gd name="T37" fmla="*/ 637 h 2905"/>
                <a:gd name="T38" fmla="*/ 4205 w 5678"/>
                <a:gd name="T39" fmla="*/ 580 h 2905"/>
                <a:gd name="T40" fmla="*/ 4063 w 5678"/>
                <a:gd name="T41" fmla="*/ 523 h 2905"/>
                <a:gd name="T42" fmla="*/ 3924 w 5678"/>
                <a:gd name="T43" fmla="*/ 466 h 2905"/>
                <a:gd name="T44" fmla="*/ 3784 w 5678"/>
                <a:gd name="T45" fmla="*/ 410 h 2905"/>
                <a:gd name="T46" fmla="*/ 3642 w 5678"/>
                <a:gd name="T47" fmla="*/ 353 h 2905"/>
                <a:gd name="T48" fmla="*/ 3503 w 5678"/>
                <a:gd name="T49" fmla="*/ 296 h 2905"/>
                <a:gd name="T50" fmla="*/ 3363 w 5678"/>
                <a:gd name="T51" fmla="*/ 239 h 2905"/>
                <a:gd name="T52" fmla="*/ 3224 w 5678"/>
                <a:gd name="T53" fmla="*/ 182 h 2905"/>
                <a:gd name="T54" fmla="*/ 3082 w 5678"/>
                <a:gd name="T55" fmla="*/ 126 h 2905"/>
                <a:gd name="T56" fmla="*/ 2942 w 5678"/>
                <a:gd name="T57" fmla="*/ 69 h 2905"/>
                <a:gd name="T58" fmla="*/ 2807 w 5678"/>
                <a:gd name="T59" fmla="*/ 19 h 2905"/>
                <a:gd name="T60" fmla="*/ 2666 w 5678"/>
                <a:gd name="T61" fmla="*/ 71 h 2905"/>
                <a:gd name="T62" fmla="*/ 2524 w 5678"/>
                <a:gd name="T63" fmla="*/ 123 h 2905"/>
                <a:gd name="T64" fmla="*/ 2382 w 5678"/>
                <a:gd name="T65" fmla="*/ 175 h 2905"/>
                <a:gd name="T66" fmla="*/ 2240 w 5678"/>
                <a:gd name="T67" fmla="*/ 227 h 2905"/>
                <a:gd name="T68" fmla="*/ 2098 w 5678"/>
                <a:gd name="T69" fmla="*/ 279 h 2905"/>
                <a:gd name="T70" fmla="*/ 1956 w 5678"/>
                <a:gd name="T71" fmla="*/ 331 h 2905"/>
                <a:gd name="T72" fmla="*/ 1814 w 5678"/>
                <a:gd name="T73" fmla="*/ 384 h 2905"/>
                <a:gd name="T74" fmla="*/ 1672 w 5678"/>
                <a:gd name="T75" fmla="*/ 436 h 2905"/>
                <a:gd name="T76" fmla="*/ 1530 w 5678"/>
                <a:gd name="T77" fmla="*/ 488 h 2905"/>
                <a:gd name="T78" fmla="*/ 1389 w 5678"/>
                <a:gd name="T79" fmla="*/ 540 h 2905"/>
                <a:gd name="T80" fmla="*/ 1247 w 5678"/>
                <a:gd name="T81" fmla="*/ 594 h 2905"/>
                <a:gd name="T82" fmla="*/ 1105 w 5678"/>
                <a:gd name="T83" fmla="*/ 646 h 2905"/>
                <a:gd name="T84" fmla="*/ 963 w 5678"/>
                <a:gd name="T85" fmla="*/ 698 h 2905"/>
                <a:gd name="T86" fmla="*/ 821 w 5678"/>
                <a:gd name="T87" fmla="*/ 750 h 2905"/>
                <a:gd name="T88" fmla="*/ 745 w 5678"/>
                <a:gd name="T89" fmla="*/ 859 h 2905"/>
                <a:gd name="T90" fmla="*/ 693 w 5678"/>
                <a:gd name="T91" fmla="*/ 1001 h 2905"/>
                <a:gd name="T92" fmla="*/ 641 w 5678"/>
                <a:gd name="T93" fmla="*/ 1143 h 2905"/>
                <a:gd name="T94" fmla="*/ 587 w 5678"/>
                <a:gd name="T95" fmla="*/ 1285 h 2905"/>
                <a:gd name="T96" fmla="*/ 535 w 5678"/>
                <a:gd name="T97" fmla="*/ 1427 h 2905"/>
                <a:gd name="T98" fmla="*/ 480 w 5678"/>
                <a:gd name="T99" fmla="*/ 1568 h 2905"/>
                <a:gd name="T100" fmla="*/ 428 w 5678"/>
                <a:gd name="T101" fmla="*/ 1710 h 2905"/>
                <a:gd name="T102" fmla="*/ 376 w 5678"/>
                <a:gd name="T103" fmla="*/ 1852 h 2905"/>
                <a:gd name="T104" fmla="*/ 322 w 5678"/>
                <a:gd name="T105" fmla="*/ 1994 h 2905"/>
                <a:gd name="T106" fmla="*/ 270 w 5678"/>
                <a:gd name="T107" fmla="*/ 2136 h 2905"/>
                <a:gd name="T108" fmla="*/ 218 w 5678"/>
                <a:gd name="T109" fmla="*/ 2278 h 2905"/>
                <a:gd name="T110" fmla="*/ 164 w 5678"/>
                <a:gd name="T111" fmla="*/ 2420 h 2905"/>
                <a:gd name="T112" fmla="*/ 112 w 5678"/>
                <a:gd name="T113" fmla="*/ 2562 h 2905"/>
                <a:gd name="T114" fmla="*/ 60 w 5678"/>
                <a:gd name="T115" fmla="*/ 2704 h 2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78" h="2905">
                  <a:moveTo>
                    <a:pt x="5652" y="2886"/>
                  </a:moveTo>
                  <a:lnTo>
                    <a:pt x="5662" y="2905"/>
                  </a:lnTo>
                  <a:lnTo>
                    <a:pt x="5678" y="2900"/>
                  </a:lnTo>
                  <a:lnTo>
                    <a:pt x="5671" y="2879"/>
                  </a:lnTo>
                  <a:lnTo>
                    <a:pt x="5652" y="2886"/>
                  </a:lnTo>
                  <a:close/>
                  <a:moveTo>
                    <a:pt x="5626" y="2815"/>
                  </a:moveTo>
                  <a:lnTo>
                    <a:pt x="5640" y="2850"/>
                  </a:lnTo>
                  <a:lnTo>
                    <a:pt x="5657" y="2843"/>
                  </a:lnTo>
                  <a:lnTo>
                    <a:pt x="5643" y="2808"/>
                  </a:lnTo>
                  <a:lnTo>
                    <a:pt x="5626" y="2815"/>
                  </a:lnTo>
                  <a:close/>
                  <a:moveTo>
                    <a:pt x="5600" y="2744"/>
                  </a:moveTo>
                  <a:lnTo>
                    <a:pt x="5612" y="2779"/>
                  </a:lnTo>
                  <a:lnTo>
                    <a:pt x="5631" y="2772"/>
                  </a:lnTo>
                  <a:lnTo>
                    <a:pt x="5617" y="2737"/>
                  </a:lnTo>
                  <a:lnTo>
                    <a:pt x="5600" y="2744"/>
                  </a:lnTo>
                  <a:close/>
                  <a:moveTo>
                    <a:pt x="5572" y="2673"/>
                  </a:moveTo>
                  <a:lnTo>
                    <a:pt x="5586" y="2708"/>
                  </a:lnTo>
                  <a:lnTo>
                    <a:pt x="5605" y="2701"/>
                  </a:lnTo>
                  <a:lnTo>
                    <a:pt x="5591" y="2666"/>
                  </a:lnTo>
                  <a:lnTo>
                    <a:pt x="5572" y="2673"/>
                  </a:lnTo>
                  <a:close/>
                  <a:moveTo>
                    <a:pt x="5546" y="2602"/>
                  </a:moveTo>
                  <a:lnTo>
                    <a:pt x="5560" y="2638"/>
                  </a:lnTo>
                  <a:lnTo>
                    <a:pt x="5577" y="2630"/>
                  </a:lnTo>
                  <a:lnTo>
                    <a:pt x="5565" y="2595"/>
                  </a:lnTo>
                  <a:lnTo>
                    <a:pt x="5546" y="2602"/>
                  </a:lnTo>
                  <a:close/>
                  <a:moveTo>
                    <a:pt x="5520" y="2531"/>
                  </a:moveTo>
                  <a:lnTo>
                    <a:pt x="5532" y="2567"/>
                  </a:lnTo>
                  <a:lnTo>
                    <a:pt x="5551" y="2559"/>
                  </a:lnTo>
                  <a:lnTo>
                    <a:pt x="5536" y="2524"/>
                  </a:lnTo>
                  <a:lnTo>
                    <a:pt x="5520" y="2531"/>
                  </a:lnTo>
                  <a:close/>
                  <a:moveTo>
                    <a:pt x="5494" y="2460"/>
                  </a:moveTo>
                  <a:lnTo>
                    <a:pt x="5506" y="2496"/>
                  </a:lnTo>
                  <a:lnTo>
                    <a:pt x="5525" y="2489"/>
                  </a:lnTo>
                  <a:lnTo>
                    <a:pt x="5510" y="2453"/>
                  </a:lnTo>
                  <a:lnTo>
                    <a:pt x="5494" y="2460"/>
                  </a:lnTo>
                  <a:close/>
                  <a:moveTo>
                    <a:pt x="5465" y="2389"/>
                  </a:moveTo>
                  <a:lnTo>
                    <a:pt x="5480" y="2425"/>
                  </a:lnTo>
                  <a:lnTo>
                    <a:pt x="5496" y="2418"/>
                  </a:lnTo>
                  <a:lnTo>
                    <a:pt x="5484" y="2382"/>
                  </a:lnTo>
                  <a:lnTo>
                    <a:pt x="5465" y="2389"/>
                  </a:lnTo>
                  <a:close/>
                  <a:moveTo>
                    <a:pt x="5439" y="2318"/>
                  </a:moveTo>
                  <a:lnTo>
                    <a:pt x="5454" y="2354"/>
                  </a:lnTo>
                  <a:lnTo>
                    <a:pt x="5470" y="2347"/>
                  </a:lnTo>
                  <a:lnTo>
                    <a:pt x="5458" y="2311"/>
                  </a:lnTo>
                  <a:lnTo>
                    <a:pt x="5439" y="2318"/>
                  </a:lnTo>
                  <a:close/>
                  <a:moveTo>
                    <a:pt x="5413" y="2247"/>
                  </a:moveTo>
                  <a:lnTo>
                    <a:pt x="5425" y="2283"/>
                  </a:lnTo>
                  <a:lnTo>
                    <a:pt x="5444" y="2276"/>
                  </a:lnTo>
                  <a:lnTo>
                    <a:pt x="5430" y="2240"/>
                  </a:lnTo>
                  <a:lnTo>
                    <a:pt x="5413" y="2247"/>
                  </a:lnTo>
                  <a:close/>
                  <a:moveTo>
                    <a:pt x="5385" y="2176"/>
                  </a:moveTo>
                  <a:lnTo>
                    <a:pt x="5399" y="2212"/>
                  </a:lnTo>
                  <a:lnTo>
                    <a:pt x="5418" y="2205"/>
                  </a:lnTo>
                  <a:lnTo>
                    <a:pt x="5404" y="2169"/>
                  </a:lnTo>
                  <a:lnTo>
                    <a:pt x="5385" y="2176"/>
                  </a:lnTo>
                  <a:close/>
                  <a:moveTo>
                    <a:pt x="5359" y="2105"/>
                  </a:moveTo>
                  <a:lnTo>
                    <a:pt x="5373" y="2141"/>
                  </a:lnTo>
                  <a:lnTo>
                    <a:pt x="5390" y="2134"/>
                  </a:lnTo>
                  <a:lnTo>
                    <a:pt x="5378" y="2098"/>
                  </a:lnTo>
                  <a:lnTo>
                    <a:pt x="5359" y="2105"/>
                  </a:lnTo>
                  <a:close/>
                  <a:moveTo>
                    <a:pt x="5333" y="2034"/>
                  </a:moveTo>
                  <a:lnTo>
                    <a:pt x="5347" y="2070"/>
                  </a:lnTo>
                  <a:lnTo>
                    <a:pt x="5364" y="2063"/>
                  </a:lnTo>
                  <a:lnTo>
                    <a:pt x="5350" y="2027"/>
                  </a:lnTo>
                  <a:lnTo>
                    <a:pt x="5333" y="2034"/>
                  </a:lnTo>
                  <a:close/>
                  <a:moveTo>
                    <a:pt x="5307" y="1963"/>
                  </a:moveTo>
                  <a:lnTo>
                    <a:pt x="5319" y="1999"/>
                  </a:lnTo>
                  <a:lnTo>
                    <a:pt x="5338" y="1992"/>
                  </a:lnTo>
                  <a:lnTo>
                    <a:pt x="5324" y="1959"/>
                  </a:lnTo>
                  <a:lnTo>
                    <a:pt x="5307" y="1963"/>
                  </a:lnTo>
                  <a:close/>
                  <a:moveTo>
                    <a:pt x="5279" y="1892"/>
                  </a:moveTo>
                  <a:lnTo>
                    <a:pt x="5293" y="1928"/>
                  </a:lnTo>
                  <a:lnTo>
                    <a:pt x="5309" y="1923"/>
                  </a:lnTo>
                  <a:lnTo>
                    <a:pt x="5298" y="1888"/>
                  </a:lnTo>
                  <a:lnTo>
                    <a:pt x="5279" y="1892"/>
                  </a:lnTo>
                  <a:close/>
                  <a:moveTo>
                    <a:pt x="5253" y="1822"/>
                  </a:moveTo>
                  <a:lnTo>
                    <a:pt x="5267" y="1857"/>
                  </a:lnTo>
                  <a:lnTo>
                    <a:pt x="5283" y="1852"/>
                  </a:lnTo>
                  <a:lnTo>
                    <a:pt x="5272" y="1817"/>
                  </a:lnTo>
                  <a:lnTo>
                    <a:pt x="5253" y="1822"/>
                  </a:lnTo>
                  <a:close/>
                  <a:moveTo>
                    <a:pt x="5227" y="1751"/>
                  </a:moveTo>
                  <a:lnTo>
                    <a:pt x="5238" y="1786"/>
                  </a:lnTo>
                  <a:lnTo>
                    <a:pt x="5257" y="1781"/>
                  </a:lnTo>
                  <a:lnTo>
                    <a:pt x="5243" y="1746"/>
                  </a:lnTo>
                  <a:lnTo>
                    <a:pt x="5227" y="1751"/>
                  </a:lnTo>
                  <a:close/>
                  <a:moveTo>
                    <a:pt x="5201" y="1682"/>
                  </a:moveTo>
                  <a:lnTo>
                    <a:pt x="5212" y="1717"/>
                  </a:lnTo>
                  <a:lnTo>
                    <a:pt x="5231" y="1710"/>
                  </a:lnTo>
                  <a:lnTo>
                    <a:pt x="5217" y="1675"/>
                  </a:lnTo>
                  <a:lnTo>
                    <a:pt x="5201" y="1682"/>
                  </a:lnTo>
                  <a:close/>
                  <a:moveTo>
                    <a:pt x="5172" y="1611"/>
                  </a:moveTo>
                  <a:lnTo>
                    <a:pt x="5186" y="1647"/>
                  </a:lnTo>
                  <a:lnTo>
                    <a:pt x="5203" y="1639"/>
                  </a:lnTo>
                  <a:lnTo>
                    <a:pt x="5191" y="1604"/>
                  </a:lnTo>
                  <a:lnTo>
                    <a:pt x="5172" y="1611"/>
                  </a:lnTo>
                  <a:close/>
                  <a:moveTo>
                    <a:pt x="5146" y="1540"/>
                  </a:moveTo>
                  <a:lnTo>
                    <a:pt x="5160" y="1576"/>
                  </a:lnTo>
                  <a:lnTo>
                    <a:pt x="5177" y="1568"/>
                  </a:lnTo>
                  <a:lnTo>
                    <a:pt x="5163" y="1533"/>
                  </a:lnTo>
                  <a:lnTo>
                    <a:pt x="5146" y="1540"/>
                  </a:lnTo>
                  <a:close/>
                  <a:moveTo>
                    <a:pt x="5120" y="1469"/>
                  </a:moveTo>
                  <a:lnTo>
                    <a:pt x="5132" y="1505"/>
                  </a:lnTo>
                  <a:lnTo>
                    <a:pt x="5151" y="1498"/>
                  </a:lnTo>
                  <a:lnTo>
                    <a:pt x="5137" y="1462"/>
                  </a:lnTo>
                  <a:lnTo>
                    <a:pt x="5120" y="1469"/>
                  </a:lnTo>
                  <a:close/>
                  <a:moveTo>
                    <a:pt x="5092" y="1398"/>
                  </a:moveTo>
                  <a:lnTo>
                    <a:pt x="5106" y="1434"/>
                  </a:lnTo>
                  <a:lnTo>
                    <a:pt x="5125" y="1427"/>
                  </a:lnTo>
                  <a:lnTo>
                    <a:pt x="5111" y="1391"/>
                  </a:lnTo>
                  <a:lnTo>
                    <a:pt x="5092" y="1398"/>
                  </a:lnTo>
                  <a:close/>
                  <a:moveTo>
                    <a:pt x="5066" y="1327"/>
                  </a:moveTo>
                  <a:lnTo>
                    <a:pt x="5080" y="1363"/>
                  </a:lnTo>
                  <a:lnTo>
                    <a:pt x="5097" y="1356"/>
                  </a:lnTo>
                  <a:lnTo>
                    <a:pt x="5085" y="1320"/>
                  </a:lnTo>
                  <a:lnTo>
                    <a:pt x="5066" y="1327"/>
                  </a:lnTo>
                  <a:close/>
                  <a:moveTo>
                    <a:pt x="5040" y="1256"/>
                  </a:moveTo>
                  <a:lnTo>
                    <a:pt x="5054" y="1292"/>
                  </a:lnTo>
                  <a:lnTo>
                    <a:pt x="5071" y="1285"/>
                  </a:lnTo>
                  <a:lnTo>
                    <a:pt x="5056" y="1249"/>
                  </a:lnTo>
                  <a:lnTo>
                    <a:pt x="5040" y="1256"/>
                  </a:lnTo>
                  <a:close/>
                  <a:moveTo>
                    <a:pt x="5014" y="1185"/>
                  </a:moveTo>
                  <a:lnTo>
                    <a:pt x="5026" y="1221"/>
                  </a:lnTo>
                  <a:lnTo>
                    <a:pt x="5045" y="1214"/>
                  </a:lnTo>
                  <a:lnTo>
                    <a:pt x="5030" y="1178"/>
                  </a:lnTo>
                  <a:lnTo>
                    <a:pt x="5014" y="1185"/>
                  </a:lnTo>
                  <a:close/>
                  <a:moveTo>
                    <a:pt x="4985" y="1114"/>
                  </a:moveTo>
                  <a:lnTo>
                    <a:pt x="5000" y="1150"/>
                  </a:lnTo>
                  <a:lnTo>
                    <a:pt x="5016" y="1143"/>
                  </a:lnTo>
                  <a:lnTo>
                    <a:pt x="5004" y="1107"/>
                  </a:lnTo>
                  <a:lnTo>
                    <a:pt x="4985" y="1114"/>
                  </a:lnTo>
                  <a:close/>
                  <a:moveTo>
                    <a:pt x="4959" y="1043"/>
                  </a:moveTo>
                  <a:lnTo>
                    <a:pt x="4974" y="1079"/>
                  </a:lnTo>
                  <a:lnTo>
                    <a:pt x="4990" y="1072"/>
                  </a:lnTo>
                  <a:lnTo>
                    <a:pt x="4978" y="1036"/>
                  </a:lnTo>
                  <a:lnTo>
                    <a:pt x="4959" y="1043"/>
                  </a:lnTo>
                  <a:close/>
                  <a:moveTo>
                    <a:pt x="4933" y="972"/>
                  </a:moveTo>
                  <a:lnTo>
                    <a:pt x="4945" y="1008"/>
                  </a:lnTo>
                  <a:lnTo>
                    <a:pt x="4964" y="1001"/>
                  </a:lnTo>
                  <a:lnTo>
                    <a:pt x="4950" y="965"/>
                  </a:lnTo>
                  <a:lnTo>
                    <a:pt x="4933" y="972"/>
                  </a:lnTo>
                  <a:close/>
                  <a:moveTo>
                    <a:pt x="4907" y="901"/>
                  </a:moveTo>
                  <a:lnTo>
                    <a:pt x="4919" y="937"/>
                  </a:lnTo>
                  <a:lnTo>
                    <a:pt x="4938" y="930"/>
                  </a:lnTo>
                  <a:lnTo>
                    <a:pt x="4924" y="894"/>
                  </a:lnTo>
                  <a:lnTo>
                    <a:pt x="4907" y="901"/>
                  </a:lnTo>
                  <a:close/>
                  <a:moveTo>
                    <a:pt x="4870" y="849"/>
                  </a:moveTo>
                  <a:lnTo>
                    <a:pt x="4891" y="859"/>
                  </a:lnTo>
                  <a:lnTo>
                    <a:pt x="4893" y="866"/>
                  </a:lnTo>
                  <a:lnTo>
                    <a:pt x="4910" y="859"/>
                  </a:lnTo>
                  <a:lnTo>
                    <a:pt x="4905" y="845"/>
                  </a:lnTo>
                  <a:lnTo>
                    <a:pt x="4877" y="833"/>
                  </a:lnTo>
                  <a:lnTo>
                    <a:pt x="4870" y="849"/>
                  </a:lnTo>
                  <a:lnTo>
                    <a:pt x="4870" y="849"/>
                  </a:lnTo>
                  <a:close/>
                  <a:moveTo>
                    <a:pt x="4801" y="821"/>
                  </a:moveTo>
                  <a:lnTo>
                    <a:pt x="4836" y="835"/>
                  </a:lnTo>
                  <a:lnTo>
                    <a:pt x="4844" y="819"/>
                  </a:lnTo>
                  <a:lnTo>
                    <a:pt x="4808" y="805"/>
                  </a:lnTo>
                  <a:lnTo>
                    <a:pt x="4801" y="821"/>
                  </a:lnTo>
                  <a:close/>
                  <a:moveTo>
                    <a:pt x="4730" y="793"/>
                  </a:moveTo>
                  <a:lnTo>
                    <a:pt x="4765" y="807"/>
                  </a:lnTo>
                  <a:lnTo>
                    <a:pt x="4773" y="790"/>
                  </a:lnTo>
                  <a:lnTo>
                    <a:pt x="4737" y="776"/>
                  </a:lnTo>
                  <a:lnTo>
                    <a:pt x="4730" y="793"/>
                  </a:lnTo>
                  <a:close/>
                  <a:moveTo>
                    <a:pt x="4659" y="764"/>
                  </a:moveTo>
                  <a:lnTo>
                    <a:pt x="4695" y="778"/>
                  </a:lnTo>
                  <a:lnTo>
                    <a:pt x="4702" y="762"/>
                  </a:lnTo>
                  <a:lnTo>
                    <a:pt x="4666" y="748"/>
                  </a:lnTo>
                  <a:lnTo>
                    <a:pt x="4659" y="764"/>
                  </a:lnTo>
                  <a:close/>
                  <a:moveTo>
                    <a:pt x="4590" y="736"/>
                  </a:moveTo>
                  <a:lnTo>
                    <a:pt x="4626" y="750"/>
                  </a:lnTo>
                  <a:lnTo>
                    <a:pt x="4633" y="734"/>
                  </a:lnTo>
                  <a:lnTo>
                    <a:pt x="4598" y="719"/>
                  </a:lnTo>
                  <a:lnTo>
                    <a:pt x="4590" y="736"/>
                  </a:lnTo>
                  <a:close/>
                  <a:moveTo>
                    <a:pt x="4520" y="708"/>
                  </a:moveTo>
                  <a:lnTo>
                    <a:pt x="4555" y="722"/>
                  </a:lnTo>
                  <a:lnTo>
                    <a:pt x="4562" y="705"/>
                  </a:lnTo>
                  <a:lnTo>
                    <a:pt x="4527" y="691"/>
                  </a:lnTo>
                  <a:lnTo>
                    <a:pt x="4520" y="708"/>
                  </a:lnTo>
                  <a:close/>
                  <a:moveTo>
                    <a:pt x="4449" y="679"/>
                  </a:moveTo>
                  <a:lnTo>
                    <a:pt x="4484" y="693"/>
                  </a:lnTo>
                  <a:lnTo>
                    <a:pt x="4491" y="677"/>
                  </a:lnTo>
                  <a:lnTo>
                    <a:pt x="4456" y="663"/>
                  </a:lnTo>
                  <a:lnTo>
                    <a:pt x="4449" y="679"/>
                  </a:lnTo>
                  <a:close/>
                  <a:moveTo>
                    <a:pt x="4380" y="651"/>
                  </a:moveTo>
                  <a:lnTo>
                    <a:pt x="4416" y="665"/>
                  </a:lnTo>
                  <a:lnTo>
                    <a:pt x="4423" y="648"/>
                  </a:lnTo>
                  <a:lnTo>
                    <a:pt x="4387" y="634"/>
                  </a:lnTo>
                  <a:lnTo>
                    <a:pt x="4380" y="651"/>
                  </a:lnTo>
                  <a:close/>
                  <a:moveTo>
                    <a:pt x="4309" y="622"/>
                  </a:moveTo>
                  <a:lnTo>
                    <a:pt x="4345" y="637"/>
                  </a:lnTo>
                  <a:lnTo>
                    <a:pt x="4352" y="620"/>
                  </a:lnTo>
                  <a:lnTo>
                    <a:pt x="4316" y="606"/>
                  </a:lnTo>
                  <a:lnTo>
                    <a:pt x="4309" y="622"/>
                  </a:lnTo>
                  <a:close/>
                  <a:moveTo>
                    <a:pt x="4238" y="594"/>
                  </a:moveTo>
                  <a:lnTo>
                    <a:pt x="4274" y="608"/>
                  </a:lnTo>
                  <a:lnTo>
                    <a:pt x="4281" y="592"/>
                  </a:lnTo>
                  <a:lnTo>
                    <a:pt x="4245" y="577"/>
                  </a:lnTo>
                  <a:lnTo>
                    <a:pt x="4238" y="594"/>
                  </a:lnTo>
                  <a:close/>
                  <a:moveTo>
                    <a:pt x="4170" y="566"/>
                  </a:moveTo>
                  <a:lnTo>
                    <a:pt x="4205" y="580"/>
                  </a:lnTo>
                  <a:lnTo>
                    <a:pt x="4212" y="563"/>
                  </a:lnTo>
                  <a:lnTo>
                    <a:pt x="4177" y="549"/>
                  </a:lnTo>
                  <a:lnTo>
                    <a:pt x="4170" y="566"/>
                  </a:lnTo>
                  <a:close/>
                  <a:moveTo>
                    <a:pt x="4099" y="537"/>
                  </a:moveTo>
                  <a:lnTo>
                    <a:pt x="4134" y="551"/>
                  </a:lnTo>
                  <a:lnTo>
                    <a:pt x="4141" y="535"/>
                  </a:lnTo>
                  <a:lnTo>
                    <a:pt x="4106" y="521"/>
                  </a:lnTo>
                  <a:lnTo>
                    <a:pt x="4099" y="537"/>
                  </a:lnTo>
                  <a:close/>
                  <a:moveTo>
                    <a:pt x="4030" y="509"/>
                  </a:moveTo>
                  <a:lnTo>
                    <a:pt x="4063" y="523"/>
                  </a:lnTo>
                  <a:lnTo>
                    <a:pt x="4070" y="507"/>
                  </a:lnTo>
                  <a:lnTo>
                    <a:pt x="4037" y="492"/>
                  </a:lnTo>
                  <a:lnTo>
                    <a:pt x="4030" y="509"/>
                  </a:lnTo>
                  <a:close/>
                  <a:moveTo>
                    <a:pt x="3959" y="480"/>
                  </a:moveTo>
                  <a:lnTo>
                    <a:pt x="3995" y="495"/>
                  </a:lnTo>
                  <a:lnTo>
                    <a:pt x="4002" y="478"/>
                  </a:lnTo>
                  <a:lnTo>
                    <a:pt x="3966" y="464"/>
                  </a:lnTo>
                  <a:lnTo>
                    <a:pt x="3959" y="480"/>
                  </a:lnTo>
                  <a:close/>
                  <a:moveTo>
                    <a:pt x="3888" y="452"/>
                  </a:moveTo>
                  <a:lnTo>
                    <a:pt x="3924" y="466"/>
                  </a:lnTo>
                  <a:lnTo>
                    <a:pt x="3931" y="450"/>
                  </a:lnTo>
                  <a:lnTo>
                    <a:pt x="3895" y="436"/>
                  </a:lnTo>
                  <a:lnTo>
                    <a:pt x="3888" y="452"/>
                  </a:lnTo>
                  <a:close/>
                  <a:moveTo>
                    <a:pt x="3820" y="424"/>
                  </a:moveTo>
                  <a:lnTo>
                    <a:pt x="3853" y="438"/>
                  </a:lnTo>
                  <a:lnTo>
                    <a:pt x="3860" y="421"/>
                  </a:lnTo>
                  <a:lnTo>
                    <a:pt x="3827" y="407"/>
                  </a:lnTo>
                  <a:lnTo>
                    <a:pt x="3820" y="424"/>
                  </a:lnTo>
                  <a:close/>
                  <a:moveTo>
                    <a:pt x="3749" y="395"/>
                  </a:moveTo>
                  <a:lnTo>
                    <a:pt x="3784" y="410"/>
                  </a:lnTo>
                  <a:lnTo>
                    <a:pt x="3791" y="393"/>
                  </a:lnTo>
                  <a:lnTo>
                    <a:pt x="3756" y="379"/>
                  </a:lnTo>
                  <a:lnTo>
                    <a:pt x="3749" y="395"/>
                  </a:lnTo>
                  <a:close/>
                  <a:moveTo>
                    <a:pt x="3678" y="367"/>
                  </a:moveTo>
                  <a:lnTo>
                    <a:pt x="3713" y="381"/>
                  </a:lnTo>
                  <a:lnTo>
                    <a:pt x="3720" y="365"/>
                  </a:lnTo>
                  <a:lnTo>
                    <a:pt x="3685" y="348"/>
                  </a:lnTo>
                  <a:lnTo>
                    <a:pt x="3678" y="367"/>
                  </a:lnTo>
                  <a:close/>
                  <a:moveTo>
                    <a:pt x="3609" y="339"/>
                  </a:moveTo>
                  <a:lnTo>
                    <a:pt x="3642" y="353"/>
                  </a:lnTo>
                  <a:lnTo>
                    <a:pt x="3649" y="334"/>
                  </a:lnTo>
                  <a:lnTo>
                    <a:pt x="3616" y="320"/>
                  </a:lnTo>
                  <a:lnTo>
                    <a:pt x="3609" y="339"/>
                  </a:lnTo>
                  <a:close/>
                  <a:moveTo>
                    <a:pt x="3538" y="310"/>
                  </a:moveTo>
                  <a:lnTo>
                    <a:pt x="3574" y="324"/>
                  </a:lnTo>
                  <a:lnTo>
                    <a:pt x="3581" y="305"/>
                  </a:lnTo>
                  <a:lnTo>
                    <a:pt x="3545" y="291"/>
                  </a:lnTo>
                  <a:lnTo>
                    <a:pt x="3538" y="310"/>
                  </a:lnTo>
                  <a:close/>
                  <a:moveTo>
                    <a:pt x="3467" y="282"/>
                  </a:moveTo>
                  <a:lnTo>
                    <a:pt x="3503" y="296"/>
                  </a:lnTo>
                  <a:lnTo>
                    <a:pt x="3510" y="277"/>
                  </a:lnTo>
                  <a:lnTo>
                    <a:pt x="3474" y="263"/>
                  </a:lnTo>
                  <a:lnTo>
                    <a:pt x="3467" y="282"/>
                  </a:lnTo>
                  <a:close/>
                  <a:moveTo>
                    <a:pt x="3399" y="253"/>
                  </a:moveTo>
                  <a:lnTo>
                    <a:pt x="3432" y="268"/>
                  </a:lnTo>
                  <a:lnTo>
                    <a:pt x="3439" y="249"/>
                  </a:lnTo>
                  <a:lnTo>
                    <a:pt x="3406" y="235"/>
                  </a:lnTo>
                  <a:lnTo>
                    <a:pt x="3399" y="253"/>
                  </a:lnTo>
                  <a:close/>
                  <a:moveTo>
                    <a:pt x="3328" y="225"/>
                  </a:moveTo>
                  <a:lnTo>
                    <a:pt x="3363" y="239"/>
                  </a:lnTo>
                  <a:lnTo>
                    <a:pt x="3370" y="220"/>
                  </a:lnTo>
                  <a:lnTo>
                    <a:pt x="3335" y="206"/>
                  </a:lnTo>
                  <a:lnTo>
                    <a:pt x="3328" y="225"/>
                  </a:lnTo>
                  <a:close/>
                  <a:moveTo>
                    <a:pt x="3257" y="197"/>
                  </a:moveTo>
                  <a:lnTo>
                    <a:pt x="3292" y="211"/>
                  </a:lnTo>
                  <a:lnTo>
                    <a:pt x="3299" y="192"/>
                  </a:lnTo>
                  <a:lnTo>
                    <a:pt x="3264" y="178"/>
                  </a:lnTo>
                  <a:lnTo>
                    <a:pt x="3257" y="197"/>
                  </a:lnTo>
                  <a:close/>
                  <a:moveTo>
                    <a:pt x="3188" y="168"/>
                  </a:moveTo>
                  <a:lnTo>
                    <a:pt x="3224" y="182"/>
                  </a:lnTo>
                  <a:lnTo>
                    <a:pt x="3231" y="164"/>
                  </a:lnTo>
                  <a:lnTo>
                    <a:pt x="3195" y="149"/>
                  </a:lnTo>
                  <a:lnTo>
                    <a:pt x="3188" y="168"/>
                  </a:lnTo>
                  <a:close/>
                  <a:moveTo>
                    <a:pt x="3117" y="140"/>
                  </a:moveTo>
                  <a:lnTo>
                    <a:pt x="3153" y="154"/>
                  </a:lnTo>
                  <a:lnTo>
                    <a:pt x="3160" y="135"/>
                  </a:lnTo>
                  <a:lnTo>
                    <a:pt x="3124" y="121"/>
                  </a:lnTo>
                  <a:lnTo>
                    <a:pt x="3117" y="140"/>
                  </a:lnTo>
                  <a:close/>
                  <a:moveTo>
                    <a:pt x="3046" y="112"/>
                  </a:moveTo>
                  <a:lnTo>
                    <a:pt x="3082" y="126"/>
                  </a:lnTo>
                  <a:lnTo>
                    <a:pt x="3089" y="107"/>
                  </a:lnTo>
                  <a:lnTo>
                    <a:pt x="3053" y="93"/>
                  </a:lnTo>
                  <a:lnTo>
                    <a:pt x="3046" y="112"/>
                  </a:lnTo>
                  <a:close/>
                  <a:moveTo>
                    <a:pt x="2978" y="83"/>
                  </a:moveTo>
                  <a:lnTo>
                    <a:pt x="3013" y="97"/>
                  </a:lnTo>
                  <a:lnTo>
                    <a:pt x="3020" y="78"/>
                  </a:lnTo>
                  <a:lnTo>
                    <a:pt x="2985" y="64"/>
                  </a:lnTo>
                  <a:lnTo>
                    <a:pt x="2978" y="83"/>
                  </a:lnTo>
                  <a:close/>
                  <a:moveTo>
                    <a:pt x="2907" y="55"/>
                  </a:moveTo>
                  <a:lnTo>
                    <a:pt x="2942" y="69"/>
                  </a:lnTo>
                  <a:lnTo>
                    <a:pt x="2949" y="50"/>
                  </a:lnTo>
                  <a:lnTo>
                    <a:pt x="2914" y="36"/>
                  </a:lnTo>
                  <a:lnTo>
                    <a:pt x="2907" y="55"/>
                  </a:lnTo>
                  <a:close/>
                  <a:moveTo>
                    <a:pt x="2836" y="26"/>
                  </a:moveTo>
                  <a:lnTo>
                    <a:pt x="2871" y="41"/>
                  </a:lnTo>
                  <a:lnTo>
                    <a:pt x="2878" y="22"/>
                  </a:lnTo>
                  <a:lnTo>
                    <a:pt x="2843" y="7"/>
                  </a:lnTo>
                  <a:lnTo>
                    <a:pt x="2836" y="26"/>
                  </a:lnTo>
                  <a:close/>
                  <a:moveTo>
                    <a:pt x="2772" y="31"/>
                  </a:moveTo>
                  <a:lnTo>
                    <a:pt x="2807" y="19"/>
                  </a:lnTo>
                  <a:lnTo>
                    <a:pt x="2803" y="0"/>
                  </a:lnTo>
                  <a:lnTo>
                    <a:pt x="2767" y="15"/>
                  </a:lnTo>
                  <a:lnTo>
                    <a:pt x="2772" y="31"/>
                  </a:lnTo>
                  <a:close/>
                  <a:moveTo>
                    <a:pt x="2701" y="57"/>
                  </a:moveTo>
                  <a:lnTo>
                    <a:pt x="2737" y="45"/>
                  </a:lnTo>
                  <a:lnTo>
                    <a:pt x="2732" y="26"/>
                  </a:lnTo>
                  <a:lnTo>
                    <a:pt x="2696" y="41"/>
                  </a:lnTo>
                  <a:lnTo>
                    <a:pt x="2701" y="57"/>
                  </a:lnTo>
                  <a:close/>
                  <a:moveTo>
                    <a:pt x="2630" y="83"/>
                  </a:moveTo>
                  <a:lnTo>
                    <a:pt x="2666" y="71"/>
                  </a:lnTo>
                  <a:lnTo>
                    <a:pt x="2661" y="52"/>
                  </a:lnTo>
                  <a:lnTo>
                    <a:pt x="2625" y="67"/>
                  </a:lnTo>
                  <a:lnTo>
                    <a:pt x="2630" y="83"/>
                  </a:lnTo>
                  <a:close/>
                  <a:moveTo>
                    <a:pt x="2559" y="109"/>
                  </a:moveTo>
                  <a:lnTo>
                    <a:pt x="2595" y="97"/>
                  </a:lnTo>
                  <a:lnTo>
                    <a:pt x="2590" y="78"/>
                  </a:lnTo>
                  <a:lnTo>
                    <a:pt x="2554" y="93"/>
                  </a:lnTo>
                  <a:lnTo>
                    <a:pt x="2559" y="109"/>
                  </a:lnTo>
                  <a:close/>
                  <a:moveTo>
                    <a:pt x="2488" y="135"/>
                  </a:moveTo>
                  <a:lnTo>
                    <a:pt x="2524" y="123"/>
                  </a:lnTo>
                  <a:lnTo>
                    <a:pt x="2519" y="104"/>
                  </a:lnTo>
                  <a:lnTo>
                    <a:pt x="2483" y="119"/>
                  </a:lnTo>
                  <a:lnTo>
                    <a:pt x="2488" y="135"/>
                  </a:lnTo>
                  <a:close/>
                  <a:moveTo>
                    <a:pt x="2417" y="161"/>
                  </a:moveTo>
                  <a:lnTo>
                    <a:pt x="2453" y="149"/>
                  </a:lnTo>
                  <a:lnTo>
                    <a:pt x="2448" y="130"/>
                  </a:lnTo>
                  <a:lnTo>
                    <a:pt x="2413" y="145"/>
                  </a:lnTo>
                  <a:lnTo>
                    <a:pt x="2417" y="161"/>
                  </a:lnTo>
                  <a:close/>
                  <a:moveTo>
                    <a:pt x="2346" y="187"/>
                  </a:moveTo>
                  <a:lnTo>
                    <a:pt x="2382" y="175"/>
                  </a:lnTo>
                  <a:lnTo>
                    <a:pt x="2375" y="156"/>
                  </a:lnTo>
                  <a:lnTo>
                    <a:pt x="2339" y="171"/>
                  </a:lnTo>
                  <a:lnTo>
                    <a:pt x="2346" y="187"/>
                  </a:lnTo>
                  <a:close/>
                  <a:moveTo>
                    <a:pt x="2275" y="213"/>
                  </a:moveTo>
                  <a:lnTo>
                    <a:pt x="2311" y="201"/>
                  </a:lnTo>
                  <a:lnTo>
                    <a:pt x="2304" y="182"/>
                  </a:lnTo>
                  <a:lnTo>
                    <a:pt x="2268" y="197"/>
                  </a:lnTo>
                  <a:lnTo>
                    <a:pt x="2275" y="213"/>
                  </a:lnTo>
                  <a:close/>
                  <a:moveTo>
                    <a:pt x="2204" y="239"/>
                  </a:moveTo>
                  <a:lnTo>
                    <a:pt x="2240" y="227"/>
                  </a:lnTo>
                  <a:lnTo>
                    <a:pt x="2233" y="208"/>
                  </a:lnTo>
                  <a:lnTo>
                    <a:pt x="2197" y="223"/>
                  </a:lnTo>
                  <a:lnTo>
                    <a:pt x="2204" y="239"/>
                  </a:lnTo>
                  <a:close/>
                  <a:moveTo>
                    <a:pt x="2133" y="265"/>
                  </a:moveTo>
                  <a:lnTo>
                    <a:pt x="2169" y="253"/>
                  </a:lnTo>
                  <a:lnTo>
                    <a:pt x="2162" y="235"/>
                  </a:lnTo>
                  <a:lnTo>
                    <a:pt x="2126" y="249"/>
                  </a:lnTo>
                  <a:lnTo>
                    <a:pt x="2133" y="265"/>
                  </a:lnTo>
                  <a:close/>
                  <a:moveTo>
                    <a:pt x="2063" y="294"/>
                  </a:moveTo>
                  <a:lnTo>
                    <a:pt x="2098" y="279"/>
                  </a:lnTo>
                  <a:lnTo>
                    <a:pt x="2091" y="263"/>
                  </a:lnTo>
                  <a:lnTo>
                    <a:pt x="2055" y="275"/>
                  </a:lnTo>
                  <a:lnTo>
                    <a:pt x="2063" y="294"/>
                  </a:lnTo>
                  <a:close/>
                  <a:moveTo>
                    <a:pt x="1992" y="320"/>
                  </a:moveTo>
                  <a:lnTo>
                    <a:pt x="2027" y="305"/>
                  </a:lnTo>
                  <a:lnTo>
                    <a:pt x="2020" y="289"/>
                  </a:lnTo>
                  <a:lnTo>
                    <a:pt x="1985" y="301"/>
                  </a:lnTo>
                  <a:lnTo>
                    <a:pt x="1992" y="320"/>
                  </a:lnTo>
                  <a:close/>
                  <a:moveTo>
                    <a:pt x="1921" y="346"/>
                  </a:moveTo>
                  <a:lnTo>
                    <a:pt x="1956" y="331"/>
                  </a:lnTo>
                  <a:lnTo>
                    <a:pt x="1949" y="315"/>
                  </a:lnTo>
                  <a:lnTo>
                    <a:pt x="1914" y="327"/>
                  </a:lnTo>
                  <a:lnTo>
                    <a:pt x="1921" y="346"/>
                  </a:lnTo>
                  <a:close/>
                  <a:moveTo>
                    <a:pt x="1850" y="372"/>
                  </a:moveTo>
                  <a:lnTo>
                    <a:pt x="1885" y="357"/>
                  </a:lnTo>
                  <a:lnTo>
                    <a:pt x="1878" y="341"/>
                  </a:lnTo>
                  <a:lnTo>
                    <a:pt x="1843" y="353"/>
                  </a:lnTo>
                  <a:lnTo>
                    <a:pt x="1850" y="372"/>
                  </a:lnTo>
                  <a:close/>
                  <a:moveTo>
                    <a:pt x="1779" y="398"/>
                  </a:moveTo>
                  <a:lnTo>
                    <a:pt x="1814" y="384"/>
                  </a:lnTo>
                  <a:lnTo>
                    <a:pt x="1807" y="367"/>
                  </a:lnTo>
                  <a:lnTo>
                    <a:pt x="1772" y="379"/>
                  </a:lnTo>
                  <a:lnTo>
                    <a:pt x="1779" y="398"/>
                  </a:lnTo>
                  <a:close/>
                  <a:moveTo>
                    <a:pt x="1708" y="424"/>
                  </a:moveTo>
                  <a:lnTo>
                    <a:pt x="1743" y="410"/>
                  </a:lnTo>
                  <a:lnTo>
                    <a:pt x="1736" y="393"/>
                  </a:lnTo>
                  <a:lnTo>
                    <a:pt x="1701" y="405"/>
                  </a:lnTo>
                  <a:lnTo>
                    <a:pt x="1708" y="424"/>
                  </a:lnTo>
                  <a:close/>
                  <a:moveTo>
                    <a:pt x="1637" y="450"/>
                  </a:moveTo>
                  <a:lnTo>
                    <a:pt x="1672" y="436"/>
                  </a:lnTo>
                  <a:lnTo>
                    <a:pt x="1665" y="419"/>
                  </a:lnTo>
                  <a:lnTo>
                    <a:pt x="1630" y="431"/>
                  </a:lnTo>
                  <a:lnTo>
                    <a:pt x="1637" y="450"/>
                  </a:lnTo>
                  <a:close/>
                  <a:moveTo>
                    <a:pt x="1566" y="476"/>
                  </a:moveTo>
                  <a:lnTo>
                    <a:pt x="1601" y="462"/>
                  </a:lnTo>
                  <a:lnTo>
                    <a:pt x="1594" y="445"/>
                  </a:lnTo>
                  <a:lnTo>
                    <a:pt x="1559" y="457"/>
                  </a:lnTo>
                  <a:lnTo>
                    <a:pt x="1566" y="476"/>
                  </a:lnTo>
                  <a:close/>
                  <a:moveTo>
                    <a:pt x="1495" y="502"/>
                  </a:moveTo>
                  <a:lnTo>
                    <a:pt x="1530" y="488"/>
                  </a:lnTo>
                  <a:lnTo>
                    <a:pt x="1523" y="471"/>
                  </a:lnTo>
                  <a:lnTo>
                    <a:pt x="1488" y="483"/>
                  </a:lnTo>
                  <a:lnTo>
                    <a:pt x="1495" y="502"/>
                  </a:lnTo>
                  <a:close/>
                  <a:moveTo>
                    <a:pt x="1424" y="528"/>
                  </a:moveTo>
                  <a:lnTo>
                    <a:pt x="1460" y="514"/>
                  </a:lnTo>
                  <a:lnTo>
                    <a:pt x="1452" y="497"/>
                  </a:lnTo>
                  <a:lnTo>
                    <a:pt x="1417" y="509"/>
                  </a:lnTo>
                  <a:lnTo>
                    <a:pt x="1424" y="528"/>
                  </a:lnTo>
                  <a:close/>
                  <a:moveTo>
                    <a:pt x="1353" y="554"/>
                  </a:moveTo>
                  <a:lnTo>
                    <a:pt x="1389" y="540"/>
                  </a:lnTo>
                  <a:lnTo>
                    <a:pt x="1381" y="523"/>
                  </a:lnTo>
                  <a:lnTo>
                    <a:pt x="1346" y="535"/>
                  </a:lnTo>
                  <a:lnTo>
                    <a:pt x="1353" y="554"/>
                  </a:lnTo>
                  <a:close/>
                  <a:moveTo>
                    <a:pt x="1282" y="580"/>
                  </a:moveTo>
                  <a:lnTo>
                    <a:pt x="1318" y="566"/>
                  </a:lnTo>
                  <a:lnTo>
                    <a:pt x="1311" y="549"/>
                  </a:lnTo>
                  <a:lnTo>
                    <a:pt x="1275" y="563"/>
                  </a:lnTo>
                  <a:lnTo>
                    <a:pt x="1282" y="580"/>
                  </a:lnTo>
                  <a:close/>
                  <a:moveTo>
                    <a:pt x="1211" y="606"/>
                  </a:moveTo>
                  <a:lnTo>
                    <a:pt x="1247" y="594"/>
                  </a:lnTo>
                  <a:lnTo>
                    <a:pt x="1240" y="575"/>
                  </a:lnTo>
                  <a:lnTo>
                    <a:pt x="1204" y="589"/>
                  </a:lnTo>
                  <a:lnTo>
                    <a:pt x="1211" y="606"/>
                  </a:lnTo>
                  <a:close/>
                  <a:moveTo>
                    <a:pt x="1140" y="632"/>
                  </a:moveTo>
                  <a:lnTo>
                    <a:pt x="1176" y="620"/>
                  </a:lnTo>
                  <a:lnTo>
                    <a:pt x="1169" y="601"/>
                  </a:lnTo>
                  <a:lnTo>
                    <a:pt x="1133" y="615"/>
                  </a:lnTo>
                  <a:lnTo>
                    <a:pt x="1140" y="632"/>
                  </a:lnTo>
                  <a:close/>
                  <a:moveTo>
                    <a:pt x="1069" y="658"/>
                  </a:moveTo>
                  <a:lnTo>
                    <a:pt x="1105" y="646"/>
                  </a:lnTo>
                  <a:lnTo>
                    <a:pt x="1098" y="627"/>
                  </a:lnTo>
                  <a:lnTo>
                    <a:pt x="1062" y="641"/>
                  </a:lnTo>
                  <a:lnTo>
                    <a:pt x="1069" y="658"/>
                  </a:lnTo>
                  <a:close/>
                  <a:moveTo>
                    <a:pt x="998" y="684"/>
                  </a:moveTo>
                  <a:lnTo>
                    <a:pt x="1034" y="672"/>
                  </a:lnTo>
                  <a:lnTo>
                    <a:pt x="1027" y="653"/>
                  </a:lnTo>
                  <a:lnTo>
                    <a:pt x="991" y="667"/>
                  </a:lnTo>
                  <a:lnTo>
                    <a:pt x="998" y="684"/>
                  </a:lnTo>
                  <a:close/>
                  <a:moveTo>
                    <a:pt x="927" y="710"/>
                  </a:moveTo>
                  <a:lnTo>
                    <a:pt x="963" y="698"/>
                  </a:lnTo>
                  <a:lnTo>
                    <a:pt x="956" y="679"/>
                  </a:lnTo>
                  <a:lnTo>
                    <a:pt x="920" y="693"/>
                  </a:lnTo>
                  <a:lnTo>
                    <a:pt x="927" y="710"/>
                  </a:lnTo>
                  <a:close/>
                  <a:moveTo>
                    <a:pt x="856" y="736"/>
                  </a:moveTo>
                  <a:lnTo>
                    <a:pt x="892" y="724"/>
                  </a:lnTo>
                  <a:lnTo>
                    <a:pt x="885" y="705"/>
                  </a:lnTo>
                  <a:lnTo>
                    <a:pt x="849" y="719"/>
                  </a:lnTo>
                  <a:lnTo>
                    <a:pt x="856" y="736"/>
                  </a:lnTo>
                  <a:close/>
                  <a:moveTo>
                    <a:pt x="783" y="762"/>
                  </a:moveTo>
                  <a:lnTo>
                    <a:pt x="821" y="750"/>
                  </a:lnTo>
                  <a:lnTo>
                    <a:pt x="814" y="731"/>
                  </a:lnTo>
                  <a:lnTo>
                    <a:pt x="778" y="745"/>
                  </a:lnTo>
                  <a:lnTo>
                    <a:pt x="783" y="762"/>
                  </a:lnTo>
                  <a:close/>
                  <a:moveTo>
                    <a:pt x="760" y="823"/>
                  </a:moveTo>
                  <a:lnTo>
                    <a:pt x="771" y="788"/>
                  </a:lnTo>
                  <a:lnTo>
                    <a:pt x="755" y="781"/>
                  </a:lnTo>
                  <a:lnTo>
                    <a:pt x="741" y="816"/>
                  </a:lnTo>
                  <a:lnTo>
                    <a:pt x="760" y="823"/>
                  </a:lnTo>
                  <a:close/>
                  <a:moveTo>
                    <a:pt x="734" y="894"/>
                  </a:moveTo>
                  <a:lnTo>
                    <a:pt x="745" y="859"/>
                  </a:lnTo>
                  <a:lnTo>
                    <a:pt x="729" y="852"/>
                  </a:lnTo>
                  <a:lnTo>
                    <a:pt x="715" y="887"/>
                  </a:lnTo>
                  <a:lnTo>
                    <a:pt x="734" y="894"/>
                  </a:lnTo>
                  <a:close/>
                  <a:moveTo>
                    <a:pt x="705" y="965"/>
                  </a:moveTo>
                  <a:lnTo>
                    <a:pt x="719" y="930"/>
                  </a:lnTo>
                  <a:lnTo>
                    <a:pt x="703" y="923"/>
                  </a:lnTo>
                  <a:lnTo>
                    <a:pt x="689" y="958"/>
                  </a:lnTo>
                  <a:lnTo>
                    <a:pt x="705" y="965"/>
                  </a:lnTo>
                  <a:close/>
                  <a:moveTo>
                    <a:pt x="679" y="1036"/>
                  </a:moveTo>
                  <a:lnTo>
                    <a:pt x="693" y="1001"/>
                  </a:lnTo>
                  <a:lnTo>
                    <a:pt x="674" y="994"/>
                  </a:lnTo>
                  <a:lnTo>
                    <a:pt x="663" y="1029"/>
                  </a:lnTo>
                  <a:lnTo>
                    <a:pt x="679" y="1036"/>
                  </a:lnTo>
                  <a:close/>
                  <a:moveTo>
                    <a:pt x="653" y="1107"/>
                  </a:moveTo>
                  <a:lnTo>
                    <a:pt x="667" y="1072"/>
                  </a:lnTo>
                  <a:lnTo>
                    <a:pt x="648" y="1065"/>
                  </a:lnTo>
                  <a:lnTo>
                    <a:pt x="637" y="1100"/>
                  </a:lnTo>
                  <a:lnTo>
                    <a:pt x="653" y="1107"/>
                  </a:lnTo>
                  <a:close/>
                  <a:moveTo>
                    <a:pt x="627" y="1178"/>
                  </a:moveTo>
                  <a:lnTo>
                    <a:pt x="641" y="1143"/>
                  </a:lnTo>
                  <a:lnTo>
                    <a:pt x="622" y="1136"/>
                  </a:lnTo>
                  <a:lnTo>
                    <a:pt x="608" y="1171"/>
                  </a:lnTo>
                  <a:lnTo>
                    <a:pt x="627" y="1178"/>
                  </a:lnTo>
                  <a:close/>
                  <a:moveTo>
                    <a:pt x="601" y="1249"/>
                  </a:moveTo>
                  <a:lnTo>
                    <a:pt x="613" y="1214"/>
                  </a:lnTo>
                  <a:lnTo>
                    <a:pt x="596" y="1207"/>
                  </a:lnTo>
                  <a:lnTo>
                    <a:pt x="582" y="1242"/>
                  </a:lnTo>
                  <a:lnTo>
                    <a:pt x="601" y="1249"/>
                  </a:lnTo>
                  <a:close/>
                  <a:moveTo>
                    <a:pt x="575" y="1320"/>
                  </a:moveTo>
                  <a:lnTo>
                    <a:pt x="587" y="1285"/>
                  </a:lnTo>
                  <a:lnTo>
                    <a:pt x="570" y="1278"/>
                  </a:lnTo>
                  <a:lnTo>
                    <a:pt x="556" y="1313"/>
                  </a:lnTo>
                  <a:lnTo>
                    <a:pt x="575" y="1320"/>
                  </a:lnTo>
                  <a:close/>
                  <a:moveTo>
                    <a:pt x="547" y="1391"/>
                  </a:moveTo>
                  <a:lnTo>
                    <a:pt x="561" y="1356"/>
                  </a:lnTo>
                  <a:lnTo>
                    <a:pt x="542" y="1348"/>
                  </a:lnTo>
                  <a:lnTo>
                    <a:pt x="530" y="1384"/>
                  </a:lnTo>
                  <a:lnTo>
                    <a:pt x="547" y="1391"/>
                  </a:lnTo>
                  <a:close/>
                  <a:moveTo>
                    <a:pt x="521" y="1462"/>
                  </a:moveTo>
                  <a:lnTo>
                    <a:pt x="535" y="1427"/>
                  </a:lnTo>
                  <a:lnTo>
                    <a:pt x="516" y="1419"/>
                  </a:lnTo>
                  <a:lnTo>
                    <a:pt x="504" y="1455"/>
                  </a:lnTo>
                  <a:lnTo>
                    <a:pt x="521" y="1462"/>
                  </a:lnTo>
                  <a:close/>
                  <a:moveTo>
                    <a:pt x="495" y="1533"/>
                  </a:moveTo>
                  <a:lnTo>
                    <a:pt x="509" y="1498"/>
                  </a:lnTo>
                  <a:lnTo>
                    <a:pt x="490" y="1490"/>
                  </a:lnTo>
                  <a:lnTo>
                    <a:pt x="478" y="1526"/>
                  </a:lnTo>
                  <a:lnTo>
                    <a:pt x="495" y="1533"/>
                  </a:lnTo>
                  <a:close/>
                  <a:moveTo>
                    <a:pt x="469" y="1604"/>
                  </a:moveTo>
                  <a:lnTo>
                    <a:pt x="480" y="1568"/>
                  </a:lnTo>
                  <a:lnTo>
                    <a:pt x="464" y="1561"/>
                  </a:lnTo>
                  <a:lnTo>
                    <a:pt x="450" y="1597"/>
                  </a:lnTo>
                  <a:lnTo>
                    <a:pt x="469" y="1604"/>
                  </a:lnTo>
                  <a:close/>
                  <a:moveTo>
                    <a:pt x="443" y="1675"/>
                  </a:moveTo>
                  <a:lnTo>
                    <a:pt x="454" y="1639"/>
                  </a:lnTo>
                  <a:lnTo>
                    <a:pt x="438" y="1632"/>
                  </a:lnTo>
                  <a:lnTo>
                    <a:pt x="424" y="1668"/>
                  </a:lnTo>
                  <a:lnTo>
                    <a:pt x="443" y="1675"/>
                  </a:lnTo>
                  <a:close/>
                  <a:moveTo>
                    <a:pt x="417" y="1746"/>
                  </a:moveTo>
                  <a:lnTo>
                    <a:pt x="428" y="1710"/>
                  </a:lnTo>
                  <a:lnTo>
                    <a:pt x="412" y="1703"/>
                  </a:lnTo>
                  <a:lnTo>
                    <a:pt x="398" y="1739"/>
                  </a:lnTo>
                  <a:lnTo>
                    <a:pt x="417" y="1746"/>
                  </a:lnTo>
                  <a:close/>
                  <a:moveTo>
                    <a:pt x="388" y="1817"/>
                  </a:moveTo>
                  <a:lnTo>
                    <a:pt x="402" y="1781"/>
                  </a:lnTo>
                  <a:lnTo>
                    <a:pt x="384" y="1774"/>
                  </a:lnTo>
                  <a:lnTo>
                    <a:pt x="372" y="1810"/>
                  </a:lnTo>
                  <a:lnTo>
                    <a:pt x="388" y="1817"/>
                  </a:lnTo>
                  <a:close/>
                  <a:moveTo>
                    <a:pt x="362" y="1888"/>
                  </a:moveTo>
                  <a:lnTo>
                    <a:pt x="376" y="1852"/>
                  </a:lnTo>
                  <a:lnTo>
                    <a:pt x="358" y="1845"/>
                  </a:lnTo>
                  <a:lnTo>
                    <a:pt x="346" y="1881"/>
                  </a:lnTo>
                  <a:lnTo>
                    <a:pt x="362" y="1888"/>
                  </a:lnTo>
                  <a:close/>
                  <a:moveTo>
                    <a:pt x="336" y="1959"/>
                  </a:moveTo>
                  <a:lnTo>
                    <a:pt x="350" y="1923"/>
                  </a:lnTo>
                  <a:lnTo>
                    <a:pt x="332" y="1916"/>
                  </a:lnTo>
                  <a:lnTo>
                    <a:pt x="317" y="1952"/>
                  </a:lnTo>
                  <a:lnTo>
                    <a:pt x="336" y="1959"/>
                  </a:lnTo>
                  <a:close/>
                  <a:moveTo>
                    <a:pt x="310" y="2030"/>
                  </a:moveTo>
                  <a:lnTo>
                    <a:pt x="322" y="1994"/>
                  </a:lnTo>
                  <a:lnTo>
                    <a:pt x="306" y="1987"/>
                  </a:lnTo>
                  <a:lnTo>
                    <a:pt x="291" y="2023"/>
                  </a:lnTo>
                  <a:lnTo>
                    <a:pt x="310" y="2030"/>
                  </a:lnTo>
                  <a:close/>
                  <a:moveTo>
                    <a:pt x="284" y="2101"/>
                  </a:moveTo>
                  <a:lnTo>
                    <a:pt x="296" y="2065"/>
                  </a:lnTo>
                  <a:lnTo>
                    <a:pt x="279" y="2058"/>
                  </a:lnTo>
                  <a:lnTo>
                    <a:pt x="265" y="2094"/>
                  </a:lnTo>
                  <a:lnTo>
                    <a:pt x="284" y="2101"/>
                  </a:lnTo>
                  <a:close/>
                  <a:moveTo>
                    <a:pt x="256" y="2172"/>
                  </a:moveTo>
                  <a:lnTo>
                    <a:pt x="270" y="2136"/>
                  </a:lnTo>
                  <a:lnTo>
                    <a:pt x="253" y="2129"/>
                  </a:lnTo>
                  <a:lnTo>
                    <a:pt x="239" y="2164"/>
                  </a:lnTo>
                  <a:lnTo>
                    <a:pt x="256" y="2172"/>
                  </a:lnTo>
                  <a:close/>
                  <a:moveTo>
                    <a:pt x="230" y="2243"/>
                  </a:moveTo>
                  <a:lnTo>
                    <a:pt x="244" y="2207"/>
                  </a:lnTo>
                  <a:lnTo>
                    <a:pt x="225" y="2200"/>
                  </a:lnTo>
                  <a:lnTo>
                    <a:pt x="213" y="2235"/>
                  </a:lnTo>
                  <a:lnTo>
                    <a:pt x="230" y="2243"/>
                  </a:lnTo>
                  <a:close/>
                  <a:moveTo>
                    <a:pt x="204" y="2313"/>
                  </a:moveTo>
                  <a:lnTo>
                    <a:pt x="218" y="2278"/>
                  </a:lnTo>
                  <a:lnTo>
                    <a:pt x="199" y="2271"/>
                  </a:lnTo>
                  <a:lnTo>
                    <a:pt x="187" y="2306"/>
                  </a:lnTo>
                  <a:lnTo>
                    <a:pt x="204" y="2313"/>
                  </a:lnTo>
                  <a:close/>
                  <a:moveTo>
                    <a:pt x="178" y="2384"/>
                  </a:moveTo>
                  <a:lnTo>
                    <a:pt x="190" y="2349"/>
                  </a:lnTo>
                  <a:lnTo>
                    <a:pt x="173" y="2342"/>
                  </a:lnTo>
                  <a:lnTo>
                    <a:pt x="159" y="2377"/>
                  </a:lnTo>
                  <a:lnTo>
                    <a:pt x="178" y="2384"/>
                  </a:lnTo>
                  <a:close/>
                  <a:moveTo>
                    <a:pt x="152" y="2455"/>
                  </a:moveTo>
                  <a:lnTo>
                    <a:pt x="164" y="2420"/>
                  </a:lnTo>
                  <a:lnTo>
                    <a:pt x="147" y="2413"/>
                  </a:lnTo>
                  <a:lnTo>
                    <a:pt x="133" y="2448"/>
                  </a:lnTo>
                  <a:lnTo>
                    <a:pt x="152" y="2455"/>
                  </a:lnTo>
                  <a:close/>
                  <a:moveTo>
                    <a:pt x="126" y="2526"/>
                  </a:moveTo>
                  <a:lnTo>
                    <a:pt x="138" y="2491"/>
                  </a:lnTo>
                  <a:lnTo>
                    <a:pt x="121" y="2484"/>
                  </a:lnTo>
                  <a:lnTo>
                    <a:pt x="107" y="2519"/>
                  </a:lnTo>
                  <a:lnTo>
                    <a:pt x="126" y="2526"/>
                  </a:lnTo>
                  <a:close/>
                  <a:moveTo>
                    <a:pt x="97" y="2597"/>
                  </a:moveTo>
                  <a:lnTo>
                    <a:pt x="112" y="2562"/>
                  </a:lnTo>
                  <a:lnTo>
                    <a:pt x="93" y="2555"/>
                  </a:lnTo>
                  <a:lnTo>
                    <a:pt x="81" y="2590"/>
                  </a:lnTo>
                  <a:lnTo>
                    <a:pt x="97" y="2597"/>
                  </a:lnTo>
                  <a:close/>
                  <a:moveTo>
                    <a:pt x="71" y="2668"/>
                  </a:moveTo>
                  <a:lnTo>
                    <a:pt x="86" y="2633"/>
                  </a:lnTo>
                  <a:lnTo>
                    <a:pt x="67" y="2626"/>
                  </a:lnTo>
                  <a:lnTo>
                    <a:pt x="55" y="2661"/>
                  </a:lnTo>
                  <a:lnTo>
                    <a:pt x="71" y="2668"/>
                  </a:lnTo>
                  <a:close/>
                  <a:moveTo>
                    <a:pt x="45" y="2739"/>
                  </a:moveTo>
                  <a:lnTo>
                    <a:pt x="60" y="2704"/>
                  </a:lnTo>
                  <a:lnTo>
                    <a:pt x="41" y="2697"/>
                  </a:lnTo>
                  <a:lnTo>
                    <a:pt x="29" y="2732"/>
                  </a:lnTo>
                  <a:lnTo>
                    <a:pt x="45" y="2739"/>
                  </a:lnTo>
                  <a:close/>
                  <a:moveTo>
                    <a:pt x="19" y="2810"/>
                  </a:moveTo>
                  <a:lnTo>
                    <a:pt x="31" y="2775"/>
                  </a:lnTo>
                  <a:lnTo>
                    <a:pt x="15" y="2768"/>
                  </a:lnTo>
                  <a:lnTo>
                    <a:pt x="0" y="2803"/>
                  </a:lnTo>
                  <a:lnTo>
                    <a:pt x="19" y="281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Freeform 6"/>
            <p:cNvSpPr>
              <a:spLocks noEditPoints="1"/>
            </p:cNvSpPr>
            <p:nvPr/>
          </p:nvSpPr>
          <p:spPr bwMode="auto">
            <a:xfrm>
              <a:off x="3969053" y="2746268"/>
              <a:ext cx="2131391" cy="1510043"/>
            </a:xfrm>
            <a:custGeom>
              <a:avLst/>
              <a:gdLst>
                <a:gd name="T0" fmla="*/ 106 w 2878"/>
                <a:gd name="T1" fmla="*/ 1977 h 2039"/>
                <a:gd name="T2" fmla="*/ 142 w 2878"/>
                <a:gd name="T3" fmla="*/ 1966 h 2039"/>
                <a:gd name="T4" fmla="*/ 220 w 2878"/>
                <a:gd name="T5" fmla="*/ 1954 h 2039"/>
                <a:gd name="T6" fmla="*/ 324 w 2878"/>
                <a:gd name="T7" fmla="*/ 1914 h 2039"/>
                <a:gd name="T8" fmla="*/ 388 w 2878"/>
                <a:gd name="T9" fmla="*/ 1866 h 2039"/>
                <a:gd name="T10" fmla="*/ 530 w 2878"/>
                <a:gd name="T11" fmla="*/ 1812 h 2039"/>
                <a:gd name="T12" fmla="*/ 563 w 2878"/>
                <a:gd name="T13" fmla="*/ 1798 h 2039"/>
                <a:gd name="T14" fmla="*/ 641 w 2878"/>
                <a:gd name="T15" fmla="*/ 1788 h 2039"/>
                <a:gd name="T16" fmla="*/ 747 w 2878"/>
                <a:gd name="T17" fmla="*/ 1746 h 2039"/>
                <a:gd name="T18" fmla="*/ 811 w 2878"/>
                <a:gd name="T19" fmla="*/ 1701 h 2039"/>
                <a:gd name="T20" fmla="*/ 951 w 2878"/>
                <a:gd name="T21" fmla="*/ 1644 h 2039"/>
                <a:gd name="T22" fmla="*/ 986 w 2878"/>
                <a:gd name="T23" fmla="*/ 1632 h 2039"/>
                <a:gd name="T24" fmla="*/ 1064 w 2878"/>
                <a:gd name="T25" fmla="*/ 1620 h 2039"/>
                <a:gd name="T26" fmla="*/ 1168 w 2878"/>
                <a:gd name="T27" fmla="*/ 1580 h 2039"/>
                <a:gd name="T28" fmla="*/ 1232 w 2878"/>
                <a:gd name="T29" fmla="*/ 1533 h 2039"/>
                <a:gd name="T30" fmla="*/ 1374 w 2878"/>
                <a:gd name="T31" fmla="*/ 1478 h 2039"/>
                <a:gd name="T32" fmla="*/ 1409 w 2878"/>
                <a:gd name="T33" fmla="*/ 1464 h 2039"/>
                <a:gd name="T34" fmla="*/ 1485 w 2878"/>
                <a:gd name="T35" fmla="*/ 1455 h 2039"/>
                <a:gd name="T36" fmla="*/ 1591 w 2878"/>
                <a:gd name="T37" fmla="*/ 1412 h 2039"/>
                <a:gd name="T38" fmla="*/ 1655 w 2878"/>
                <a:gd name="T39" fmla="*/ 1367 h 2039"/>
                <a:gd name="T40" fmla="*/ 1795 w 2878"/>
                <a:gd name="T41" fmla="*/ 1310 h 2039"/>
                <a:gd name="T42" fmla="*/ 1830 w 2878"/>
                <a:gd name="T43" fmla="*/ 1299 h 2039"/>
                <a:gd name="T44" fmla="*/ 1908 w 2878"/>
                <a:gd name="T45" fmla="*/ 1287 h 2039"/>
                <a:gd name="T46" fmla="*/ 2018 w 2878"/>
                <a:gd name="T47" fmla="*/ 1247 h 2039"/>
                <a:gd name="T48" fmla="*/ 2076 w 2878"/>
                <a:gd name="T49" fmla="*/ 1199 h 2039"/>
                <a:gd name="T50" fmla="*/ 2218 w 2878"/>
                <a:gd name="T51" fmla="*/ 1145 h 2039"/>
                <a:gd name="T52" fmla="*/ 2254 w 2878"/>
                <a:gd name="T53" fmla="*/ 1131 h 2039"/>
                <a:gd name="T54" fmla="*/ 2329 w 2878"/>
                <a:gd name="T55" fmla="*/ 1121 h 2039"/>
                <a:gd name="T56" fmla="*/ 2436 w 2878"/>
                <a:gd name="T57" fmla="*/ 1079 h 2039"/>
                <a:gd name="T58" fmla="*/ 2500 w 2878"/>
                <a:gd name="T59" fmla="*/ 1034 h 2039"/>
                <a:gd name="T60" fmla="*/ 2639 w 2878"/>
                <a:gd name="T61" fmla="*/ 977 h 2039"/>
                <a:gd name="T62" fmla="*/ 2675 w 2878"/>
                <a:gd name="T63" fmla="*/ 965 h 2039"/>
                <a:gd name="T64" fmla="*/ 2753 w 2878"/>
                <a:gd name="T65" fmla="*/ 953 h 2039"/>
                <a:gd name="T66" fmla="*/ 2850 w 2878"/>
                <a:gd name="T67" fmla="*/ 894 h 2039"/>
                <a:gd name="T68" fmla="*/ 2781 w 2878"/>
                <a:gd name="T69" fmla="*/ 878 h 2039"/>
                <a:gd name="T70" fmla="*/ 2748 w 2878"/>
                <a:gd name="T71" fmla="*/ 861 h 2039"/>
                <a:gd name="T72" fmla="*/ 2686 w 2878"/>
                <a:gd name="T73" fmla="*/ 811 h 2039"/>
                <a:gd name="T74" fmla="*/ 2585 w 2878"/>
                <a:gd name="T75" fmla="*/ 762 h 2039"/>
                <a:gd name="T76" fmla="*/ 2509 w 2878"/>
                <a:gd name="T77" fmla="*/ 745 h 2039"/>
                <a:gd name="T78" fmla="*/ 2372 w 2878"/>
                <a:gd name="T79" fmla="*/ 679 h 2039"/>
                <a:gd name="T80" fmla="*/ 2339 w 2878"/>
                <a:gd name="T81" fmla="*/ 662 h 2039"/>
                <a:gd name="T82" fmla="*/ 2280 w 2878"/>
                <a:gd name="T83" fmla="*/ 613 h 2039"/>
                <a:gd name="T84" fmla="*/ 2178 w 2878"/>
                <a:gd name="T85" fmla="*/ 563 h 2039"/>
                <a:gd name="T86" fmla="*/ 2100 w 2878"/>
                <a:gd name="T87" fmla="*/ 547 h 2039"/>
                <a:gd name="T88" fmla="*/ 1965 w 2878"/>
                <a:gd name="T89" fmla="*/ 480 h 2039"/>
                <a:gd name="T90" fmla="*/ 1930 w 2878"/>
                <a:gd name="T91" fmla="*/ 464 h 2039"/>
                <a:gd name="T92" fmla="*/ 1871 w 2878"/>
                <a:gd name="T93" fmla="*/ 414 h 2039"/>
                <a:gd name="T94" fmla="*/ 1769 w 2878"/>
                <a:gd name="T95" fmla="*/ 364 h 2039"/>
                <a:gd name="T96" fmla="*/ 1693 w 2878"/>
                <a:gd name="T97" fmla="*/ 348 h 2039"/>
                <a:gd name="T98" fmla="*/ 1556 w 2878"/>
                <a:gd name="T99" fmla="*/ 282 h 2039"/>
                <a:gd name="T100" fmla="*/ 1523 w 2878"/>
                <a:gd name="T101" fmla="*/ 265 h 2039"/>
                <a:gd name="T102" fmla="*/ 1461 w 2878"/>
                <a:gd name="T103" fmla="*/ 215 h 2039"/>
                <a:gd name="T104" fmla="*/ 1360 w 2878"/>
                <a:gd name="T105" fmla="*/ 166 h 2039"/>
                <a:gd name="T106" fmla="*/ 1284 w 2878"/>
                <a:gd name="T107" fmla="*/ 149 h 2039"/>
                <a:gd name="T108" fmla="*/ 1147 w 2878"/>
                <a:gd name="T109" fmla="*/ 83 h 2039"/>
                <a:gd name="T110" fmla="*/ 1114 w 2878"/>
                <a:gd name="T111" fmla="*/ 66 h 2039"/>
                <a:gd name="T112" fmla="*/ 1055 w 2878"/>
                <a:gd name="T113" fmla="*/ 17 h 2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78" h="2039">
                  <a:moveTo>
                    <a:pt x="35" y="2006"/>
                  </a:moveTo>
                  <a:lnTo>
                    <a:pt x="0" y="2020"/>
                  </a:lnTo>
                  <a:lnTo>
                    <a:pt x="7" y="2039"/>
                  </a:lnTo>
                  <a:lnTo>
                    <a:pt x="43" y="2025"/>
                  </a:lnTo>
                  <a:lnTo>
                    <a:pt x="35" y="2006"/>
                  </a:lnTo>
                  <a:close/>
                  <a:moveTo>
                    <a:pt x="106" y="1977"/>
                  </a:moveTo>
                  <a:lnTo>
                    <a:pt x="71" y="1992"/>
                  </a:lnTo>
                  <a:lnTo>
                    <a:pt x="78" y="2011"/>
                  </a:lnTo>
                  <a:lnTo>
                    <a:pt x="113" y="1996"/>
                  </a:lnTo>
                  <a:lnTo>
                    <a:pt x="106" y="1977"/>
                  </a:lnTo>
                  <a:close/>
                  <a:moveTo>
                    <a:pt x="177" y="1951"/>
                  </a:moveTo>
                  <a:lnTo>
                    <a:pt x="142" y="1966"/>
                  </a:lnTo>
                  <a:lnTo>
                    <a:pt x="149" y="1982"/>
                  </a:lnTo>
                  <a:lnTo>
                    <a:pt x="184" y="1968"/>
                  </a:lnTo>
                  <a:lnTo>
                    <a:pt x="177" y="1951"/>
                  </a:lnTo>
                  <a:close/>
                  <a:moveTo>
                    <a:pt x="248" y="1923"/>
                  </a:moveTo>
                  <a:lnTo>
                    <a:pt x="213" y="1937"/>
                  </a:lnTo>
                  <a:lnTo>
                    <a:pt x="220" y="1954"/>
                  </a:lnTo>
                  <a:lnTo>
                    <a:pt x="253" y="1940"/>
                  </a:lnTo>
                  <a:lnTo>
                    <a:pt x="248" y="1923"/>
                  </a:lnTo>
                  <a:close/>
                  <a:moveTo>
                    <a:pt x="317" y="1895"/>
                  </a:moveTo>
                  <a:lnTo>
                    <a:pt x="281" y="1909"/>
                  </a:lnTo>
                  <a:lnTo>
                    <a:pt x="288" y="1928"/>
                  </a:lnTo>
                  <a:lnTo>
                    <a:pt x="324" y="1914"/>
                  </a:lnTo>
                  <a:lnTo>
                    <a:pt x="317" y="1895"/>
                  </a:lnTo>
                  <a:close/>
                  <a:moveTo>
                    <a:pt x="388" y="1866"/>
                  </a:moveTo>
                  <a:lnTo>
                    <a:pt x="352" y="1880"/>
                  </a:lnTo>
                  <a:lnTo>
                    <a:pt x="359" y="1899"/>
                  </a:lnTo>
                  <a:lnTo>
                    <a:pt x="395" y="1885"/>
                  </a:lnTo>
                  <a:lnTo>
                    <a:pt x="388" y="1866"/>
                  </a:lnTo>
                  <a:close/>
                  <a:moveTo>
                    <a:pt x="459" y="1840"/>
                  </a:moveTo>
                  <a:lnTo>
                    <a:pt x="423" y="1854"/>
                  </a:lnTo>
                  <a:lnTo>
                    <a:pt x="430" y="1871"/>
                  </a:lnTo>
                  <a:lnTo>
                    <a:pt x="466" y="1857"/>
                  </a:lnTo>
                  <a:lnTo>
                    <a:pt x="459" y="1840"/>
                  </a:lnTo>
                  <a:close/>
                  <a:moveTo>
                    <a:pt x="530" y="1812"/>
                  </a:moveTo>
                  <a:lnTo>
                    <a:pt x="494" y="1826"/>
                  </a:lnTo>
                  <a:lnTo>
                    <a:pt x="501" y="1843"/>
                  </a:lnTo>
                  <a:lnTo>
                    <a:pt x="537" y="1828"/>
                  </a:lnTo>
                  <a:lnTo>
                    <a:pt x="530" y="1812"/>
                  </a:lnTo>
                  <a:close/>
                  <a:moveTo>
                    <a:pt x="598" y="1784"/>
                  </a:moveTo>
                  <a:lnTo>
                    <a:pt x="563" y="1798"/>
                  </a:lnTo>
                  <a:lnTo>
                    <a:pt x="570" y="1817"/>
                  </a:lnTo>
                  <a:lnTo>
                    <a:pt x="605" y="1802"/>
                  </a:lnTo>
                  <a:lnTo>
                    <a:pt x="598" y="1784"/>
                  </a:lnTo>
                  <a:close/>
                  <a:moveTo>
                    <a:pt x="669" y="1755"/>
                  </a:moveTo>
                  <a:lnTo>
                    <a:pt x="634" y="1769"/>
                  </a:lnTo>
                  <a:lnTo>
                    <a:pt x="641" y="1788"/>
                  </a:lnTo>
                  <a:lnTo>
                    <a:pt x="676" y="1774"/>
                  </a:lnTo>
                  <a:lnTo>
                    <a:pt x="669" y="1755"/>
                  </a:lnTo>
                  <a:close/>
                  <a:moveTo>
                    <a:pt x="740" y="1729"/>
                  </a:moveTo>
                  <a:lnTo>
                    <a:pt x="705" y="1743"/>
                  </a:lnTo>
                  <a:lnTo>
                    <a:pt x="712" y="1760"/>
                  </a:lnTo>
                  <a:lnTo>
                    <a:pt x="747" y="1746"/>
                  </a:lnTo>
                  <a:lnTo>
                    <a:pt x="740" y="1729"/>
                  </a:lnTo>
                  <a:close/>
                  <a:moveTo>
                    <a:pt x="811" y="1701"/>
                  </a:moveTo>
                  <a:lnTo>
                    <a:pt x="776" y="1715"/>
                  </a:lnTo>
                  <a:lnTo>
                    <a:pt x="783" y="1731"/>
                  </a:lnTo>
                  <a:lnTo>
                    <a:pt x="818" y="1717"/>
                  </a:lnTo>
                  <a:lnTo>
                    <a:pt x="811" y="1701"/>
                  </a:lnTo>
                  <a:close/>
                  <a:moveTo>
                    <a:pt x="880" y="1672"/>
                  </a:moveTo>
                  <a:lnTo>
                    <a:pt x="847" y="1687"/>
                  </a:lnTo>
                  <a:lnTo>
                    <a:pt x="851" y="1705"/>
                  </a:lnTo>
                  <a:lnTo>
                    <a:pt x="887" y="1691"/>
                  </a:lnTo>
                  <a:lnTo>
                    <a:pt x="880" y="1672"/>
                  </a:lnTo>
                  <a:close/>
                  <a:moveTo>
                    <a:pt x="951" y="1644"/>
                  </a:moveTo>
                  <a:lnTo>
                    <a:pt x="915" y="1658"/>
                  </a:lnTo>
                  <a:lnTo>
                    <a:pt x="922" y="1677"/>
                  </a:lnTo>
                  <a:lnTo>
                    <a:pt x="958" y="1663"/>
                  </a:lnTo>
                  <a:lnTo>
                    <a:pt x="951" y="1644"/>
                  </a:lnTo>
                  <a:close/>
                  <a:moveTo>
                    <a:pt x="1022" y="1618"/>
                  </a:moveTo>
                  <a:lnTo>
                    <a:pt x="986" y="1632"/>
                  </a:lnTo>
                  <a:lnTo>
                    <a:pt x="993" y="1649"/>
                  </a:lnTo>
                  <a:lnTo>
                    <a:pt x="1029" y="1635"/>
                  </a:lnTo>
                  <a:lnTo>
                    <a:pt x="1022" y="1618"/>
                  </a:lnTo>
                  <a:close/>
                  <a:moveTo>
                    <a:pt x="1092" y="1590"/>
                  </a:moveTo>
                  <a:lnTo>
                    <a:pt x="1057" y="1604"/>
                  </a:lnTo>
                  <a:lnTo>
                    <a:pt x="1064" y="1620"/>
                  </a:lnTo>
                  <a:lnTo>
                    <a:pt x="1100" y="1606"/>
                  </a:lnTo>
                  <a:lnTo>
                    <a:pt x="1092" y="1590"/>
                  </a:lnTo>
                  <a:close/>
                  <a:moveTo>
                    <a:pt x="1161" y="1561"/>
                  </a:moveTo>
                  <a:lnTo>
                    <a:pt x="1128" y="1575"/>
                  </a:lnTo>
                  <a:lnTo>
                    <a:pt x="1133" y="1592"/>
                  </a:lnTo>
                  <a:lnTo>
                    <a:pt x="1168" y="1580"/>
                  </a:lnTo>
                  <a:lnTo>
                    <a:pt x="1161" y="1561"/>
                  </a:lnTo>
                  <a:close/>
                  <a:moveTo>
                    <a:pt x="1232" y="1533"/>
                  </a:moveTo>
                  <a:lnTo>
                    <a:pt x="1197" y="1547"/>
                  </a:lnTo>
                  <a:lnTo>
                    <a:pt x="1204" y="1566"/>
                  </a:lnTo>
                  <a:lnTo>
                    <a:pt x="1239" y="1552"/>
                  </a:lnTo>
                  <a:lnTo>
                    <a:pt x="1232" y="1533"/>
                  </a:lnTo>
                  <a:close/>
                  <a:moveTo>
                    <a:pt x="1303" y="1507"/>
                  </a:moveTo>
                  <a:lnTo>
                    <a:pt x="1267" y="1521"/>
                  </a:lnTo>
                  <a:lnTo>
                    <a:pt x="1275" y="1538"/>
                  </a:lnTo>
                  <a:lnTo>
                    <a:pt x="1310" y="1523"/>
                  </a:lnTo>
                  <a:lnTo>
                    <a:pt x="1303" y="1507"/>
                  </a:lnTo>
                  <a:close/>
                  <a:moveTo>
                    <a:pt x="1374" y="1478"/>
                  </a:moveTo>
                  <a:lnTo>
                    <a:pt x="1338" y="1493"/>
                  </a:lnTo>
                  <a:lnTo>
                    <a:pt x="1346" y="1509"/>
                  </a:lnTo>
                  <a:lnTo>
                    <a:pt x="1381" y="1495"/>
                  </a:lnTo>
                  <a:lnTo>
                    <a:pt x="1374" y="1478"/>
                  </a:lnTo>
                  <a:close/>
                  <a:moveTo>
                    <a:pt x="1442" y="1450"/>
                  </a:moveTo>
                  <a:lnTo>
                    <a:pt x="1409" y="1464"/>
                  </a:lnTo>
                  <a:lnTo>
                    <a:pt x="1416" y="1481"/>
                  </a:lnTo>
                  <a:lnTo>
                    <a:pt x="1450" y="1469"/>
                  </a:lnTo>
                  <a:lnTo>
                    <a:pt x="1442" y="1450"/>
                  </a:lnTo>
                  <a:close/>
                  <a:moveTo>
                    <a:pt x="1513" y="1422"/>
                  </a:moveTo>
                  <a:lnTo>
                    <a:pt x="1478" y="1436"/>
                  </a:lnTo>
                  <a:lnTo>
                    <a:pt x="1485" y="1455"/>
                  </a:lnTo>
                  <a:lnTo>
                    <a:pt x="1521" y="1441"/>
                  </a:lnTo>
                  <a:lnTo>
                    <a:pt x="1513" y="1422"/>
                  </a:lnTo>
                  <a:close/>
                  <a:moveTo>
                    <a:pt x="1584" y="1396"/>
                  </a:moveTo>
                  <a:lnTo>
                    <a:pt x="1549" y="1410"/>
                  </a:lnTo>
                  <a:lnTo>
                    <a:pt x="1556" y="1426"/>
                  </a:lnTo>
                  <a:lnTo>
                    <a:pt x="1591" y="1412"/>
                  </a:lnTo>
                  <a:lnTo>
                    <a:pt x="1584" y="1396"/>
                  </a:lnTo>
                  <a:close/>
                  <a:moveTo>
                    <a:pt x="1655" y="1367"/>
                  </a:moveTo>
                  <a:lnTo>
                    <a:pt x="1620" y="1381"/>
                  </a:lnTo>
                  <a:lnTo>
                    <a:pt x="1627" y="1398"/>
                  </a:lnTo>
                  <a:lnTo>
                    <a:pt x="1662" y="1384"/>
                  </a:lnTo>
                  <a:lnTo>
                    <a:pt x="1655" y="1367"/>
                  </a:lnTo>
                  <a:close/>
                  <a:moveTo>
                    <a:pt x="1726" y="1339"/>
                  </a:moveTo>
                  <a:lnTo>
                    <a:pt x="1691" y="1353"/>
                  </a:lnTo>
                  <a:lnTo>
                    <a:pt x="1698" y="1370"/>
                  </a:lnTo>
                  <a:lnTo>
                    <a:pt x="1731" y="1358"/>
                  </a:lnTo>
                  <a:lnTo>
                    <a:pt x="1726" y="1339"/>
                  </a:lnTo>
                  <a:close/>
                  <a:moveTo>
                    <a:pt x="1795" y="1310"/>
                  </a:moveTo>
                  <a:lnTo>
                    <a:pt x="1759" y="1325"/>
                  </a:lnTo>
                  <a:lnTo>
                    <a:pt x="1766" y="1344"/>
                  </a:lnTo>
                  <a:lnTo>
                    <a:pt x="1802" y="1329"/>
                  </a:lnTo>
                  <a:lnTo>
                    <a:pt x="1795" y="1310"/>
                  </a:lnTo>
                  <a:close/>
                  <a:moveTo>
                    <a:pt x="1866" y="1284"/>
                  </a:moveTo>
                  <a:lnTo>
                    <a:pt x="1830" y="1299"/>
                  </a:lnTo>
                  <a:lnTo>
                    <a:pt x="1837" y="1315"/>
                  </a:lnTo>
                  <a:lnTo>
                    <a:pt x="1873" y="1301"/>
                  </a:lnTo>
                  <a:lnTo>
                    <a:pt x="1866" y="1284"/>
                  </a:lnTo>
                  <a:close/>
                  <a:moveTo>
                    <a:pt x="1937" y="1256"/>
                  </a:moveTo>
                  <a:lnTo>
                    <a:pt x="1901" y="1270"/>
                  </a:lnTo>
                  <a:lnTo>
                    <a:pt x="1908" y="1287"/>
                  </a:lnTo>
                  <a:lnTo>
                    <a:pt x="1944" y="1273"/>
                  </a:lnTo>
                  <a:lnTo>
                    <a:pt x="1937" y="1256"/>
                  </a:lnTo>
                  <a:close/>
                  <a:moveTo>
                    <a:pt x="2008" y="1228"/>
                  </a:moveTo>
                  <a:lnTo>
                    <a:pt x="1972" y="1242"/>
                  </a:lnTo>
                  <a:lnTo>
                    <a:pt x="1979" y="1258"/>
                  </a:lnTo>
                  <a:lnTo>
                    <a:pt x="2018" y="1247"/>
                  </a:lnTo>
                  <a:lnTo>
                    <a:pt x="2008" y="1228"/>
                  </a:lnTo>
                  <a:close/>
                  <a:moveTo>
                    <a:pt x="2076" y="1199"/>
                  </a:moveTo>
                  <a:lnTo>
                    <a:pt x="2041" y="1214"/>
                  </a:lnTo>
                  <a:lnTo>
                    <a:pt x="2048" y="1232"/>
                  </a:lnTo>
                  <a:lnTo>
                    <a:pt x="2083" y="1218"/>
                  </a:lnTo>
                  <a:lnTo>
                    <a:pt x="2076" y="1199"/>
                  </a:lnTo>
                  <a:close/>
                  <a:moveTo>
                    <a:pt x="2147" y="1173"/>
                  </a:moveTo>
                  <a:lnTo>
                    <a:pt x="2112" y="1187"/>
                  </a:lnTo>
                  <a:lnTo>
                    <a:pt x="2119" y="1204"/>
                  </a:lnTo>
                  <a:lnTo>
                    <a:pt x="2154" y="1190"/>
                  </a:lnTo>
                  <a:lnTo>
                    <a:pt x="2147" y="1173"/>
                  </a:lnTo>
                  <a:close/>
                  <a:moveTo>
                    <a:pt x="2218" y="1145"/>
                  </a:moveTo>
                  <a:lnTo>
                    <a:pt x="2183" y="1159"/>
                  </a:lnTo>
                  <a:lnTo>
                    <a:pt x="2190" y="1176"/>
                  </a:lnTo>
                  <a:lnTo>
                    <a:pt x="2225" y="1161"/>
                  </a:lnTo>
                  <a:lnTo>
                    <a:pt x="2218" y="1145"/>
                  </a:lnTo>
                  <a:close/>
                  <a:moveTo>
                    <a:pt x="2289" y="1117"/>
                  </a:moveTo>
                  <a:lnTo>
                    <a:pt x="2254" y="1131"/>
                  </a:lnTo>
                  <a:lnTo>
                    <a:pt x="2261" y="1147"/>
                  </a:lnTo>
                  <a:lnTo>
                    <a:pt x="2296" y="1135"/>
                  </a:lnTo>
                  <a:lnTo>
                    <a:pt x="2289" y="1117"/>
                  </a:lnTo>
                  <a:close/>
                  <a:moveTo>
                    <a:pt x="2358" y="1088"/>
                  </a:moveTo>
                  <a:lnTo>
                    <a:pt x="2325" y="1102"/>
                  </a:lnTo>
                  <a:lnTo>
                    <a:pt x="2329" y="1121"/>
                  </a:lnTo>
                  <a:lnTo>
                    <a:pt x="2365" y="1107"/>
                  </a:lnTo>
                  <a:lnTo>
                    <a:pt x="2358" y="1088"/>
                  </a:lnTo>
                  <a:close/>
                  <a:moveTo>
                    <a:pt x="2429" y="1062"/>
                  </a:moveTo>
                  <a:lnTo>
                    <a:pt x="2393" y="1076"/>
                  </a:lnTo>
                  <a:lnTo>
                    <a:pt x="2400" y="1093"/>
                  </a:lnTo>
                  <a:lnTo>
                    <a:pt x="2436" y="1079"/>
                  </a:lnTo>
                  <a:lnTo>
                    <a:pt x="2429" y="1062"/>
                  </a:lnTo>
                  <a:close/>
                  <a:moveTo>
                    <a:pt x="2500" y="1034"/>
                  </a:moveTo>
                  <a:lnTo>
                    <a:pt x="2464" y="1048"/>
                  </a:lnTo>
                  <a:lnTo>
                    <a:pt x="2471" y="1064"/>
                  </a:lnTo>
                  <a:lnTo>
                    <a:pt x="2507" y="1050"/>
                  </a:lnTo>
                  <a:lnTo>
                    <a:pt x="2500" y="1034"/>
                  </a:lnTo>
                  <a:close/>
                  <a:moveTo>
                    <a:pt x="2570" y="1005"/>
                  </a:moveTo>
                  <a:lnTo>
                    <a:pt x="2535" y="1020"/>
                  </a:lnTo>
                  <a:lnTo>
                    <a:pt x="2542" y="1036"/>
                  </a:lnTo>
                  <a:lnTo>
                    <a:pt x="2578" y="1024"/>
                  </a:lnTo>
                  <a:lnTo>
                    <a:pt x="2570" y="1005"/>
                  </a:lnTo>
                  <a:close/>
                  <a:moveTo>
                    <a:pt x="2639" y="977"/>
                  </a:moveTo>
                  <a:lnTo>
                    <a:pt x="2606" y="991"/>
                  </a:lnTo>
                  <a:lnTo>
                    <a:pt x="2613" y="1010"/>
                  </a:lnTo>
                  <a:lnTo>
                    <a:pt x="2646" y="996"/>
                  </a:lnTo>
                  <a:lnTo>
                    <a:pt x="2639" y="977"/>
                  </a:lnTo>
                  <a:close/>
                  <a:moveTo>
                    <a:pt x="2710" y="951"/>
                  </a:moveTo>
                  <a:lnTo>
                    <a:pt x="2675" y="965"/>
                  </a:lnTo>
                  <a:lnTo>
                    <a:pt x="2682" y="982"/>
                  </a:lnTo>
                  <a:lnTo>
                    <a:pt x="2717" y="968"/>
                  </a:lnTo>
                  <a:lnTo>
                    <a:pt x="2710" y="951"/>
                  </a:lnTo>
                  <a:close/>
                  <a:moveTo>
                    <a:pt x="2781" y="923"/>
                  </a:moveTo>
                  <a:lnTo>
                    <a:pt x="2745" y="937"/>
                  </a:lnTo>
                  <a:lnTo>
                    <a:pt x="2753" y="953"/>
                  </a:lnTo>
                  <a:lnTo>
                    <a:pt x="2788" y="939"/>
                  </a:lnTo>
                  <a:lnTo>
                    <a:pt x="2781" y="923"/>
                  </a:lnTo>
                  <a:close/>
                  <a:moveTo>
                    <a:pt x="2850" y="911"/>
                  </a:moveTo>
                  <a:lnTo>
                    <a:pt x="2850" y="913"/>
                  </a:lnTo>
                  <a:lnTo>
                    <a:pt x="2854" y="904"/>
                  </a:lnTo>
                  <a:lnTo>
                    <a:pt x="2850" y="894"/>
                  </a:lnTo>
                  <a:lnTo>
                    <a:pt x="2816" y="908"/>
                  </a:lnTo>
                  <a:lnTo>
                    <a:pt x="2824" y="925"/>
                  </a:lnTo>
                  <a:lnTo>
                    <a:pt x="2878" y="904"/>
                  </a:lnTo>
                  <a:lnTo>
                    <a:pt x="2857" y="894"/>
                  </a:lnTo>
                  <a:lnTo>
                    <a:pt x="2850" y="911"/>
                  </a:lnTo>
                  <a:close/>
                  <a:moveTo>
                    <a:pt x="2781" y="878"/>
                  </a:moveTo>
                  <a:lnTo>
                    <a:pt x="2814" y="894"/>
                  </a:lnTo>
                  <a:lnTo>
                    <a:pt x="2824" y="878"/>
                  </a:lnTo>
                  <a:lnTo>
                    <a:pt x="2790" y="861"/>
                  </a:lnTo>
                  <a:lnTo>
                    <a:pt x="2781" y="878"/>
                  </a:lnTo>
                  <a:close/>
                  <a:moveTo>
                    <a:pt x="2712" y="845"/>
                  </a:moveTo>
                  <a:lnTo>
                    <a:pt x="2748" y="861"/>
                  </a:lnTo>
                  <a:lnTo>
                    <a:pt x="2755" y="845"/>
                  </a:lnTo>
                  <a:lnTo>
                    <a:pt x="2722" y="828"/>
                  </a:lnTo>
                  <a:lnTo>
                    <a:pt x="2712" y="845"/>
                  </a:lnTo>
                  <a:close/>
                  <a:moveTo>
                    <a:pt x="2644" y="811"/>
                  </a:moveTo>
                  <a:lnTo>
                    <a:pt x="2679" y="828"/>
                  </a:lnTo>
                  <a:lnTo>
                    <a:pt x="2686" y="811"/>
                  </a:lnTo>
                  <a:lnTo>
                    <a:pt x="2653" y="795"/>
                  </a:lnTo>
                  <a:lnTo>
                    <a:pt x="2644" y="811"/>
                  </a:lnTo>
                  <a:close/>
                  <a:moveTo>
                    <a:pt x="2578" y="778"/>
                  </a:moveTo>
                  <a:lnTo>
                    <a:pt x="2611" y="795"/>
                  </a:lnTo>
                  <a:lnTo>
                    <a:pt x="2620" y="778"/>
                  </a:lnTo>
                  <a:lnTo>
                    <a:pt x="2585" y="762"/>
                  </a:lnTo>
                  <a:lnTo>
                    <a:pt x="2578" y="778"/>
                  </a:lnTo>
                  <a:close/>
                  <a:moveTo>
                    <a:pt x="2509" y="745"/>
                  </a:moveTo>
                  <a:lnTo>
                    <a:pt x="2542" y="762"/>
                  </a:lnTo>
                  <a:lnTo>
                    <a:pt x="2552" y="745"/>
                  </a:lnTo>
                  <a:lnTo>
                    <a:pt x="2516" y="729"/>
                  </a:lnTo>
                  <a:lnTo>
                    <a:pt x="2509" y="745"/>
                  </a:lnTo>
                  <a:close/>
                  <a:moveTo>
                    <a:pt x="2440" y="712"/>
                  </a:moveTo>
                  <a:lnTo>
                    <a:pt x="2476" y="729"/>
                  </a:lnTo>
                  <a:lnTo>
                    <a:pt x="2483" y="712"/>
                  </a:lnTo>
                  <a:lnTo>
                    <a:pt x="2450" y="696"/>
                  </a:lnTo>
                  <a:lnTo>
                    <a:pt x="2440" y="712"/>
                  </a:lnTo>
                  <a:close/>
                  <a:moveTo>
                    <a:pt x="2372" y="679"/>
                  </a:moveTo>
                  <a:lnTo>
                    <a:pt x="2407" y="696"/>
                  </a:lnTo>
                  <a:lnTo>
                    <a:pt x="2414" y="679"/>
                  </a:lnTo>
                  <a:lnTo>
                    <a:pt x="2381" y="662"/>
                  </a:lnTo>
                  <a:lnTo>
                    <a:pt x="2372" y="679"/>
                  </a:lnTo>
                  <a:close/>
                  <a:moveTo>
                    <a:pt x="2306" y="646"/>
                  </a:moveTo>
                  <a:lnTo>
                    <a:pt x="2339" y="662"/>
                  </a:lnTo>
                  <a:lnTo>
                    <a:pt x="2346" y="646"/>
                  </a:lnTo>
                  <a:lnTo>
                    <a:pt x="2313" y="629"/>
                  </a:lnTo>
                  <a:lnTo>
                    <a:pt x="2306" y="646"/>
                  </a:lnTo>
                  <a:close/>
                  <a:moveTo>
                    <a:pt x="2237" y="613"/>
                  </a:moveTo>
                  <a:lnTo>
                    <a:pt x="2270" y="629"/>
                  </a:lnTo>
                  <a:lnTo>
                    <a:pt x="2280" y="613"/>
                  </a:lnTo>
                  <a:lnTo>
                    <a:pt x="2244" y="596"/>
                  </a:lnTo>
                  <a:lnTo>
                    <a:pt x="2237" y="613"/>
                  </a:lnTo>
                  <a:close/>
                  <a:moveTo>
                    <a:pt x="2168" y="580"/>
                  </a:moveTo>
                  <a:lnTo>
                    <a:pt x="2202" y="596"/>
                  </a:lnTo>
                  <a:lnTo>
                    <a:pt x="2211" y="580"/>
                  </a:lnTo>
                  <a:lnTo>
                    <a:pt x="2178" y="563"/>
                  </a:lnTo>
                  <a:lnTo>
                    <a:pt x="2168" y="580"/>
                  </a:lnTo>
                  <a:close/>
                  <a:moveTo>
                    <a:pt x="2100" y="547"/>
                  </a:moveTo>
                  <a:lnTo>
                    <a:pt x="2135" y="563"/>
                  </a:lnTo>
                  <a:lnTo>
                    <a:pt x="2142" y="547"/>
                  </a:lnTo>
                  <a:lnTo>
                    <a:pt x="2109" y="530"/>
                  </a:lnTo>
                  <a:lnTo>
                    <a:pt x="2100" y="547"/>
                  </a:lnTo>
                  <a:close/>
                  <a:moveTo>
                    <a:pt x="2034" y="513"/>
                  </a:moveTo>
                  <a:lnTo>
                    <a:pt x="2067" y="530"/>
                  </a:lnTo>
                  <a:lnTo>
                    <a:pt x="2074" y="513"/>
                  </a:lnTo>
                  <a:lnTo>
                    <a:pt x="2041" y="497"/>
                  </a:lnTo>
                  <a:lnTo>
                    <a:pt x="2034" y="513"/>
                  </a:lnTo>
                  <a:close/>
                  <a:moveTo>
                    <a:pt x="1965" y="480"/>
                  </a:moveTo>
                  <a:lnTo>
                    <a:pt x="1998" y="497"/>
                  </a:lnTo>
                  <a:lnTo>
                    <a:pt x="2008" y="480"/>
                  </a:lnTo>
                  <a:lnTo>
                    <a:pt x="1972" y="464"/>
                  </a:lnTo>
                  <a:lnTo>
                    <a:pt x="1965" y="480"/>
                  </a:lnTo>
                  <a:close/>
                  <a:moveTo>
                    <a:pt x="1897" y="447"/>
                  </a:moveTo>
                  <a:lnTo>
                    <a:pt x="1930" y="464"/>
                  </a:lnTo>
                  <a:lnTo>
                    <a:pt x="1939" y="447"/>
                  </a:lnTo>
                  <a:lnTo>
                    <a:pt x="1904" y="431"/>
                  </a:lnTo>
                  <a:lnTo>
                    <a:pt x="1897" y="447"/>
                  </a:lnTo>
                  <a:close/>
                  <a:moveTo>
                    <a:pt x="1828" y="414"/>
                  </a:moveTo>
                  <a:lnTo>
                    <a:pt x="1863" y="431"/>
                  </a:lnTo>
                  <a:lnTo>
                    <a:pt x="1871" y="414"/>
                  </a:lnTo>
                  <a:lnTo>
                    <a:pt x="1837" y="398"/>
                  </a:lnTo>
                  <a:lnTo>
                    <a:pt x="1828" y="414"/>
                  </a:lnTo>
                  <a:close/>
                  <a:moveTo>
                    <a:pt x="1759" y="381"/>
                  </a:moveTo>
                  <a:lnTo>
                    <a:pt x="1795" y="398"/>
                  </a:lnTo>
                  <a:lnTo>
                    <a:pt x="1802" y="381"/>
                  </a:lnTo>
                  <a:lnTo>
                    <a:pt x="1769" y="364"/>
                  </a:lnTo>
                  <a:lnTo>
                    <a:pt x="1759" y="381"/>
                  </a:lnTo>
                  <a:close/>
                  <a:moveTo>
                    <a:pt x="1693" y="348"/>
                  </a:moveTo>
                  <a:lnTo>
                    <a:pt x="1726" y="364"/>
                  </a:lnTo>
                  <a:lnTo>
                    <a:pt x="1736" y="348"/>
                  </a:lnTo>
                  <a:lnTo>
                    <a:pt x="1700" y="331"/>
                  </a:lnTo>
                  <a:lnTo>
                    <a:pt x="1693" y="348"/>
                  </a:lnTo>
                  <a:close/>
                  <a:moveTo>
                    <a:pt x="1625" y="315"/>
                  </a:moveTo>
                  <a:lnTo>
                    <a:pt x="1658" y="331"/>
                  </a:lnTo>
                  <a:lnTo>
                    <a:pt x="1667" y="315"/>
                  </a:lnTo>
                  <a:lnTo>
                    <a:pt x="1632" y="298"/>
                  </a:lnTo>
                  <a:lnTo>
                    <a:pt x="1625" y="315"/>
                  </a:lnTo>
                  <a:close/>
                  <a:moveTo>
                    <a:pt x="1556" y="282"/>
                  </a:moveTo>
                  <a:lnTo>
                    <a:pt x="1589" y="298"/>
                  </a:lnTo>
                  <a:lnTo>
                    <a:pt x="1599" y="282"/>
                  </a:lnTo>
                  <a:lnTo>
                    <a:pt x="1565" y="265"/>
                  </a:lnTo>
                  <a:lnTo>
                    <a:pt x="1556" y="282"/>
                  </a:lnTo>
                  <a:close/>
                  <a:moveTo>
                    <a:pt x="1487" y="249"/>
                  </a:moveTo>
                  <a:lnTo>
                    <a:pt x="1523" y="265"/>
                  </a:lnTo>
                  <a:lnTo>
                    <a:pt x="1530" y="249"/>
                  </a:lnTo>
                  <a:lnTo>
                    <a:pt x="1497" y="232"/>
                  </a:lnTo>
                  <a:lnTo>
                    <a:pt x="1487" y="249"/>
                  </a:lnTo>
                  <a:close/>
                  <a:moveTo>
                    <a:pt x="1421" y="215"/>
                  </a:moveTo>
                  <a:lnTo>
                    <a:pt x="1454" y="232"/>
                  </a:lnTo>
                  <a:lnTo>
                    <a:pt x="1461" y="215"/>
                  </a:lnTo>
                  <a:lnTo>
                    <a:pt x="1428" y="199"/>
                  </a:lnTo>
                  <a:lnTo>
                    <a:pt x="1421" y="215"/>
                  </a:lnTo>
                  <a:close/>
                  <a:moveTo>
                    <a:pt x="1353" y="182"/>
                  </a:moveTo>
                  <a:lnTo>
                    <a:pt x="1386" y="199"/>
                  </a:lnTo>
                  <a:lnTo>
                    <a:pt x="1395" y="182"/>
                  </a:lnTo>
                  <a:lnTo>
                    <a:pt x="1360" y="166"/>
                  </a:lnTo>
                  <a:lnTo>
                    <a:pt x="1353" y="182"/>
                  </a:lnTo>
                  <a:close/>
                  <a:moveTo>
                    <a:pt x="1284" y="149"/>
                  </a:moveTo>
                  <a:lnTo>
                    <a:pt x="1317" y="166"/>
                  </a:lnTo>
                  <a:lnTo>
                    <a:pt x="1327" y="149"/>
                  </a:lnTo>
                  <a:lnTo>
                    <a:pt x="1291" y="133"/>
                  </a:lnTo>
                  <a:lnTo>
                    <a:pt x="1284" y="149"/>
                  </a:lnTo>
                  <a:close/>
                  <a:moveTo>
                    <a:pt x="1215" y="116"/>
                  </a:moveTo>
                  <a:lnTo>
                    <a:pt x="1251" y="133"/>
                  </a:lnTo>
                  <a:lnTo>
                    <a:pt x="1258" y="116"/>
                  </a:lnTo>
                  <a:lnTo>
                    <a:pt x="1225" y="100"/>
                  </a:lnTo>
                  <a:lnTo>
                    <a:pt x="1215" y="116"/>
                  </a:lnTo>
                  <a:close/>
                  <a:moveTo>
                    <a:pt x="1147" y="83"/>
                  </a:moveTo>
                  <a:lnTo>
                    <a:pt x="1182" y="100"/>
                  </a:lnTo>
                  <a:lnTo>
                    <a:pt x="1189" y="83"/>
                  </a:lnTo>
                  <a:lnTo>
                    <a:pt x="1156" y="66"/>
                  </a:lnTo>
                  <a:lnTo>
                    <a:pt x="1147" y="83"/>
                  </a:lnTo>
                  <a:close/>
                  <a:moveTo>
                    <a:pt x="1081" y="50"/>
                  </a:moveTo>
                  <a:lnTo>
                    <a:pt x="1114" y="66"/>
                  </a:lnTo>
                  <a:lnTo>
                    <a:pt x="1123" y="50"/>
                  </a:lnTo>
                  <a:lnTo>
                    <a:pt x="1088" y="33"/>
                  </a:lnTo>
                  <a:lnTo>
                    <a:pt x="1081" y="50"/>
                  </a:lnTo>
                  <a:close/>
                  <a:moveTo>
                    <a:pt x="1012" y="17"/>
                  </a:moveTo>
                  <a:lnTo>
                    <a:pt x="1045" y="33"/>
                  </a:lnTo>
                  <a:lnTo>
                    <a:pt x="1055" y="17"/>
                  </a:lnTo>
                  <a:lnTo>
                    <a:pt x="1019" y="0"/>
                  </a:lnTo>
                  <a:lnTo>
                    <a:pt x="1012" y="17"/>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Freeform 7"/>
            <p:cNvSpPr>
              <a:spLocks noEditPoints="1"/>
            </p:cNvSpPr>
            <p:nvPr/>
          </p:nvSpPr>
          <p:spPr bwMode="auto">
            <a:xfrm>
              <a:off x="6076004" y="2122700"/>
              <a:ext cx="1693708" cy="1303421"/>
            </a:xfrm>
            <a:custGeom>
              <a:avLst/>
              <a:gdLst>
                <a:gd name="T0" fmla="*/ 90 w 2287"/>
                <a:gd name="T1" fmla="*/ 40 h 1760"/>
                <a:gd name="T2" fmla="*/ 85 w 2287"/>
                <a:gd name="T3" fmla="*/ 116 h 1760"/>
                <a:gd name="T4" fmla="*/ 83 w 2287"/>
                <a:gd name="T5" fmla="*/ 192 h 1760"/>
                <a:gd name="T6" fmla="*/ 80 w 2287"/>
                <a:gd name="T7" fmla="*/ 267 h 1760"/>
                <a:gd name="T8" fmla="*/ 75 w 2287"/>
                <a:gd name="T9" fmla="*/ 343 h 1760"/>
                <a:gd name="T10" fmla="*/ 73 w 2287"/>
                <a:gd name="T11" fmla="*/ 419 h 1760"/>
                <a:gd name="T12" fmla="*/ 71 w 2287"/>
                <a:gd name="T13" fmla="*/ 495 h 1760"/>
                <a:gd name="T14" fmla="*/ 66 w 2287"/>
                <a:gd name="T15" fmla="*/ 568 h 1760"/>
                <a:gd name="T16" fmla="*/ 64 w 2287"/>
                <a:gd name="T17" fmla="*/ 644 h 1760"/>
                <a:gd name="T18" fmla="*/ 61 w 2287"/>
                <a:gd name="T19" fmla="*/ 719 h 1760"/>
                <a:gd name="T20" fmla="*/ 57 w 2287"/>
                <a:gd name="T21" fmla="*/ 795 h 1760"/>
                <a:gd name="T22" fmla="*/ 54 w 2287"/>
                <a:gd name="T23" fmla="*/ 871 h 1760"/>
                <a:gd name="T24" fmla="*/ 52 w 2287"/>
                <a:gd name="T25" fmla="*/ 946 h 1760"/>
                <a:gd name="T26" fmla="*/ 47 w 2287"/>
                <a:gd name="T27" fmla="*/ 1022 h 1760"/>
                <a:gd name="T28" fmla="*/ 45 w 2287"/>
                <a:gd name="T29" fmla="*/ 1098 h 1760"/>
                <a:gd name="T30" fmla="*/ 42 w 2287"/>
                <a:gd name="T31" fmla="*/ 1173 h 1760"/>
                <a:gd name="T32" fmla="*/ 40 w 2287"/>
                <a:gd name="T33" fmla="*/ 1249 h 1760"/>
                <a:gd name="T34" fmla="*/ 35 w 2287"/>
                <a:gd name="T35" fmla="*/ 1325 h 1760"/>
                <a:gd name="T36" fmla="*/ 33 w 2287"/>
                <a:gd name="T37" fmla="*/ 1400 h 1760"/>
                <a:gd name="T38" fmla="*/ 31 w 2287"/>
                <a:gd name="T39" fmla="*/ 1476 h 1760"/>
                <a:gd name="T40" fmla="*/ 26 w 2287"/>
                <a:gd name="T41" fmla="*/ 1552 h 1760"/>
                <a:gd name="T42" fmla="*/ 23 w 2287"/>
                <a:gd name="T43" fmla="*/ 1627 h 1760"/>
                <a:gd name="T44" fmla="*/ 21 w 2287"/>
                <a:gd name="T45" fmla="*/ 1703 h 1760"/>
                <a:gd name="T46" fmla="*/ 19 w 2287"/>
                <a:gd name="T47" fmla="*/ 1741 h 1760"/>
                <a:gd name="T48" fmla="*/ 35 w 2287"/>
                <a:gd name="T49" fmla="*/ 1724 h 1760"/>
                <a:gd name="T50" fmla="*/ 106 w 2287"/>
                <a:gd name="T51" fmla="*/ 1696 h 1760"/>
                <a:gd name="T52" fmla="*/ 177 w 2287"/>
                <a:gd name="T53" fmla="*/ 1668 h 1760"/>
                <a:gd name="T54" fmla="*/ 246 w 2287"/>
                <a:gd name="T55" fmla="*/ 1639 h 1760"/>
                <a:gd name="T56" fmla="*/ 317 w 2287"/>
                <a:gd name="T57" fmla="*/ 1611 h 1760"/>
                <a:gd name="T58" fmla="*/ 385 w 2287"/>
                <a:gd name="T59" fmla="*/ 1582 h 1760"/>
                <a:gd name="T60" fmla="*/ 456 w 2287"/>
                <a:gd name="T61" fmla="*/ 1554 h 1760"/>
                <a:gd name="T62" fmla="*/ 527 w 2287"/>
                <a:gd name="T63" fmla="*/ 1523 h 1760"/>
                <a:gd name="T64" fmla="*/ 596 w 2287"/>
                <a:gd name="T65" fmla="*/ 1495 h 1760"/>
                <a:gd name="T66" fmla="*/ 667 w 2287"/>
                <a:gd name="T67" fmla="*/ 1467 h 1760"/>
                <a:gd name="T68" fmla="*/ 738 w 2287"/>
                <a:gd name="T69" fmla="*/ 1438 h 1760"/>
                <a:gd name="T70" fmla="*/ 806 w 2287"/>
                <a:gd name="T71" fmla="*/ 1410 h 1760"/>
                <a:gd name="T72" fmla="*/ 877 w 2287"/>
                <a:gd name="T73" fmla="*/ 1381 h 1760"/>
                <a:gd name="T74" fmla="*/ 946 w 2287"/>
                <a:gd name="T75" fmla="*/ 1353 h 1760"/>
                <a:gd name="T76" fmla="*/ 1017 w 2287"/>
                <a:gd name="T77" fmla="*/ 1325 h 1760"/>
                <a:gd name="T78" fmla="*/ 1088 w 2287"/>
                <a:gd name="T79" fmla="*/ 1296 h 1760"/>
                <a:gd name="T80" fmla="*/ 1156 w 2287"/>
                <a:gd name="T81" fmla="*/ 1268 h 1760"/>
                <a:gd name="T82" fmla="*/ 1227 w 2287"/>
                <a:gd name="T83" fmla="*/ 1240 h 1760"/>
                <a:gd name="T84" fmla="*/ 1298 w 2287"/>
                <a:gd name="T85" fmla="*/ 1211 h 1760"/>
                <a:gd name="T86" fmla="*/ 1367 w 2287"/>
                <a:gd name="T87" fmla="*/ 1180 h 1760"/>
                <a:gd name="T88" fmla="*/ 1438 w 2287"/>
                <a:gd name="T89" fmla="*/ 1152 h 1760"/>
                <a:gd name="T90" fmla="*/ 1509 w 2287"/>
                <a:gd name="T91" fmla="*/ 1124 h 1760"/>
                <a:gd name="T92" fmla="*/ 1577 w 2287"/>
                <a:gd name="T93" fmla="*/ 1095 h 1760"/>
                <a:gd name="T94" fmla="*/ 1648 w 2287"/>
                <a:gd name="T95" fmla="*/ 1067 h 1760"/>
                <a:gd name="T96" fmla="*/ 1717 w 2287"/>
                <a:gd name="T97" fmla="*/ 1038 h 1760"/>
                <a:gd name="T98" fmla="*/ 1788 w 2287"/>
                <a:gd name="T99" fmla="*/ 1010 h 1760"/>
                <a:gd name="T100" fmla="*/ 1859 w 2287"/>
                <a:gd name="T101" fmla="*/ 982 h 1760"/>
                <a:gd name="T102" fmla="*/ 1927 w 2287"/>
                <a:gd name="T103" fmla="*/ 953 h 1760"/>
                <a:gd name="T104" fmla="*/ 1998 w 2287"/>
                <a:gd name="T105" fmla="*/ 925 h 1760"/>
                <a:gd name="T106" fmla="*/ 2069 w 2287"/>
                <a:gd name="T107" fmla="*/ 897 h 1760"/>
                <a:gd name="T108" fmla="*/ 2138 w 2287"/>
                <a:gd name="T109" fmla="*/ 868 h 1760"/>
                <a:gd name="T110" fmla="*/ 2209 w 2287"/>
                <a:gd name="T111" fmla="*/ 840 h 1760"/>
                <a:gd name="T112" fmla="*/ 2277 w 2287"/>
                <a:gd name="T113" fmla="*/ 809 h 1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87" h="1760">
                  <a:moveTo>
                    <a:pt x="90" y="40"/>
                  </a:moveTo>
                  <a:lnTo>
                    <a:pt x="90" y="3"/>
                  </a:lnTo>
                  <a:lnTo>
                    <a:pt x="71" y="0"/>
                  </a:lnTo>
                  <a:lnTo>
                    <a:pt x="71" y="38"/>
                  </a:lnTo>
                  <a:lnTo>
                    <a:pt x="90" y="40"/>
                  </a:lnTo>
                  <a:close/>
                  <a:moveTo>
                    <a:pt x="85" y="116"/>
                  </a:moveTo>
                  <a:lnTo>
                    <a:pt x="87" y="78"/>
                  </a:lnTo>
                  <a:lnTo>
                    <a:pt x="68" y="76"/>
                  </a:lnTo>
                  <a:lnTo>
                    <a:pt x="66" y="114"/>
                  </a:lnTo>
                  <a:lnTo>
                    <a:pt x="85" y="116"/>
                  </a:lnTo>
                  <a:close/>
                  <a:moveTo>
                    <a:pt x="83" y="192"/>
                  </a:moveTo>
                  <a:lnTo>
                    <a:pt x="85" y="154"/>
                  </a:lnTo>
                  <a:lnTo>
                    <a:pt x="66" y="152"/>
                  </a:lnTo>
                  <a:lnTo>
                    <a:pt x="64" y="189"/>
                  </a:lnTo>
                  <a:lnTo>
                    <a:pt x="83" y="192"/>
                  </a:lnTo>
                  <a:close/>
                  <a:moveTo>
                    <a:pt x="80" y="267"/>
                  </a:moveTo>
                  <a:lnTo>
                    <a:pt x="80" y="230"/>
                  </a:lnTo>
                  <a:lnTo>
                    <a:pt x="61" y="227"/>
                  </a:lnTo>
                  <a:lnTo>
                    <a:pt x="61" y="265"/>
                  </a:lnTo>
                  <a:lnTo>
                    <a:pt x="80" y="267"/>
                  </a:lnTo>
                  <a:close/>
                  <a:moveTo>
                    <a:pt x="75" y="343"/>
                  </a:moveTo>
                  <a:lnTo>
                    <a:pt x="78" y="305"/>
                  </a:lnTo>
                  <a:lnTo>
                    <a:pt x="59" y="303"/>
                  </a:lnTo>
                  <a:lnTo>
                    <a:pt x="57" y="341"/>
                  </a:lnTo>
                  <a:lnTo>
                    <a:pt x="75" y="343"/>
                  </a:lnTo>
                  <a:close/>
                  <a:moveTo>
                    <a:pt x="73" y="419"/>
                  </a:moveTo>
                  <a:lnTo>
                    <a:pt x="75" y="381"/>
                  </a:lnTo>
                  <a:lnTo>
                    <a:pt x="57" y="379"/>
                  </a:lnTo>
                  <a:lnTo>
                    <a:pt x="54" y="416"/>
                  </a:lnTo>
                  <a:lnTo>
                    <a:pt x="73" y="419"/>
                  </a:lnTo>
                  <a:close/>
                  <a:moveTo>
                    <a:pt x="71" y="495"/>
                  </a:moveTo>
                  <a:lnTo>
                    <a:pt x="71" y="457"/>
                  </a:lnTo>
                  <a:lnTo>
                    <a:pt x="52" y="454"/>
                  </a:lnTo>
                  <a:lnTo>
                    <a:pt x="52" y="492"/>
                  </a:lnTo>
                  <a:lnTo>
                    <a:pt x="71" y="495"/>
                  </a:lnTo>
                  <a:close/>
                  <a:moveTo>
                    <a:pt x="66" y="568"/>
                  </a:moveTo>
                  <a:lnTo>
                    <a:pt x="68" y="532"/>
                  </a:lnTo>
                  <a:lnTo>
                    <a:pt x="49" y="530"/>
                  </a:lnTo>
                  <a:lnTo>
                    <a:pt x="47" y="568"/>
                  </a:lnTo>
                  <a:lnTo>
                    <a:pt x="66" y="568"/>
                  </a:lnTo>
                  <a:close/>
                  <a:moveTo>
                    <a:pt x="64" y="644"/>
                  </a:moveTo>
                  <a:lnTo>
                    <a:pt x="66" y="606"/>
                  </a:lnTo>
                  <a:lnTo>
                    <a:pt x="47" y="606"/>
                  </a:lnTo>
                  <a:lnTo>
                    <a:pt x="45" y="644"/>
                  </a:lnTo>
                  <a:lnTo>
                    <a:pt x="64" y="644"/>
                  </a:lnTo>
                  <a:close/>
                  <a:moveTo>
                    <a:pt x="61" y="719"/>
                  </a:moveTo>
                  <a:lnTo>
                    <a:pt x="61" y="681"/>
                  </a:lnTo>
                  <a:lnTo>
                    <a:pt x="42" y="681"/>
                  </a:lnTo>
                  <a:lnTo>
                    <a:pt x="42" y="719"/>
                  </a:lnTo>
                  <a:lnTo>
                    <a:pt x="61" y="719"/>
                  </a:lnTo>
                  <a:close/>
                  <a:moveTo>
                    <a:pt x="57" y="795"/>
                  </a:moveTo>
                  <a:lnTo>
                    <a:pt x="59" y="757"/>
                  </a:lnTo>
                  <a:lnTo>
                    <a:pt x="40" y="757"/>
                  </a:lnTo>
                  <a:lnTo>
                    <a:pt x="38" y="795"/>
                  </a:lnTo>
                  <a:lnTo>
                    <a:pt x="57" y="795"/>
                  </a:lnTo>
                  <a:close/>
                  <a:moveTo>
                    <a:pt x="54" y="871"/>
                  </a:moveTo>
                  <a:lnTo>
                    <a:pt x="57" y="833"/>
                  </a:lnTo>
                  <a:lnTo>
                    <a:pt x="38" y="833"/>
                  </a:lnTo>
                  <a:lnTo>
                    <a:pt x="35" y="871"/>
                  </a:lnTo>
                  <a:lnTo>
                    <a:pt x="54" y="871"/>
                  </a:lnTo>
                  <a:close/>
                  <a:moveTo>
                    <a:pt x="52" y="946"/>
                  </a:moveTo>
                  <a:lnTo>
                    <a:pt x="52" y="908"/>
                  </a:lnTo>
                  <a:lnTo>
                    <a:pt x="33" y="908"/>
                  </a:lnTo>
                  <a:lnTo>
                    <a:pt x="33" y="946"/>
                  </a:lnTo>
                  <a:lnTo>
                    <a:pt x="52" y="946"/>
                  </a:lnTo>
                  <a:close/>
                  <a:moveTo>
                    <a:pt x="47" y="1022"/>
                  </a:moveTo>
                  <a:lnTo>
                    <a:pt x="49" y="984"/>
                  </a:lnTo>
                  <a:lnTo>
                    <a:pt x="31" y="984"/>
                  </a:lnTo>
                  <a:lnTo>
                    <a:pt x="28" y="1022"/>
                  </a:lnTo>
                  <a:lnTo>
                    <a:pt x="47" y="1022"/>
                  </a:lnTo>
                  <a:close/>
                  <a:moveTo>
                    <a:pt x="45" y="1098"/>
                  </a:moveTo>
                  <a:lnTo>
                    <a:pt x="47" y="1060"/>
                  </a:lnTo>
                  <a:lnTo>
                    <a:pt x="28" y="1060"/>
                  </a:lnTo>
                  <a:lnTo>
                    <a:pt x="26" y="1098"/>
                  </a:lnTo>
                  <a:lnTo>
                    <a:pt x="45" y="1098"/>
                  </a:lnTo>
                  <a:close/>
                  <a:moveTo>
                    <a:pt x="42" y="1173"/>
                  </a:moveTo>
                  <a:lnTo>
                    <a:pt x="42" y="1135"/>
                  </a:lnTo>
                  <a:lnTo>
                    <a:pt x="23" y="1135"/>
                  </a:lnTo>
                  <a:lnTo>
                    <a:pt x="23" y="1173"/>
                  </a:lnTo>
                  <a:lnTo>
                    <a:pt x="42" y="1173"/>
                  </a:lnTo>
                  <a:close/>
                  <a:moveTo>
                    <a:pt x="40" y="1249"/>
                  </a:moveTo>
                  <a:lnTo>
                    <a:pt x="40" y="1211"/>
                  </a:lnTo>
                  <a:lnTo>
                    <a:pt x="21" y="1211"/>
                  </a:lnTo>
                  <a:lnTo>
                    <a:pt x="21" y="1249"/>
                  </a:lnTo>
                  <a:lnTo>
                    <a:pt x="40" y="1249"/>
                  </a:lnTo>
                  <a:close/>
                  <a:moveTo>
                    <a:pt x="35" y="1325"/>
                  </a:moveTo>
                  <a:lnTo>
                    <a:pt x="38" y="1287"/>
                  </a:lnTo>
                  <a:lnTo>
                    <a:pt x="19" y="1287"/>
                  </a:lnTo>
                  <a:lnTo>
                    <a:pt x="16" y="1325"/>
                  </a:lnTo>
                  <a:lnTo>
                    <a:pt x="35" y="1325"/>
                  </a:lnTo>
                  <a:close/>
                  <a:moveTo>
                    <a:pt x="33" y="1400"/>
                  </a:moveTo>
                  <a:lnTo>
                    <a:pt x="35" y="1363"/>
                  </a:lnTo>
                  <a:lnTo>
                    <a:pt x="16" y="1363"/>
                  </a:lnTo>
                  <a:lnTo>
                    <a:pt x="14" y="1400"/>
                  </a:lnTo>
                  <a:lnTo>
                    <a:pt x="33" y="1400"/>
                  </a:lnTo>
                  <a:close/>
                  <a:moveTo>
                    <a:pt x="31" y="1476"/>
                  </a:moveTo>
                  <a:lnTo>
                    <a:pt x="31" y="1438"/>
                  </a:lnTo>
                  <a:lnTo>
                    <a:pt x="12" y="1438"/>
                  </a:lnTo>
                  <a:lnTo>
                    <a:pt x="12" y="1476"/>
                  </a:lnTo>
                  <a:lnTo>
                    <a:pt x="31" y="1476"/>
                  </a:lnTo>
                  <a:close/>
                  <a:moveTo>
                    <a:pt x="26" y="1552"/>
                  </a:moveTo>
                  <a:lnTo>
                    <a:pt x="28" y="1514"/>
                  </a:lnTo>
                  <a:lnTo>
                    <a:pt x="9" y="1514"/>
                  </a:lnTo>
                  <a:lnTo>
                    <a:pt x="7" y="1552"/>
                  </a:lnTo>
                  <a:lnTo>
                    <a:pt x="26" y="1552"/>
                  </a:lnTo>
                  <a:close/>
                  <a:moveTo>
                    <a:pt x="23" y="1627"/>
                  </a:moveTo>
                  <a:lnTo>
                    <a:pt x="26" y="1590"/>
                  </a:lnTo>
                  <a:lnTo>
                    <a:pt x="7" y="1590"/>
                  </a:lnTo>
                  <a:lnTo>
                    <a:pt x="5" y="1627"/>
                  </a:lnTo>
                  <a:lnTo>
                    <a:pt x="23" y="1627"/>
                  </a:lnTo>
                  <a:close/>
                  <a:moveTo>
                    <a:pt x="21" y="1703"/>
                  </a:moveTo>
                  <a:lnTo>
                    <a:pt x="21" y="1665"/>
                  </a:lnTo>
                  <a:lnTo>
                    <a:pt x="2" y="1665"/>
                  </a:lnTo>
                  <a:lnTo>
                    <a:pt x="2" y="1703"/>
                  </a:lnTo>
                  <a:lnTo>
                    <a:pt x="21" y="1703"/>
                  </a:lnTo>
                  <a:close/>
                  <a:moveTo>
                    <a:pt x="35" y="1724"/>
                  </a:moveTo>
                  <a:lnTo>
                    <a:pt x="5" y="1736"/>
                  </a:lnTo>
                  <a:lnTo>
                    <a:pt x="9" y="1746"/>
                  </a:lnTo>
                  <a:lnTo>
                    <a:pt x="19" y="1746"/>
                  </a:lnTo>
                  <a:lnTo>
                    <a:pt x="19" y="1741"/>
                  </a:lnTo>
                  <a:lnTo>
                    <a:pt x="0" y="1741"/>
                  </a:lnTo>
                  <a:lnTo>
                    <a:pt x="0" y="1746"/>
                  </a:lnTo>
                  <a:lnTo>
                    <a:pt x="0" y="1760"/>
                  </a:lnTo>
                  <a:lnTo>
                    <a:pt x="42" y="1741"/>
                  </a:lnTo>
                  <a:lnTo>
                    <a:pt x="35" y="1724"/>
                  </a:lnTo>
                  <a:close/>
                  <a:moveTo>
                    <a:pt x="106" y="1696"/>
                  </a:moveTo>
                  <a:lnTo>
                    <a:pt x="71" y="1710"/>
                  </a:lnTo>
                  <a:lnTo>
                    <a:pt x="78" y="1727"/>
                  </a:lnTo>
                  <a:lnTo>
                    <a:pt x="113" y="1713"/>
                  </a:lnTo>
                  <a:lnTo>
                    <a:pt x="106" y="1696"/>
                  </a:lnTo>
                  <a:close/>
                  <a:moveTo>
                    <a:pt x="177" y="1668"/>
                  </a:moveTo>
                  <a:lnTo>
                    <a:pt x="142" y="1682"/>
                  </a:lnTo>
                  <a:lnTo>
                    <a:pt x="149" y="1698"/>
                  </a:lnTo>
                  <a:lnTo>
                    <a:pt x="184" y="1684"/>
                  </a:lnTo>
                  <a:lnTo>
                    <a:pt x="177" y="1668"/>
                  </a:lnTo>
                  <a:close/>
                  <a:moveTo>
                    <a:pt x="246" y="1639"/>
                  </a:moveTo>
                  <a:lnTo>
                    <a:pt x="210" y="1653"/>
                  </a:lnTo>
                  <a:lnTo>
                    <a:pt x="217" y="1670"/>
                  </a:lnTo>
                  <a:lnTo>
                    <a:pt x="253" y="1656"/>
                  </a:lnTo>
                  <a:lnTo>
                    <a:pt x="246" y="1639"/>
                  </a:lnTo>
                  <a:close/>
                  <a:moveTo>
                    <a:pt x="317" y="1611"/>
                  </a:moveTo>
                  <a:lnTo>
                    <a:pt x="281" y="1625"/>
                  </a:lnTo>
                  <a:lnTo>
                    <a:pt x="288" y="1642"/>
                  </a:lnTo>
                  <a:lnTo>
                    <a:pt x="324" y="1627"/>
                  </a:lnTo>
                  <a:lnTo>
                    <a:pt x="317" y="1611"/>
                  </a:lnTo>
                  <a:close/>
                  <a:moveTo>
                    <a:pt x="385" y="1582"/>
                  </a:moveTo>
                  <a:lnTo>
                    <a:pt x="352" y="1597"/>
                  </a:lnTo>
                  <a:lnTo>
                    <a:pt x="359" y="1613"/>
                  </a:lnTo>
                  <a:lnTo>
                    <a:pt x="392" y="1599"/>
                  </a:lnTo>
                  <a:lnTo>
                    <a:pt x="385" y="1582"/>
                  </a:lnTo>
                  <a:close/>
                  <a:moveTo>
                    <a:pt x="456" y="1554"/>
                  </a:moveTo>
                  <a:lnTo>
                    <a:pt x="421" y="1568"/>
                  </a:lnTo>
                  <a:lnTo>
                    <a:pt x="428" y="1585"/>
                  </a:lnTo>
                  <a:lnTo>
                    <a:pt x="463" y="1571"/>
                  </a:lnTo>
                  <a:lnTo>
                    <a:pt x="456" y="1554"/>
                  </a:lnTo>
                  <a:close/>
                  <a:moveTo>
                    <a:pt x="527" y="1523"/>
                  </a:moveTo>
                  <a:lnTo>
                    <a:pt x="492" y="1540"/>
                  </a:lnTo>
                  <a:lnTo>
                    <a:pt x="499" y="1556"/>
                  </a:lnTo>
                  <a:lnTo>
                    <a:pt x="534" y="1542"/>
                  </a:lnTo>
                  <a:lnTo>
                    <a:pt x="527" y="1523"/>
                  </a:lnTo>
                  <a:close/>
                  <a:moveTo>
                    <a:pt x="596" y="1495"/>
                  </a:moveTo>
                  <a:lnTo>
                    <a:pt x="563" y="1509"/>
                  </a:lnTo>
                  <a:lnTo>
                    <a:pt x="570" y="1528"/>
                  </a:lnTo>
                  <a:lnTo>
                    <a:pt x="603" y="1514"/>
                  </a:lnTo>
                  <a:lnTo>
                    <a:pt x="596" y="1495"/>
                  </a:lnTo>
                  <a:close/>
                  <a:moveTo>
                    <a:pt x="667" y="1467"/>
                  </a:moveTo>
                  <a:lnTo>
                    <a:pt x="631" y="1481"/>
                  </a:lnTo>
                  <a:lnTo>
                    <a:pt x="638" y="1500"/>
                  </a:lnTo>
                  <a:lnTo>
                    <a:pt x="674" y="1486"/>
                  </a:lnTo>
                  <a:lnTo>
                    <a:pt x="667" y="1467"/>
                  </a:lnTo>
                  <a:close/>
                  <a:moveTo>
                    <a:pt x="738" y="1438"/>
                  </a:moveTo>
                  <a:lnTo>
                    <a:pt x="702" y="1452"/>
                  </a:lnTo>
                  <a:lnTo>
                    <a:pt x="709" y="1471"/>
                  </a:lnTo>
                  <a:lnTo>
                    <a:pt x="745" y="1457"/>
                  </a:lnTo>
                  <a:lnTo>
                    <a:pt x="738" y="1438"/>
                  </a:lnTo>
                  <a:close/>
                  <a:moveTo>
                    <a:pt x="806" y="1410"/>
                  </a:moveTo>
                  <a:lnTo>
                    <a:pt x="771" y="1424"/>
                  </a:lnTo>
                  <a:lnTo>
                    <a:pt x="778" y="1443"/>
                  </a:lnTo>
                  <a:lnTo>
                    <a:pt x="813" y="1429"/>
                  </a:lnTo>
                  <a:lnTo>
                    <a:pt x="806" y="1410"/>
                  </a:lnTo>
                  <a:close/>
                  <a:moveTo>
                    <a:pt x="877" y="1381"/>
                  </a:moveTo>
                  <a:lnTo>
                    <a:pt x="842" y="1396"/>
                  </a:lnTo>
                  <a:lnTo>
                    <a:pt x="849" y="1415"/>
                  </a:lnTo>
                  <a:lnTo>
                    <a:pt x="884" y="1398"/>
                  </a:lnTo>
                  <a:lnTo>
                    <a:pt x="877" y="1381"/>
                  </a:lnTo>
                  <a:close/>
                  <a:moveTo>
                    <a:pt x="946" y="1353"/>
                  </a:moveTo>
                  <a:lnTo>
                    <a:pt x="913" y="1367"/>
                  </a:lnTo>
                  <a:lnTo>
                    <a:pt x="920" y="1384"/>
                  </a:lnTo>
                  <a:lnTo>
                    <a:pt x="953" y="1370"/>
                  </a:lnTo>
                  <a:lnTo>
                    <a:pt x="946" y="1353"/>
                  </a:lnTo>
                  <a:close/>
                  <a:moveTo>
                    <a:pt x="1017" y="1325"/>
                  </a:moveTo>
                  <a:lnTo>
                    <a:pt x="981" y="1339"/>
                  </a:lnTo>
                  <a:lnTo>
                    <a:pt x="988" y="1355"/>
                  </a:lnTo>
                  <a:lnTo>
                    <a:pt x="1024" y="1341"/>
                  </a:lnTo>
                  <a:lnTo>
                    <a:pt x="1017" y="1325"/>
                  </a:lnTo>
                  <a:close/>
                  <a:moveTo>
                    <a:pt x="1088" y="1296"/>
                  </a:moveTo>
                  <a:lnTo>
                    <a:pt x="1052" y="1310"/>
                  </a:lnTo>
                  <a:lnTo>
                    <a:pt x="1059" y="1327"/>
                  </a:lnTo>
                  <a:lnTo>
                    <a:pt x="1095" y="1313"/>
                  </a:lnTo>
                  <a:lnTo>
                    <a:pt x="1088" y="1296"/>
                  </a:lnTo>
                  <a:close/>
                  <a:moveTo>
                    <a:pt x="1156" y="1268"/>
                  </a:moveTo>
                  <a:lnTo>
                    <a:pt x="1123" y="1282"/>
                  </a:lnTo>
                  <a:lnTo>
                    <a:pt x="1130" y="1299"/>
                  </a:lnTo>
                  <a:lnTo>
                    <a:pt x="1163" y="1284"/>
                  </a:lnTo>
                  <a:lnTo>
                    <a:pt x="1156" y="1268"/>
                  </a:lnTo>
                  <a:close/>
                  <a:moveTo>
                    <a:pt x="1227" y="1240"/>
                  </a:moveTo>
                  <a:lnTo>
                    <a:pt x="1192" y="1254"/>
                  </a:lnTo>
                  <a:lnTo>
                    <a:pt x="1199" y="1270"/>
                  </a:lnTo>
                  <a:lnTo>
                    <a:pt x="1234" y="1256"/>
                  </a:lnTo>
                  <a:lnTo>
                    <a:pt x="1227" y="1240"/>
                  </a:lnTo>
                  <a:close/>
                  <a:moveTo>
                    <a:pt x="1298" y="1211"/>
                  </a:moveTo>
                  <a:lnTo>
                    <a:pt x="1263" y="1225"/>
                  </a:lnTo>
                  <a:lnTo>
                    <a:pt x="1270" y="1242"/>
                  </a:lnTo>
                  <a:lnTo>
                    <a:pt x="1305" y="1228"/>
                  </a:lnTo>
                  <a:lnTo>
                    <a:pt x="1298" y="1211"/>
                  </a:lnTo>
                  <a:close/>
                  <a:moveTo>
                    <a:pt x="1367" y="1180"/>
                  </a:moveTo>
                  <a:lnTo>
                    <a:pt x="1331" y="1197"/>
                  </a:lnTo>
                  <a:lnTo>
                    <a:pt x="1338" y="1214"/>
                  </a:lnTo>
                  <a:lnTo>
                    <a:pt x="1374" y="1199"/>
                  </a:lnTo>
                  <a:lnTo>
                    <a:pt x="1367" y="1180"/>
                  </a:lnTo>
                  <a:close/>
                  <a:moveTo>
                    <a:pt x="1438" y="1152"/>
                  </a:moveTo>
                  <a:lnTo>
                    <a:pt x="1402" y="1166"/>
                  </a:lnTo>
                  <a:lnTo>
                    <a:pt x="1409" y="1185"/>
                  </a:lnTo>
                  <a:lnTo>
                    <a:pt x="1445" y="1171"/>
                  </a:lnTo>
                  <a:lnTo>
                    <a:pt x="1438" y="1152"/>
                  </a:lnTo>
                  <a:close/>
                  <a:moveTo>
                    <a:pt x="1509" y="1124"/>
                  </a:moveTo>
                  <a:lnTo>
                    <a:pt x="1473" y="1138"/>
                  </a:lnTo>
                  <a:lnTo>
                    <a:pt x="1480" y="1157"/>
                  </a:lnTo>
                  <a:lnTo>
                    <a:pt x="1516" y="1143"/>
                  </a:lnTo>
                  <a:lnTo>
                    <a:pt x="1509" y="1124"/>
                  </a:lnTo>
                  <a:close/>
                  <a:moveTo>
                    <a:pt x="1577" y="1095"/>
                  </a:moveTo>
                  <a:lnTo>
                    <a:pt x="1542" y="1109"/>
                  </a:lnTo>
                  <a:lnTo>
                    <a:pt x="1549" y="1128"/>
                  </a:lnTo>
                  <a:lnTo>
                    <a:pt x="1584" y="1114"/>
                  </a:lnTo>
                  <a:lnTo>
                    <a:pt x="1577" y="1095"/>
                  </a:lnTo>
                  <a:close/>
                  <a:moveTo>
                    <a:pt x="1648" y="1067"/>
                  </a:moveTo>
                  <a:lnTo>
                    <a:pt x="1613" y="1081"/>
                  </a:lnTo>
                  <a:lnTo>
                    <a:pt x="1620" y="1100"/>
                  </a:lnTo>
                  <a:lnTo>
                    <a:pt x="1655" y="1086"/>
                  </a:lnTo>
                  <a:lnTo>
                    <a:pt x="1648" y="1067"/>
                  </a:lnTo>
                  <a:close/>
                  <a:moveTo>
                    <a:pt x="1717" y="1038"/>
                  </a:moveTo>
                  <a:lnTo>
                    <a:pt x="1684" y="1053"/>
                  </a:lnTo>
                  <a:lnTo>
                    <a:pt x="1691" y="1072"/>
                  </a:lnTo>
                  <a:lnTo>
                    <a:pt x="1724" y="1055"/>
                  </a:lnTo>
                  <a:lnTo>
                    <a:pt x="1717" y="1038"/>
                  </a:lnTo>
                  <a:close/>
                  <a:moveTo>
                    <a:pt x="1788" y="1010"/>
                  </a:moveTo>
                  <a:lnTo>
                    <a:pt x="1752" y="1024"/>
                  </a:lnTo>
                  <a:lnTo>
                    <a:pt x="1759" y="1041"/>
                  </a:lnTo>
                  <a:lnTo>
                    <a:pt x="1795" y="1027"/>
                  </a:lnTo>
                  <a:lnTo>
                    <a:pt x="1788" y="1010"/>
                  </a:lnTo>
                  <a:close/>
                  <a:moveTo>
                    <a:pt x="1859" y="982"/>
                  </a:moveTo>
                  <a:lnTo>
                    <a:pt x="1823" y="996"/>
                  </a:lnTo>
                  <a:lnTo>
                    <a:pt x="1830" y="1012"/>
                  </a:lnTo>
                  <a:lnTo>
                    <a:pt x="1866" y="998"/>
                  </a:lnTo>
                  <a:lnTo>
                    <a:pt x="1859" y="982"/>
                  </a:lnTo>
                  <a:close/>
                  <a:moveTo>
                    <a:pt x="1927" y="953"/>
                  </a:moveTo>
                  <a:lnTo>
                    <a:pt x="1894" y="968"/>
                  </a:lnTo>
                  <a:lnTo>
                    <a:pt x="1901" y="984"/>
                  </a:lnTo>
                  <a:lnTo>
                    <a:pt x="1934" y="970"/>
                  </a:lnTo>
                  <a:lnTo>
                    <a:pt x="1927" y="953"/>
                  </a:lnTo>
                  <a:close/>
                  <a:moveTo>
                    <a:pt x="1998" y="925"/>
                  </a:moveTo>
                  <a:lnTo>
                    <a:pt x="1963" y="939"/>
                  </a:lnTo>
                  <a:lnTo>
                    <a:pt x="1970" y="956"/>
                  </a:lnTo>
                  <a:lnTo>
                    <a:pt x="2005" y="942"/>
                  </a:lnTo>
                  <a:lnTo>
                    <a:pt x="1998" y="925"/>
                  </a:lnTo>
                  <a:close/>
                  <a:moveTo>
                    <a:pt x="2069" y="897"/>
                  </a:moveTo>
                  <a:lnTo>
                    <a:pt x="2034" y="911"/>
                  </a:lnTo>
                  <a:lnTo>
                    <a:pt x="2041" y="927"/>
                  </a:lnTo>
                  <a:lnTo>
                    <a:pt x="2076" y="913"/>
                  </a:lnTo>
                  <a:lnTo>
                    <a:pt x="2069" y="897"/>
                  </a:lnTo>
                  <a:close/>
                  <a:moveTo>
                    <a:pt x="2138" y="868"/>
                  </a:moveTo>
                  <a:lnTo>
                    <a:pt x="2102" y="882"/>
                  </a:lnTo>
                  <a:lnTo>
                    <a:pt x="2109" y="899"/>
                  </a:lnTo>
                  <a:lnTo>
                    <a:pt x="2145" y="885"/>
                  </a:lnTo>
                  <a:lnTo>
                    <a:pt x="2138" y="868"/>
                  </a:lnTo>
                  <a:close/>
                  <a:moveTo>
                    <a:pt x="2209" y="840"/>
                  </a:moveTo>
                  <a:lnTo>
                    <a:pt x="2173" y="854"/>
                  </a:lnTo>
                  <a:lnTo>
                    <a:pt x="2180" y="871"/>
                  </a:lnTo>
                  <a:lnTo>
                    <a:pt x="2216" y="856"/>
                  </a:lnTo>
                  <a:lnTo>
                    <a:pt x="2209" y="840"/>
                  </a:lnTo>
                  <a:close/>
                  <a:moveTo>
                    <a:pt x="2277" y="809"/>
                  </a:moveTo>
                  <a:lnTo>
                    <a:pt x="2244" y="823"/>
                  </a:lnTo>
                  <a:lnTo>
                    <a:pt x="2251" y="842"/>
                  </a:lnTo>
                  <a:lnTo>
                    <a:pt x="2287" y="828"/>
                  </a:lnTo>
                  <a:lnTo>
                    <a:pt x="2277" y="809"/>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8"/>
            <p:cNvSpPr>
              <a:spLocks noEditPoints="1"/>
            </p:cNvSpPr>
            <p:nvPr/>
          </p:nvSpPr>
          <p:spPr bwMode="auto">
            <a:xfrm>
              <a:off x="3820196" y="3287632"/>
              <a:ext cx="4519763" cy="994599"/>
            </a:xfrm>
            <a:custGeom>
              <a:avLst/>
              <a:gdLst>
                <a:gd name="T0" fmla="*/ 6025 w 6103"/>
                <a:gd name="T1" fmla="*/ 1315 h 1343"/>
                <a:gd name="T2" fmla="*/ 5926 w 6103"/>
                <a:gd name="T3" fmla="*/ 1258 h 1343"/>
                <a:gd name="T4" fmla="*/ 5779 w 6103"/>
                <a:gd name="T5" fmla="*/ 1220 h 1343"/>
                <a:gd name="T6" fmla="*/ 5749 w 6103"/>
                <a:gd name="T7" fmla="*/ 1190 h 1343"/>
                <a:gd name="T8" fmla="*/ 5638 w 6103"/>
                <a:gd name="T9" fmla="*/ 1166 h 1343"/>
                <a:gd name="T10" fmla="*/ 5531 w 6103"/>
                <a:gd name="T11" fmla="*/ 1126 h 1343"/>
                <a:gd name="T12" fmla="*/ 5432 w 6103"/>
                <a:gd name="T13" fmla="*/ 1069 h 1343"/>
                <a:gd name="T14" fmla="*/ 5283 w 6103"/>
                <a:gd name="T15" fmla="*/ 1031 h 1343"/>
                <a:gd name="T16" fmla="*/ 5255 w 6103"/>
                <a:gd name="T17" fmla="*/ 1000 h 1343"/>
                <a:gd name="T18" fmla="*/ 5141 w 6103"/>
                <a:gd name="T19" fmla="*/ 979 h 1343"/>
                <a:gd name="T20" fmla="*/ 5037 w 6103"/>
                <a:gd name="T21" fmla="*/ 939 h 1343"/>
                <a:gd name="T22" fmla="*/ 4938 w 6103"/>
                <a:gd name="T23" fmla="*/ 880 h 1343"/>
                <a:gd name="T24" fmla="*/ 4789 w 6103"/>
                <a:gd name="T25" fmla="*/ 844 h 1343"/>
                <a:gd name="T26" fmla="*/ 4760 w 6103"/>
                <a:gd name="T27" fmla="*/ 814 h 1343"/>
                <a:gd name="T28" fmla="*/ 4647 w 6103"/>
                <a:gd name="T29" fmla="*/ 790 h 1343"/>
                <a:gd name="T30" fmla="*/ 4540 w 6103"/>
                <a:gd name="T31" fmla="*/ 750 h 1343"/>
                <a:gd name="T32" fmla="*/ 4441 w 6103"/>
                <a:gd name="T33" fmla="*/ 691 h 1343"/>
                <a:gd name="T34" fmla="*/ 4294 w 6103"/>
                <a:gd name="T35" fmla="*/ 655 h 1343"/>
                <a:gd name="T36" fmla="*/ 4266 w 6103"/>
                <a:gd name="T37" fmla="*/ 624 h 1343"/>
                <a:gd name="T38" fmla="*/ 4153 w 6103"/>
                <a:gd name="T39" fmla="*/ 601 h 1343"/>
                <a:gd name="T40" fmla="*/ 4046 w 6103"/>
                <a:gd name="T41" fmla="*/ 561 h 1343"/>
                <a:gd name="T42" fmla="*/ 3947 w 6103"/>
                <a:gd name="T43" fmla="*/ 501 h 1343"/>
                <a:gd name="T44" fmla="*/ 3798 w 6103"/>
                <a:gd name="T45" fmla="*/ 466 h 1343"/>
                <a:gd name="T46" fmla="*/ 3769 w 6103"/>
                <a:gd name="T47" fmla="*/ 435 h 1343"/>
                <a:gd name="T48" fmla="*/ 3658 w 6103"/>
                <a:gd name="T49" fmla="*/ 412 h 1343"/>
                <a:gd name="T50" fmla="*/ 3552 w 6103"/>
                <a:gd name="T51" fmla="*/ 371 h 1343"/>
                <a:gd name="T52" fmla="*/ 3453 w 6103"/>
                <a:gd name="T53" fmla="*/ 315 h 1343"/>
                <a:gd name="T54" fmla="*/ 3304 w 6103"/>
                <a:gd name="T55" fmla="*/ 277 h 1343"/>
                <a:gd name="T56" fmla="*/ 3275 w 6103"/>
                <a:gd name="T57" fmla="*/ 246 h 1343"/>
                <a:gd name="T58" fmla="*/ 3162 w 6103"/>
                <a:gd name="T59" fmla="*/ 225 h 1343"/>
                <a:gd name="T60" fmla="*/ 3053 w 6103"/>
                <a:gd name="T61" fmla="*/ 182 h 1343"/>
                <a:gd name="T62" fmla="*/ 2946 w 6103"/>
                <a:gd name="T63" fmla="*/ 177 h 1343"/>
                <a:gd name="T64" fmla="*/ 2909 w 6103"/>
                <a:gd name="T65" fmla="*/ 156 h 1343"/>
                <a:gd name="T66" fmla="*/ 2795 w 6103"/>
                <a:gd name="T67" fmla="*/ 168 h 1343"/>
                <a:gd name="T68" fmla="*/ 2682 w 6103"/>
                <a:gd name="T69" fmla="*/ 163 h 1343"/>
                <a:gd name="T70" fmla="*/ 2568 w 6103"/>
                <a:gd name="T71" fmla="*/ 137 h 1343"/>
                <a:gd name="T72" fmla="*/ 2417 w 6103"/>
                <a:gd name="T73" fmla="*/ 149 h 1343"/>
                <a:gd name="T74" fmla="*/ 2381 w 6103"/>
                <a:gd name="T75" fmla="*/ 128 h 1343"/>
                <a:gd name="T76" fmla="*/ 2265 w 6103"/>
                <a:gd name="T77" fmla="*/ 140 h 1343"/>
                <a:gd name="T78" fmla="*/ 2152 w 6103"/>
                <a:gd name="T79" fmla="*/ 135 h 1343"/>
                <a:gd name="T80" fmla="*/ 2041 w 6103"/>
                <a:gd name="T81" fmla="*/ 109 h 1343"/>
                <a:gd name="T82" fmla="*/ 1887 w 6103"/>
                <a:gd name="T83" fmla="*/ 121 h 1343"/>
                <a:gd name="T84" fmla="*/ 1852 w 6103"/>
                <a:gd name="T85" fmla="*/ 99 h 1343"/>
                <a:gd name="T86" fmla="*/ 1736 w 6103"/>
                <a:gd name="T87" fmla="*/ 111 h 1343"/>
                <a:gd name="T88" fmla="*/ 1625 w 6103"/>
                <a:gd name="T89" fmla="*/ 106 h 1343"/>
                <a:gd name="T90" fmla="*/ 1511 w 6103"/>
                <a:gd name="T91" fmla="*/ 80 h 1343"/>
                <a:gd name="T92" fmla="*/ 1360 w 6103"/>
                <a:gd name="T93" fmla="*/ 92 h 1343"/>
                <a:gd name="T94" fmla="*/ 1322 w 6103"/>
                <a:gd name="T95" fmla="*/ 71 h 1343"/>
                <a:gd name="T96" fmla="*/ 1208 w 6103"/>
                <a:gd name="T97" fmla="*/ 83 h 1343"/>
                <a:gd name="T98" fmla="*/ 1095 w 6103"/>
                <a:gd name="T99" fmla="*/ 78 h 1343"/>
                <a:gd name="T100" fmla="*/ 981 w 6103"/>
                <a:gd name="T101" fmla="*/ 52 h 1343"/>
                <a:gd name="T102" fmla="*/ 830 w 6103"/>
                <a:gd name="T103" fmla="*/ 64 h 1343"/>
                <a:gd name="T104" fmla="*/ 792 w 6103"/>
                <a:gd name="T105" fmla="*/ 43 h 1343"/>
                <a:gd name="T106" fmla="*/ 679 w 6103"/>
                <a:gd name="T107" fmla="*/ 57 h 1343"/>
                <a:gd name="T108" fmla="*/ 565 w 6103"/>
                <a:gd name="T109" fmla="*/ 50 h 1343"/>
                <a:gd name="T110" fmla="*/ 454 w 6103"/>
                <a:gd name="T111" fmla="*/ 24 h 1343"/>
                <a:gd name="T112" fmla="*/ 300 w 6103"/>
                <a:gd name="T113" fmla="*/ 35 h 1343"/>
                <a:gd name="T114" fmla="*/ 265 w 6103"/>
                <a:gd name="T115" fmla="*/ 14 h 1343"/>
                <a:gd name="T116" fmla="*/ 149 w 6103"/>
                <a:gd name="T117" fmla="*/ 28 h 1343"/>
                <a:gd name="T118" fmla="*/ 35 w 6103"/>
                <a:gd name="T119" fmla="*/ 21 h 1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103" h="1343">
                  <a:moveTo>
                    <a:pt x="6061" y="1329"/>
                  </a:moveTo>
                  <a:lnTo>
                    <a:pt x="6096" y="1343"/>
                  </a:lnTo>
                  <a:lnTo>
                    <a:pt x="6103" y="1324"/>
                  </a:lnTo>
                  <a:lnTo>
                    <a:pt x="6068" y="1310"/>
                  </a:lnTo>
                  <a:lnTo>
                    <a:pt x="6061" y="1329"/>
                  </a:lnTo>
                  <a:close/>
                  <a:moveTo>
                    <a:pt x="5990" y="1301"/>
                  </a:moveTo>
                  <a:lnTo>
                    <a:pt x="6025" y="1315"/>
                  </a:lnTo>
                  <a:lnTo>
                    <a:pt x="6033" y="1298"/>
                  </a:lnTo>
                  <a:lnTo>
                    <a:pt x="5997" y="1284"/>
                  </a:lnTo>
                  <a:lnTo>
                    <a:pt x="5990" y="1301"/>
                  </a:lnTo>
                  <a:close/>
                  <a:moveTo>
                    <a:pt x="5919" y="1275"/>
                  </a:moveTo>
                  <a:lnTo>
                    <a:pt x="5954" y="1289"/>
                  </a:lnTo>
                  <a:lnTo>
                    <a:pt x="5962" y="1270"/>
                  </a:lnTo>
                  <a:lnTo>
                    <a:pt x="5926" y="1258"/>
                  </a:lnTo>
                  <a:lnTo>
                    <a:pt x="5919" y="1275"/>
                  </a:lnTo>
                  <a:close/>
                  <a:moveTo>
                    <a:pt x="5848" y="1249"/>
                  </a:moveTo>
                  <a:lnTo>
                    <a:pt x="5884" y="1261"/>
                  </a:lnTo>
                  <a:lnTo>
                    <a:pt x="5891" y="1244"/>
                  </a:lnTo>
                  <a:lnTo>
                    <a:pt x="5855" y="1230"/>
                  </a:lnTo>
                  <a:lnTo>
                    <a:pt x="5848" y="1249"/>
                  </a:lnTo>
                  <a:close/>
                  <a:moveTo>
                    <a:pt x="5779" y="1220"/>
                  </a:moveTo>
                  <a:lnTo>
                    <a:pt x="5813" y="1235"/>
                  </a:lnTo>
                  <a:lnTo>
                    <a:pt x="5820" y="1216"/>
                  </a:lnTo>
                  <a:lnTo>
                    <a:pt x="5784" y="1204"/>
                  </a:lnTo>
                  <a:lnTo>
                    <a:pt x="5779" y="1220"/>
                  </a:lnTo>
                  <a:close/>
                  <a:moveTo>
                    <a:pt x="5709" y="1194"/>
                  </a:moveTo>
                  <a:lnTo>
                    <a:pt x="5744" y="1209"/>
                  </a:lnTo>
                  <a:lnTo>
                    <a:pt x="5749" y="1190"/>
                  </a:lnTo>
                  <a:lnTo>
                    <a:pt x="5713" y="1175"/>
                  </a:lnTo>
                  <a:lnTo>
                    <a:pt x="5709" y="1194"/>
                  </a:lnTo>
                  <a:close/>
                  <a:moveTo>
                    <a:pt x="5638" y="1166"/>
                  </a:moveTo>
                  <a:lnTo>
                    <a:pt x="5673" y="1180"/>
                  </a:lnTo>
                  <a:lnTo>
                    <a:pt x="5680" y="1164"/>
                  </a:lnTo>
                  <a:lnTo>
                    <a:pt x="5645" y="1149"/>
                  </a:lnTo>
                  <a:lnTo>
                    <a:pt x="5638" y="1166"/>
                  </a:lnTo>
                  <a:close/>
                  <a:moveTo>
                    <a:pt x="5567" y="1140"/>
                  </a:moveTo>
                  <a:lnTo>
                    <a:pt x="5602" y="1154"/>
                  </a:lnTo>
                  <a:lnTo>
                    <a:pt x="5609" y="1135"/>
                  </a:lnTo>
                  <a:lnTo>
                    <a:pt x="5574" y="1123"/>
                  </a:lnTo>
                  <a:lnTo>
                    <a:pt x="5567" y="1140"/>
                  </a:lnTo>
                  <a:close/>
                  <a:moveTo>
                    <a:pt x="5496" y="1114"/>
                  </a:moveTo>
                  <a:lnTo>
                    <a:pt x="5531" y="1126"/>
                  </a:lnTo>
                  <a:lnTo>
                    <a:pt x="5538" y="1109"/>
                  </a:lnTo>
                  <a:lnTo>
                    <a:pt x="5503" y="1095"/>
                  </a:lnTo>
                  <a:lnTo>
                    <a:pt x="5496" y="1114"/>
                  </a:lnTo>
                  <a:close/>
                  <a:moveTo>
                    <a:pt x="5425" y="1086"/>
                  </a:moveTo>
                  <a:lnTo>
                    <a:pt x="5460" y="1100"/>
                  </a:lnTo>
                  <a:lnTo>
                    <a:pt x="5467" y="1081"/>
                  </a:lnTo>
                  <a:lnTo>
                    <a:pt x="5432" y="1069"/>
                  </a:lnTo>
                  <a:lnTo>
                    <a:pt x="5425" y="1086"/>
                  </a:lnTo>
                  <a:close/>
                  <a:moveTo>
                    <a:pt x="5354" y="1060"/>
                  </a:moveTo>
                  <a:lnTo>
                    <a:pt x="5389" y="1074"/>
                  </a:lnTo>
                  <a:lnTo>
                    <a:pt x="5396" y="1055"/>
                  </a:lnTo>
                  <a:lnTo>
                    <a:pt x="5361" y="1041"/>
                  </a:lnTo>
                  <a:lnTo>
                    <a:pt x="5354" y="1060"/>
                  </a:lnTo>
                  <a:close/>
                  <a:moveTo>
                    <a:pt x="5283" y="1031"/>
                  </a:moveTo>
                  <a:lnTo>
                    <a:pt x="5318" y="1045"/>
                  </a:lnTo>
                  <a:lnTo>
                    <a:pt x="5325" y="1029"/>
                  </a:lnTo>
                  <a:lnTo>
                    <a:pt x="5290" y="1015"/>
                  </a:lnTo>
                  <a:lnTo>
                    <a:pt x="5283" y="1031"/>
                  </a:lnTo>
                  <a:close/>
                  <a:moveTo>
                    <a:pt x="5212" y="1005"/>
                  </a:moveTo>
                  <a:lnTo>
                    <a:pt x="5247" y="1019"/>
                  </a:lnTo>
                  <a:lnTo>
                    <a:pt x="5255" y="1000"/>
                  </a:lnTo>
                  <a:lnTo>
                    <a:pt x="5219" y="989"/>
                  </a:lnTo>
                  <a:lnTo>
                    <a:pt x="5212" y="1005"/>
                  </a:lnTo>
                  <a:close/>
                  <a:moveTo>
                    <a:pt x="5141" y="979"/>
                  </a:moveTo>
                  <a:lnTo>
                    <a:pt x="5176" y="991"/>
                  </a:lnTo>
                  <a:lnTo>
                    <a:pt x="5184" y="974"/>
                  </a:lnTo>
                  <a:lnTo>
                    <a:pt x="5148" y="960"/>
                  </a:lnTo>
                  <a:lnTo>
                    <a:pt x="5141" y="979"/>
                  </a:lnTo>
                  <a:close/>
                  <a:moveTo>
                    <a:pt x="5072" y="951"/>
                  </a:moveTo>
                  <a:lnTo>
                    <a:pt x="5106" y="965"/>
                  </a:lnTo>
                  <a:lnTo>
                    <a:pt x="5113" y="946"/>
                  </a:lnTo>
                  <a:lnTo>
                    <a:pt x="5077" y="934"/>
                  </a:lnTo>
                  <a:lnTo>
                    <a:pt x="5072" y="951"/>
                  </a:lnTo>
                  <a:close/>
                  <a:moveTo>
                    <a:pt x="5001" y="925"/>
                  </a:moveTo>
                  <a:lnTo>
                    <a:pt x="5037" y="939"/>
                  </a:lnTo>
                  <a:lnTo>
                    <a:pt x="5042" y="920"/>
                  </a:lnTo>
                  <a:lnTo>
                    <a:pt x="5006" y="906"/>
                  </a:lnTo>
                  <a:lnTo>
                    <a:pt x="5001" y="925"/>
                  </a:lnTo>
                  <a:close/>
                  <a:moveTo>
                    <a:pt x="4931" y="896"/>
                  </a:moveTo>
                  <a:lnTo>
                    <a:pt x="4966" y="911"/>
                  </a:lnTo>
                  <a:lnTo>
                    <a:pt x="4973" y="894"/>
                  </a:lnTo>
                  <a:lnTo>
                    <a:pt x="4938" y="880"/>
                  </a:lnTo>
                  <a:lnTo>
                    <a:pt x="4931" y="896"/>
                  </a:lnTo>
                  <a:close/>
                  <a:moveTo>
                    <a:pt x="4860" y="870"/>
                  </a:moveTo>
                  <a:lnTo>
                    <a:pt x="4895" y="885"/>
                  </a:lnTo>
                  <a:lnTo>
                    <a:pt x="4902" y="866"/>
                  </a:lnTo>
                  <a:lnTo>
                    <a:pt x="4867" y="854"/>
                  </a:lnTo>
                  <a:lnTo>
                    <a:pt x="4860" y="870"/>
                  </a:lnTo>
                  <a:close/>
                  <a:moveTo>
                    <a:pt x="4789" y="844"/>
                  </a:moveTo>
                  <a:lnTo>
                    <a:pt x="4824" y="856"/>
                  </a:lnTo>
                  <a:lnTo>
                    <a:pt x="4831" y="840"/>
                  </a:lnTo>
                  <a:lnTo>
                    <a:pt x="4796" y="825"/>
                  </a:lnTo>
                  <a:lnTo>
                    <a:pt x="4789" y="844"/>
                  </a:lnTo>
                  <a:close/>
                  <a:moveTo>
                    <a:pt x="4718" y="816"/>
                  </a:moveTo>
                  <a:lnTo>
                    <a:pt x="4753" y="830"/>
                  </a:lnTo>
                  <a:lnTo>
                    <a:pt x="4760" y="814"/>
                  </a:lnTo>
                  <a:lnTo>
                    <a:pt x="4725" y="799"/>
                  </a:lnTo>
                  <a:lnTo>
                    <a:pt x="4718" y="816"/>
                  </a:lnTo>
                  <a:close/>
                  <a:moveTo>
                    <a:pt x="4647" y="790"/>
                  </a:moveTo>
                  <a:lnTo>
                    <a:pt x="4682" y="804"/>
                  </a:lnTo>
                  <a:lnTo>
                    <a:pt x="4689" y="785"/>
                  </a:lnTo>
                  <a:lnTo>
                    <a:pt x="4654" y="771"/>
                  </a:lnTo>
                  <a:lnTo>
                    <a:pt x="4647" y="790"/>
                  </a:lnTo>
                  <a:close/>
                  <a:moveTo>
                    <a:pt x="4576" y="762"/>
                  </a:moveTo>
                  <a:lnTo>
                    <a:pt x="4611" y="776"/>
                  </a:lnTo>
                  <a:lnTo>
                    <a:pt x="4618" y="759"/>
                  </a:lnTo>
                  <a:lnTo>
                    <a:pt x="4583" y="745"/>
                  </a:lnTo>
                  <a:lnTo>
                    <a:pt x="4576" y="762"/>
                  </a:lnTo>
                  <a:close/>
                  <a:moveTo>
                    <a:pt x="4505" y="736"/>
                  </a:moveTo>
                  <a:lnTo>
                    <a:pt x="4540" y="750"/>
                  </a:lnTo>
                  <a:lnTo>
                    <a:pt x="4547" y="731"/>
                  </a:lnTo>
                  <a:lnTo>
                    <a:pt x="4512" y="719"/>
                  </a:lnTo>
                  <a:lnTo>
                    <a:pt x="4505" y="736"/>
                  </a:lnTo>
                  <a:close/>
                  <a:moveTo>
                    <a:pt x="4434" y="710"/>
                  </a:moveTo>
                  <a:lnTo>
                    <a:pt x="4469" y="721"/>
                  </a:lnTo>
                  <a:lnTo>
                    <a:pt x="4476" y="705"/>
                  </a:lnTo>
                  <a:lnTo>
                    <a:pt x="4441" y="691"/>
                  </a:lnTo>
                  <a:lnTo>
                    <a:pt x="4434" y="710"/>
                  </a:lnTo>
                  <a:close/>
                  <a:moveTo>
                    <a:pt x="4365" y="681"/>
                  </a:moveTo>
                  <a:lnTo>
                    <a:pt x="4398" y="695"/>
                  </a:lnTo>
                  <a:lnTo>
                    <a:pt x="4406" y="679"/>
                  </a:lnTo>
                  <a:lnTo>
                    <a:pt x="4370" y="665"/>
                  </a:lnTo>
                  <a:lnTo>
                    <a:pt x="4365" y="681"/>
                  </a:lnTo>
                  <a:close/>
                  <a:moveTo>
                    <a:pt x="4294" y="655"/>
                  </a:moveTo>
                  <a:lnTo>
                    <a:pt x="4330" y="669"/>
                  </a:lnTo>
                  <a:lnTo>
                    <a:pt x="4335" y="650"/>
                  </a:lnTo>
                  <a:lnTo>
                    <a:pt x="4299" y="636"/>
                  </a:lnTo>
                  <a:lnTo>
                    <a:pt x="4294" y="655"/>
                  </a:lnTo>
                  <a:close/>
                  <a:moveTo>
                    <a:pt x="4223" y="629"/>
                  </a:moveTo>
                  <a:lnTo>
                    <a:pt x="4259" y="641"/>
                  </a:lnTo>
                  <a:lnTo>
                    <a:pt x="4266" y="624"/>
                  </a:lnTo>
                  <a:lnTo>
                    <a:pt x="4231" y="610"/>
                  </a:lnTo>
                  <a:lnTo>
                    <a:pt x="4223" y="629"/>
                  </a:lnTo>
                  <a:close/>
                  <a:moveTo>
                    <a:pt x="4153" y="601"/>
                  </a:moveTo>
                  <a:lnTo>
                    <a:pt x="4188" y="615"/>
                  </a:lnTo>
                  <a:lnTo>
                    <a:pt x="4195" y="596"/>
                  </a:lnTo>
                  <a:lnTo>
                    <a:pt x="4160" y="584"/>
                  </a:lnTo>
                  <a:lnTo>
                    <a:pt x="4153" y="601"/>
                  </a:lnTo>
                  <a:close/>
                  <a:moveTo>
                    <a:pt x="4082" y="575"/>
                  </a:moveTo>
                  <a:lnTo>
                    <a:pt x="4117" y="587"/>
                  </a:lnTo>
                  <a:lnTo>
                    <a:pt x="4124" y="570"/>
                  </a:lnTo>
                  <a:lnTo>
                    <a:pt x="4089" y="556"/>
                  </a:lnTo>
                  <a:lnTo>
                    <a:pt x="4082" y="575"/>
                  </a:lnTo>
                  <a:close/>
                  <a:moveTo>
                    <a:pt x="4011" y="546"/>
                  </a:moveTo>
                  <a:lnTo>
                    <a:pt x="4046" y="561"/>
                  </a:lnTo>
                  <a:lnTo>
                    <a:pt x="4053" y="544"/>
                  </a:lnTo>
                  <a:lnTo>
                    <a:pt x="4018" y="530"/>
                  </a:lnTo>
                  <a:lnTo>
                    <a:pt x="4011" y="546"/>
                  </a:lnTo>
                  <a:close/>
                  <a:moveTo>
                    <a:pt x="3940" y="520"/>
                  </a:moveTo>
                  <a:lnTo>
                    <a:pt x="3975" y="535"/>
                  </a:lnTo>
                  <a:lnTo>
                    <a:pt x="3982" y="516"/>
                  </a:lnTo>
                  <a:lnTo>
                    <a:pt x="3947" y="501"/>
                  </a:lnTo>
                  <a:lnTo>
                    <a:pt x="3940" y="520"/>
                  </a:lnTo>
                  <a:close/>
                  <a:moveTo>
                    <a:pt x="3869" y="494"/>
                  </a:moveTo>
                  <a:lnTo>
                    <a:pt x="3904" y="506"/>
                  </a:lnTo>
                  <a:lnTo>
                    <a:pt x="3911" y="490"/>
                  </a:lnTo>
                  <a:lnTo>
                    <a:pt x="3876" y="475"/>
                  </a:lnTo>
                  <a:lnTo>
                    <a:pt x="3869" y="494"/>
                  </a:lnTo>
                  <a:close/>
                  <a:moveTo>
                    <a:pt x="3798" y="466"/>
                  </a:moveTo>
                  <a:lnTo>
                    <a:pt x="3833" y="480"/>
                  </a:lnTo>
                  <a:lnTo>
                    <a:pt x="3840" y="461"/>
                  </a:lnTo>
                  <a:lnTo>
                    <a:pt x="3805" y="449"/>
                  </a:lnTo>
                  <a:lnTo>
                    <a:pt x="3798" y="466"/>
                  </a:lnTo>
                  <a:close/>
                  <a:moveTo>
                    <a:pt x="3727" y="440"/>
                  </a:moveTo>
                  <a:lnTo>
                    <a:pt x="3762" y="452"/>
                  </a:lnTo>
                  <a:lnTo>
                    <a:pt x="3769" y="435"/>
                  </a:lnTo>
                  <a:lnTo>
                    <a:pt x="3734" y="421"/>
                  </a:lnTo>
                  <a:lnTo>
                    <a:pt x="3727" y="440"/>
                  </a:lnTo>
                  <a:close/>
                  <a:moveTo>
                    <a:pt x="3658" y="412"/>
                  </a:moveTo>
                  <a:lnTo>
                    <a:pt x="3691" y="426"/>
                  </a:lnTo>
                  <a:lnTo>
                    <a:pt x="3698" y="409"/>
                  </a:lnTo>
                  <a:lnTo>
                    <a:pt x="3663" y="395"/>
                  </a:lnTo>
                  <a:lnTo>
                    <a:pt x="3658" y="412"/>
                  </a:lnTo>
                  <a:close/>
                  <a:moveTo>
                    <a:pt x="3587" y="386"/>
                  </a:moveTo>
                  <a:lnTo>
                    <a:pt x="3623" y="400"/>
                  </a:lnTo>
                  <a:lnTo>
                    <a:pt x="3628" y="381"/>
                  </a:lnTo>
                  <a:lnTo>
                    <a:pt x="3592" y="367"/>
                  </a:lnTo>
                  <a:lnTo>
                    <a:pt x="3587" y="386"/>
                  </a:lnTo>
                  <a:close/>
                  <a:moveTo>
                    <a:pt x="3516" y="360"/>
                  </a:moveTo>
                  <a:lnTo>
                    <a:pt x="3552" y="371"/>
                  </a:lnTo>
                  <a:lnTo>
                    <a:pt x="3557" y="355"/>
                  </a:lnTo>
                  <a:lnTo>
                    <a:pt x="3523" y="341"/>
                  </a:lnTo>
                  <a:lnTo>
                    <a:pt x="3516" y="360"/>
                  </a:lnTo>
                  <a:close/>
                  <a:moveTo>
                    <a:pt x="3445" y="331"/>
                  </a:moveTo>
                  <a:lnTo>
                    <a:pt x="3481" y="345"/>
                  </a:lnTo>
                  <a:lnTo>
                    <a:pt x="3488" y="326"/>
                  </a:lnTo>
                  <a:lnTo>
                    <a:pt x="3453" y="315"/>
                  </a:lnTo>
                  <a:lnTo>
                    <a:pt x="3445" y="331"/>
                  </a:lnTo>
                  <a:close/>
                  <a:moveTo>
                    <a:pt x="3375" y="305"/>
                  </a:moveTo>
                  <a:lnTo>
                    <a:pt x="3410" y="317"/>
                  </a:lnTo>
                  <a:lnTo>
                    <a:pt x="3417" y="300"/>
                  </a:lnTo>
                  <a:lnTo>
                    <a:pt x="3382" y="286"/>
                  </a:lnTo>
                  <a:lnTo>
                    <a:pt x="3375" y="305"/>
                  </a:lnTo>
                  <a:close/>
                  <a:moveTo>
                    <a:pt x="3304" y="277"/>
                  </a:moveTo>
                  <a:lnTo>
                    <a:pt x="3339" y="291"/>
                  </a:lnTo>
                  <a:lnTo>
                    <a:pt x="3346" y="274"/>
                  </a:lnTo>
                  <a:lnTo>
                    <a:pt x="3311" y="260"/>
                  </a:lnTo>
                  <a:lnTo>
                    <a:pt x="3304" y="277"/>
                  </a:lnTo>
                  <a:close/>
                  <a:moveTo>
                    <a:pt x="3233" y="251"/>
                  </a:moveTo>
                  <a:lnTo>
                    <a:pt x="3268" y="265"/>
                  </a:lnTo>
                  <a:lnTo>
                    <a:pt x="3275" y="246"/>
                  </a:lnTo>
                  <a:lnTo>
                    <a:pt x="3240" y="232"/>
                  </a:lnTo>
                  <a:lnTo>
                    <a:pt x="3233" y="251"/>
                  </a:lnTo>
                  <a:close/>
                  <a:moveTo>
                    <a:pt x="3162" y="225"/>
                  </a:moveTo>
                  <a:lnTo>
                    <a:pt x="3197" y="237"/>
                  </a:lnTo>
                  <a:lnTo>
                    <a:pt x="3204" y="220"/>
                  </a:lnTo>
                  <a:lnTo>
                    <a:pt x="3169" y="206"/>
                  </a:lnTo>
                  <a:lnTo>
                    <a:pt x="3162" y="225"/>
                  </a:lnTo>
                  <a:close/>
                  <a:moveTo>
                    <a:pt x="3091" y="196"/>
                  </a:moveTo>
                  <a:lnTo>
                    <a:pt x="3126" y="211"/>
                  </a:lnTo>
                  <a:lnTo>
                    <a:pt x="3133" y="192"/>
                  </a:lnTo>
                  <a:lnTo>
                    <a:pt x="3098" y="180"/>
                  </a:lnTo>
                  <a:lnTo>
                    <a:pt x="3091" y="196"/>
                  </a:lnTo>
                  <a:close/>
                  <a:moveTo>
                    <a:pt x="3022" y="180"/>
                  </a:moveTo>
                  <a:lnTo>
                    <a:pt x="3053" y="182"/>
                  </a:lnTo>
                  <a:lnTo>
                    <a:pt x="3055" y="182"/>
                  </a:lnTo>
                  <a:lnTo>
                    <a:pt x="3062" y="166"/>
                  </a:lnTo>
                  <a:lnTo>
                    <a:pt x="3058" y="163"/>
                  </a:lnTo>
                  <a:lnTo>
                    <a:pt x="3058" y="163"/>
                  </a:lnTo>
                  <a:lnTo>
                    <a:pt x="3022" y="161"/>
                  </a:lnTo>
                  <a:lnTo>
                    <a:pt x="3022" y="180"/>
                  </a:lnTo>
                  <a:close/>
                  <a:moveTo>
                    <a:pt x="2946" y="177"/>
                  </a:moveTo>
                  <a:lnTo>
                    <a:pt x="2984" y="177"/>
                  </a:lnTo>
                  <a:lnTo>
                    <a:pt x="2984" y="158"/>
                  </a:lnTo>
                  <a:lnTo>
                    <a:pt x="2946" y="158"/>
                  </a:lnTo>
                  <a:lnTo>
                    <a:pt x="2946" y="177"/>
                  </a:lnTo>
                  <a:close/>
                  <a:moveTo>
                    <a:pt x="2871" y="173"/>
                  </a:moveTo>
                  <a:lnTo>
                    <a:pt x="2909" y="175"/>
                  </a:lnTo>
                  <a:lnTo>
                    <a:pt x="2909" y="156"/>
                  </a:lnTo>
                  <a:lnTo>
                    <a:pt x="2871" y="154"/>
                  </a:lnTo>
                  <a:lnTo>
                    <a:pt x="2871" y="173"/>
                  </a:lnTo>
                  <a:close/>
                  <a:moveTo>
                    <a:pt x="2795" y="168"/>
                  </a:moveTo>
                  <a:lnTo>
                    <a:pt x="2833" y="170"/>
                  </a:lnTo>
                  <a:lnTo>
                    <a:pt x="2833" y="151"/>
                  </a:lnTo>
                  <a:lnTo>
                    <a:pt x="2795" y="149"/>
                  </a:lnTo>
                  <a:lnTo>
                    <a:pt x="2795" y="168"/>
                  </a:lnTo>
                  <a:close/>
                  <a:moveTo>
                    <a:pt x="2719" y="163"/>
                  </a:moveTo>
                  <a:lnTo>
                    <a:pt x="2757" y="166"/>
                  </a:lnTo>
                  <a:lnTo>
                    <a:pt x="2757" y="147"/>
                  </a:lnTo>
                  <a:lnTo>
                    <a:pt x="2719" y="144"/>
                  </a:lnTo>
                  <a:lnTo>
                    <a:pt x="2719" y="163"/>
                  </a:lnTo>
                  <a:close/>
                  <a:moveTo>
                    <a:pt x="2644" y="161"/>
                  </a:moveTo>
                  <a:lnTo>
                    <a:pt x="2682" y="163"/>
                  </a:lnTo>
                  <a:lnTo>
                    <a:pt x="2682" y="144"/>
                  </a:lnTo>
                  <a:lnTo>
                    <a:pt x="2644" y="142"/>
                  </a:lnTo>
                  <a:lnTo>
                    <a:pt x="2644" y="161"/>
                  </a:lnTo>
                  <a:close/>
                  <a:moveTo>
                    <a:pt x="2568" y="156"/>
                  </a:moveTo>
                  <a:lnTo>
                    <a:pt x="2606" y="158"/>
                  </a:lnTo>
                  <a:lnTo>
                    <a:pt x="2606" y="140"/>
                  </a:lnTo>
                  <a:lnTo>
                    <a:pt x="2568" y="137"/>
                  </a:lnTo>
                  <a:lnTo>
                    <a:pt x="2568" y="156"/>
                  </a:lnTo>
                  <a:close/>
                  <a:moveTo>
                    <a:pt x="2492" y="151"/>
                  </a:moveTo>
                  <a:lnTo>
                    <a:pt x="2530" y="154"/>
                  </a:lnTo>
                  <a:lnTo>
                    <a:pt x="2530" y="135"/>
                  </a:lnTo>
                  <a:lnTo>
                    <a:pt x="2492" y="132"/>
                  </a:lnTo>
                  <a:lnTo>
                    <a:pt x="2492" y="151"/>
                  </a:lnTo>
                  <a:close/>
                  <a:moveTo>
                    <a:pt x="2417" y="149"/>
                  </a:moveTo>
                  <a:lnTo>
                    <a:pt x="2455" y="149"/>
                  </a:lnTo>
                  <a:lnTo>
                    <a:pt x="2455" y="132"/>
                  </a:lnTo>
                  <a:lnTo>
                    <a:pt x="2417" y="130"/>
                  </a:lnTo>
                  <a:lnTo>
                    <a:pt x="2417" y="149"/>
                  </a:lnTo>
                  <a:close/>
                  <a:moveTo>
                    <a:pt x="2341" y="144"/>
                  </a:moveTo>
                  <a:lnTo>
                    <a:pt x="2379" y="147"/>
                  </a:lnTo>
                  <a:lnTo>
                    <a:pt x="2381" y="128"/>
                  </a:lnTo>
                  <a:lnTo>
                    <a:pt x="2343" y="125"/>
                  </a:lnTo>
                  <a:lnTo>
                    <a:pt x="2341" y="144"/>
                  </a:lnTo>
                  <a:close/>
                  <a:moveTo>
                    <a:pt x="2265" y="140"/>
                  </a:moveTo>
                  <a:lnTo>
                    <a:pt x="2303" y="142"/>
                  </a:lnTo>
                  <a:lnTo>
                    <a:pt x="2306" y="123"/>
                  </a:lnTo>
                  <a:lnTo>
                    <a:pt x="2268" y="121"/>
                  </a:lnTo>
                  <a:lnTo>
                    <a:pt x="2265" y="140"/>
                  </a:lnTo>
                  <a:close/>
                  <a:moveTo>
                    <a:pt x="2190" y="137"/>
                  </a:moveTo>
                  <a:lnTo>
                    <a:pt x="2228" y="137"/>
                  </a:lnTo>
                  <a:lnTo>
                    <a:pt x="2230" y="118"/>
                  </a:lnTo>
                  <a:lnTo>
                    <a:pt x="2192" y="118"/>
                  </a:lnTo>
                  <a:lnTo>
                    <a:pt x="2190" y="137"/>
                  </a:lnTo>
                  <a:close/>
                  <a:moveTo>
                    <a:pt x="2114" y="132"/>
                  </a:moveTo>
                  <a:lnTo>
                    <a:pt x="2152" y="135"/>
                  </a:lnTo>
                  <a:lnTo>
                    <a:pt x="2154" y="116"/>
                  </a:lnTo>
                  <a:lnTo>
                    <a:pt x="2116" y="114"/>
                  </a:lnTo>
                  <a:lnTo>
                    <a:pt x="2114" y="132"/>
                  </a:lnTo>
                  <a:close/>
                  <a:moveTo>
                    <a:pt x="2038" y="128"/>
                  </a:moveTo>
                  <a:lnTo>
                    <a:pt x="2076" y="130"/>
                  </a:lnTo>
                  <a:lnTo>
                    <a:pt x="2079" y="111"/>
                  </a:lnTo>
                  <a:lnTo>
                    <a:pt x="2041" y="109"/>
                  </a:lnTo>
                  <a:lnTo>
                    <a:pt x="2038" y="128"/>
                  </a:lnTo>
                  <a:close/>
                  <a:moveTo>
                    <a:pt x="1963" y="123"/>
                  </a:moveTo>
                  <a:lnTo>
                    <a:pt x="2001" y="125"/>
                  </a:lnTo>
                  <a:lnTo>
                    <a:pt x="2003" y="106"/>
                  </a:lnTo>
                  <a:lnTo>
                    <a:pt x="1965" y="104"/>
                  </a:lnTo>
                  <a:lnTo>
                    <a:pt x="1963" y="123"/>
                  </a:lnTo>
                  <a:close/>
                  <a:moveTo>
                    <a:pt x="1887" y="121"/>
                  </a:moveTo>
                  <a:lnTo>
                    <a:pt x="1925" y="123"/>
                  </a:lnTo>
                  <a:lnTo>
                    <a:pt x="1927" y="104"/>
                  </a:lnTo>
                  <a:lnTo>
                    <a:pt x="1889" y="102"/>
                  </a:lnTo>
                  <a:lnTo>
                    <a:pt x="1887" y="121"/>
                  </a:lnTo>
                  <a:close/>
                  <a:moveTo>
                    <a:pt x="1811" y="116"/>
                  </a:moveTo>
                  <a:lnTo>
                    <a:pt x="1849" y="118"/>
                  </a:lnTo>
                  <a:lnTo>
                    <a:pt x="1852" y="99"/>
                  </a:lnTo>
                  <a:lnTo>
                    <a:pt x="1814" y="97"/>
                  </a:lnTo>
                  <a:lnTo>
                    <a:pt x="1811" y="116"/>
                  </a:lnTo>
                  <a:close/>
                  <a:moveTo>
                    <a:pt x="1736" y="111"/>
                  </a:moveTo>
                  <a:lnTo>
                    <a:pt x="1774" y="114"/>
                  </a:lnTo>
                  <a:lnTo>
                    <a:pt x="1776" y="95"/>
                  </a:lnTo>
                  <a:lnTo>
                    <a:pt x="1738" y="92"/>
                  </a:lnTo>
                  <a:lnTo>
                    <a:pt x="1736" y="111"/>
                  </a:lnTo>
                  <a:close/>
                  <a:moveTo>
                    <a:pt x="1662" y="109"/>
                  </a:moveTo>
                  <a:lnTo>
                    <a:pt x="1698" y="109"/>
                  </a:lnTo>
                  <a:lnTo>
                    <a:pt x="1700" y="92"/>
                  </a:lnTo>
                  <a:lnTo>
                    <a:pt x="1662" y="90"/>
                  </a:lnTo>
                  <a:lnTo>
                    <a:pt x="1662" y="109"/>
                  </a:lnTo>
                  <a:close/>
                  <a:moveTo>
                    <a:pt x="1587" y="104"/>
                  </a:moveTo>
                  <a:lnTo>
                    <a:pt x="1625" y="106"/>
                  </a:lnTo>
                  <a:lnTo>
                    <a:pt x="1625" y="88"/>
                  </a:lnTo>
                  <a:lnTo>
                    <a:pt x="1587" y="85"/>
                  </a:lnTo>
                  <a:lnTo>
                    <a:pt x="1587" y="104"/>
                  </a:lnTo>
                  <a:close/>
                  <a:moveTo>
                    <a:pt x="1511" y="99"/>
                  </a:moveTo>
                  <a:lnTo>
                    <a:pt x="1549" y="102"/>
                  </a:lnTo>
                  <a:lnTo>
                    <a:pt x="1549" y="83"/>
                  </a:lnTo>
                  <a:lnTo>
                    <a:pt x="1511" y="80"/>
                  </a:lnTo>
                  <a:lnTo>
                    <a:pt x="1511" y="99"/>
                  </a:lnTo>
                  <a:close/>
                  <a:moveTo>
                    <a:pt x="1435" y="97"/>
                  </a:moveTo>
                  <a:lnTo>
                    <a:pt x="1473" y="97"/>
                  </a:lnTo>
                  <a:lnTo>
                    <a:pt x="1473" y="78"/>
                  </a:lnTo>
                  <a:lnTo>
                    <a:pt x="1435" y="78"/>
                  </a:lnTo>
                  <a:lnTo>
                    <a:pt x="1435" y="97"/>
                  </a:lnTo>
                  <a:close/>
                  <a:moveTo>
                    <a:pt x="1360" y="92"/>
                  </a:moveTo>
                  <a:lnTo>
                    <a:pt x="1398" y="95"/>
                  </a:lnTo>
                  <a:lnTo>
                    <a:pt x="1398" y="76"/>
                  </a:lnTo>
                  <a:lnTo>
                    <a:pt x="1360" y="73"/>
                  </a:lnTo>
                  <a:lnTo>
                    <a:pt x="1360" y="92"/>
                  </a:lnTo>
                  <a:close/>
                  <a:moveTo>
                    <a:pt x="1284" y="88"/>
                  </a:moveTo>
                  <a:lnTo>
                    <a:pt x="1322" y="90"/>
                  </a:lnTo>
                  <a:lnTo>
                    <a:pt x="1322" y="71"/>
                  </a:lnTo>
                  <a:lnTo>
                    <a:pt x="1284" y="69"/>
                  </a:lnTo>
                  <a:lnTo>
                    <a:pt x="1284" y="88"/>
                  </a:lnTo>
                  <a:close/>
                  <a:moveTo>
                    <a:pt x="1208" y="83"/>
                  </a:moveTo>
                  <a:lnTo>
                    <a:pt x="1246" y="85"/>
                  </a:lnTo>
                  <a:lnTo>
                    <a:pt x="1246" y="66"/>
                  </a:lnTo>
                  <a:lnTo>
                    <a:pt x="1208" y="64"/>
                  </a:lnTo>
                  <a:lnTo>
                    <a:pt x="1208" y="83"/>
                  </a:lnTo>
                  <a:close/>
                  <a:moveTo>
                    <a:pt x="1133" y="80"/>
                  </a:moveTo>
                  <a:lnTo>
                    <a:pt x="1171" y="83"/>
                  </a:lnTo>
                  <a:lnTo>
                    <a:pt x="1171" y="64"/>
                  </a:lnTo>
                  <a:lnTo>
                    <a:pt x="1133" y="62"/>
                  </a:lnTo>
                  <a:lnTo>
                    <a:pt x="1133" y="80"/>
                  </a:lnTo>
                  <a:close/>
                  <a:moveTo>
                    <a:pt x="1057" y="76"/>
                  </a:moveTo>
                  <a:lnTo>
                    <a:pt x="1095" y="78"/>
                  </a:lnTo>
                  <a:lnTo>
                    <a:pt x="1095" y="59"/>
                  </a:lnTo>
                  <a:lnTo>
                    <a:pt x="1057" y="57"/>
                  </a:lnTo>
                  <a:lnTo>
                    <a:pt x="1057" y="76"/>
                  </a:lnTo>
                  <a:close/>
                  <a:moveTo>
                    <a:pt x="981" y="71"/>
                  </a:moveTo>
                  <a:lnTo>
                    <a:pt x="1019" y="73"/>
                  </a:lnTo>
                  <a:lnTo>
                    <a:pt x="1019" y="54"/>
                  </a:lnTo>
                  <a:lnTo>
                    <a:pt x="981" y="52"/>
                  </a:lnTo>
                  <a:lnTo>
                    <a:pt x="981" y="71"/>
                  </a:lnTo>
                  <a:close/>
                  <a:moveTo>
                    <a:pt x="906" y="69"/>
                  </a:moveTo>
                  <a:lnTo>
                    <a:pt x="944" y="69"/>
                  </a:lnTo>
                  <a:lnTo>
                    <a:pt x="944" y="50"/>
                  </a:lnTo>
                  <a:lnTo>
                    <a:pt x="906" y="50"/>
                  </a:lnTo>
                  <a:lnTo>
                    <a:pt x="906" y="69"/>
                  </a:lnTo>
                  <a:close/>
                  <a:moveTo>
                    <a:pt x="830" y="64"/>
                  </a:moveTo>
                  <a:lnTo>
                    <a:pt x="868" y="66"/>
                  </a:lnTo>
                  <a:lnTo>
                    <a:pt x="868" y="47"/>
                  </a:lnTo>
                  <a:lnTo>
                    <a:pt x="830" y="45"/>
                  </a:lnTo>
                  <a:lnTo>
                    <a:pt x="830" y="64"/>
                  </a:lnTo>
                  <a:close/>
                  <a:moveTo>
                    <a:pt x="754" y="59"/>
                  </a:moveTo>
                  <a:lnTo>
                    <a:pt x="792" y="62"/>
                  </a:lnTo>
                  <a:lnTo>
                    <a:pt x="792" y="43"/>
                  </a:lnTo>
                  <a:lnTo>
                    <a:pt x="754" y="40"/>
                  </a:lnTo>
                  <a:lnTo>
                    <a:pt x="754" y="59"/>
                  </a:lnTo>
                  <a:close/>
                  <a:moveTo>
                    <a:pt x="679" y="57"/>
                  </a:moveTo>
                  <a:lnTo>
                    <a:pt x="716" y="57"/>
                  </a:lnTo>
                  <a:lnTo>
                    <a:pt x="719" y="38"/>
                  </a:lnTo>
                  <a:lnTo>
                    <a:pt x="681" y="38"/>
                  </a:lnTo>
                  <a:lnTo>
                    <a:pt x="679" y="57"/>
                  </a:lnTo>
                  <a:close/>
                  <a:moveTo>
                    <a:pt x="603" y="52"/>
                  </a:moveTo>
                  <a:lnTo>
                    <a:pt x="641" y="54"/>
                  </a:lnTo>
                  <a:lnTo>
                    <a:pt x="643" y="35"/>
                  </a:lnTo>
                  <a:lnTo>
                    <a:pt x="605" y="33"/>
                  </a:lnTo>
                  <a:lnTo>
                    <a:pt x="603" y="52"/>
                  </a:lnTo>
                  <a:close/>
                  <a:moveTo>
                    <a:pt x="527" y="47"/>
                  </a:moveTo>
                  <a:lnTo>
                    <a:pt x="565" y="50"/>
                  </a:lnTo>
                  <a:lnTo>
                    <a:pt x="568" y="31"/>
                  </a:lnTo>
                  <a:lnTo>
                    <a:pt x="530" y="28"/>
                  </a:lnTo>
                  <a:lnTo>
                    <a:pt x="527" y="47"/>
                  </a:lnTo>
                  <a:close/>
                  <a:moveTo>
                    <a:pt x="452" y="43"/>
                  </a:moveTo>
                  <a:lnTo>
                    <a:pt x="489" y="45"/>
                  </a:lnTo>
                  <a:lnTo>
                    <a:pt x="492" y="26"/>
                  </a:lnTo>
                  <a:lnTo>
                    <a:pt x="454" y="24"/>
                  </a:lnTo>
                  <a:lnTo>
                    <a:pt x="452" y="43"/>
                  </a:lnTo>
                  <a:close/>
                  <a:moveTo>
                    <a:pt x="376" y="40"/>
                  </a:moveTo>
                  <a:lnTo>
                    <a:pt x="414" y="43"/>
                  </a:lnTo>
                  <a:lnTo>
                    <a:pt x="416" y="24"/>
                  </a:lnTo>
                  <a:lnTo>
                    <a:pt x="378" y="21"/>
                  </a:lnTo>
                  <a:lnTo>
                    <a:pt x="376" y="40"/>
                  </a:lnTo>
                  <a:close/>
                  <a:moveTo>
                    <a:pt x="300" y="35"/>
                  </a:moveTo>
                  <a:lnTo>
                    <a:pt x="338" y="38"/>
                  </a:lnTo>
                  <a:lnTo>
                    <a:pt x="340" y="19"/>
                  </a:lnTo>
                  <a:lnTo>
                    <a:pt x="303" y="17"/>
                  </a:lnTo>
                  <a:lnTo>
                    <a:pt x="300" y="35"/>
                  </a:lnTo>
                  <a:close/>
                  <a:moveTo>
                    <a:pt x="225" y="31"/>
                  </a:moveTo>
                  <a:lnTo>
                    <a:pt x="262" y="33"/>
                  </a:lnTo>
                  <a:lnTo>
                    <a:pt x="265" y="14"/>
                  </a:lnTo>
                  <a:lnTo>
                    <a:pt x="227" y="12"/>
                  </a:lnTo>
                  <a:lnTo>
                    <a:pt x="225" y="31"/>
                  </a:lnTo>
                  <a:close/>
                  <a:moveTo>
                    <a:pt x="149" y="28"/>
                  </a:moveTo>
                  <a:lnTo>
                    <a:pt x="187" y="28"/>
                  </a:lnTo>
                  <a:lnTo>
                    <a:pt x="189" y="9"/>
                  </a:lnTo>
                  <a:lnTo>
                    <a:pt x="151" y="9"/>
                  </a:lnTo>
                  <a:lnTo>
                    <a:pt x="149" y="28"/>
                  </a:lnTo>
                  <a:close/>
                  <a:moveTo>
                    <a:pt x="73" y="24"/>
                  </a:moveTo>
                  <a:lnTo>
                    <a:pt x="111" y="26"/>
                  </a:lnTo>
                  <a:lnTo>
                    <a:pt x="113" y="7"/>
                  </a:lnTo>
                  <a:lnTo>
                    <a:pt x="76" y="5"/>
                  </a:lnTo>
                  <a:lnTo>
                    <a:pt x="73" y="24"/>
                  </a:lnTo>
                  <a:close/>
                  <a:moveTo>
                    <a:pt x="0" y="19"/>
                  </a:moveTo>
                  <a:lnTo>
                    <a:pt x="35" y="21"/>
                  </a:lnTo>
                  <a:lnTo>
                    <a:pt x="38" y="2"/>
                  </a:lnTo>
                  <a:lnTo>
                    <a:pt x="0" y="0"/>
                  </a:lnTo>
                  <a:lnTo>
                    <a:pt x="0" y="19"/>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9"/>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close/>
                  <a:moveTo>
                    <a:pt x="88" y="125"/>
                  </a:moveTo>
                  <a:lnTo>
                    <a:pt x="50" y="128"/>
                  </a:lnTo>
                  <a:lnTo>
                    <a:pt x="50" y="147"/>
                  </a:lnTo>
                  <a:lnTo>
                    <a:pt x="88" y="144"/>
                  </a:lnTo>
                  <a:lnTo>
                    <a:pt x="88" y="125"/>
                  </a:lnTo>
                  <a:close/>
                  <a:moveTo>
                    <a:pt x="163" y="123"/>
                  </a:moveTo>
                  <a:lnTo>
                    <a:pt x="126" y="125"/>
                  </a:lnTo>
                  <a:lnTo>
                    <a:pt x="126" y="144"/>
                  </a:lnTo>
                  <a:lnTo>
                    <a:pt x="163" y="142"/>
                  </a:lnTo>
                  <a:lnTo>
                    <a:pt x="163" y="123"/>
                  </a:lnTo>
                  <a:close/>
                  <a:moveTo>
                    <a:pt x="237" y="121"/>
                  </a:moveTo>
                  <a:lnTo>
                    <a:pt x="201" y="121"/>
                  </a:lnTo>
                  <a:lnTo>
                    <a:pt x="201" y="140"/>
                  </a:lnTo>
                  <a:lnTo>
                    <a:pt x="239" y="140"/>
                  </a:lnTo>
                  <a:lnTo>
                    <a:pt x="237" y="121"/>
                  </a:lnTo>
                  <a:close/>
                  <a:moveTo>
                    <a:pt x="312" y="118"/>
                  </a:moveTo>
                  <a:lnTo>
                    <a:pt x="275" y="118"/>
                  </a:lnTo>
                  <a:lnTo>
                    <a:pt x="277" y="137"/>
                  </a:lnTo>
                  <a:lnTo>
                    <a:pt x="315" y="135"/>
                  </a:lnTo>
                  <a:lnTo>
                    <a:pt x="312" y="118"/>
                  </a:lnTo>
                  <a:close/>
                  <a:moveTo>
                    <a:pt x="388" y="114"/>
                  </a:moveTo>
                  <a:lnTo>
                    <a:pt x="350" y="116"/>
                  </a:lnTo>
                  <a:lnTo>
                    <a:pt x="353" y="135"/>
                  </a:lnTo>
                  <a:lnTo>
                    <a:pt x="390" y="133"/>
                  </a:lnTo>
                  <a:lnTo>
                    <a:pt x="388" y="114"/>
                  </a:lnTo>
                  <a:close/>
                  <a:moveTo>
                    <a:pt x="464" y="111"/>
                  </a:moveTo>
                  <a:lnTo>
                    <a:pt x="426" y="114"/>
                  </a:lnTo>
                  <a:lnTo>
                    <a:pt x="428" y="133"/>
                  </a:lnTo>
                  <a:lnTo>
                    <a:pt x="466" y="130"/>
                  </a:lnTo>
                  <a:lnTo>
                    <a:pt x="464" y="111"/>
                  </a:lnTo>
                  <a:close/>
                  <a:moveTo>
                    <a:pt x="539" y="109"/>
                  </a:moveTo>
                  <a:lnTo>
                    <a:pt x="502" y="109"/>
                  </a:lnTo>
                  <a:lnTo>
                    <a:pt x="504" y="128"/>
                  </a:lnTo>
                  <a:lnTo>
                    <a:pt x="542" y="128"/>
                  </a:lnTo>
                  <a:lnTo>
                    <a:pt x="539" y="109"/>
                  </a:lnTo>
                  <a:close/>
                  <a:moveTo>
                    <a:pt x="615" y="104"/>
                  </a:moveTo>
                  <a:lnTo>
                    <a:pt x="577" y="107"/>
                  </a:lnTo>
                  <a:lnTo>
                    <a:pt x="580" y="125"/>
                  </a:lnTo>
                  <a:lnTo>
                    <a:pt x="617" y="123"/>
                  </a:lnTo>
                  <a:lnTo>
                    <a:pt x="615" y="104"/>
                  </a:lnTo>
                  <a:close/>
                  <a:moveTo>
                    <a:pt x="691" y="102"/>
                  </a:moveTo>
                  <a:lnTo>
                    <a:pt x="653" y="104"/>
                  </a:lnTo>
                  <a:lnTo>
                    <a:pt x="655" y="123"/>
                  </a:lnTo>
                  <a:lnTo>
                    <a:pt x="693" y="121"/>
                  </a:lnTo>
                  <a:lnTo>
                    <a:pt x="691" y="102"/>
                  </a:lnTo>
                  <a:close/>
                  <a:moveTo>
                    <a:pt x="766" y="99"/>
                  </a:moveTo>
                  <a:lnTo>
                    <a:pt x="729" y="99"/>
                  </a:lnTo>
                  <a:lnTo>
                    <a:pt x="731" y="118"/>
                  </a:lnTo>
                  <a:lnTo>
                    <a:pt x="769" y="118"/>
                  </a:lnTo>
                  <a:lnTo>
                    <a:pt x="766" y="99"/>
                  </a:lnTo>
                  <a:close/>
                  <a:moveTo>
                    <a:pt x="842" y="95"/>
                  </a:moveTo>
                  <a:lnTo>
                    <a:pt x="804" y="97"/>
                  </a:lnTo>
                  <a:lnTo>
                    <a:pt x="807" y="116"/>
                  </a:lnTo>
                  <a:lnTo>
                    <a:pt x="844" y="114"/>
                  </a:lnTo>
                  <a:lnTo>
                    <a:pt x="842" y="95"/>
                  </a:lnTo>
                  <a:close/>
                  <a:moveTo>
                    <a:pt x="918" y="92"/>
                  </a:moveTo>
                  <a:lnTo>
                    <a:pt x="880" y="95"/>
                  </a:lnTo>
                  <a:lnTo>
                    <a:pt x="882" y="114"/>
                  </a:lnTo>
                  <a:lnTo>
                    <a:pt x="920" y="111"/>
                  </a:lnTo>
                  <a:lnTo>
                    <a:pt x="918" y="92"/>
                  </a:lnTo>
                  <a:close/>
                  <a:moveTo>
                    <a:pt x="993" y="90"/>
                  </a:moveTo>
                  <a:lnTo>
                    <a:pt x="956" y="90"/>
                  </a:lnTo>
                  <a:lnTo>
                    <a:pt x="958" y="109"/>
                  </a:lnTo>
                  <a:lnTo>
                    <a:pt x="996" y="109"/>
                  </a:lnTo>
                  <a:lnTo>
                    <a:pt x="993" y="90"/>
                  </a:lnTo>
                  <a:close/>
                  <a:moveTo>
                    <a:pt x="1069" y="85"/>
                  </a:moveTo>
                  <a:lnTo>
                    <a:pt x="1031" y="88"/>
                  </a:lnTo>
                  <a:lnTo>
                    <a:pt x="1034" y="107"/>
                  </a:lnTo>
                  <a:lnTo>
                    <a:pt x="1072" y="104"/>
                  </a:lnTo>
                  <a:lnTo>
                    <a:pt x="1069" y="85"/>
                  </a:lnTo>
                  <a:close/>
                  <a:moveTo>
                    <a:pt x="1145" y="83"/>
                  </a:moveTo>
                  <a:lnTo>
                    <a:pt x="1107" y="85"/>
                  </a:lnTo>
                  <a:lnTo>
                    <a:pt x="1109" y="104"/>
                  </a:lnTo>
                  <a:lnTo>
                    <a:pt x="1145" y="102"/>
                  </a:lnTo>
                  <a:lnTo>
                    <a:pt x="1145" y="83"/>
                  </a:lnTo>
                  <a:close/>
                  <a:moveTo>
                    <a:pt x="1220" y="81"/>
                  </a:moveTo>
                  <a:lnTo>
                    <a:pt x="1183" y="81"/>
                  </a:lnTo>
                  <a:lnTo>
                    <a:pt x="1183" y="99"/>
                  </a:lnTo>
                  <a:lnTo>
                    <a:pt x="1220" y="99"/>
                  </a:lnTo>
                  <a:lnTo>
                    <a:pt x="1220" y="81"/>
                  </a:lnTo>
                  <a:close/>
                  <a:moveTo>
                    <a:pt x="1296" y="76"/>
                  </a:moveTo>
                  <a:lnTo>
                    <a:pt x="1258" y="78"/>
                  </a:lnTo>
                  <a:lnTo>
                    <a:pt x="1258" y="97"/>
                  </a:lnTo>
                  <a:lnTo>
                    <a:pt x="1296" y="95"/>
                  </a:lnTo>
                  <a:lnTo>
                    <a:pt x="1296" y="76"/>
                  </a:lnTo>
                  <a:close/>
                  <a:moveTo>
                    <a:pt x="1372" y="73"/>
                  </a:moveTo>
                  <a:lnTo>
                    <a:pt x="1334" y="76"/>
                  </a:lnTo>
                  <a:lnTo>
                    <a:pt x="1334" y="95"/>
                  </a:lnTo>
                  <a:lnTo>
                    <a:pt x="1372" y="92"/>
                  </a:lnTo>
                  <a:lnTo>
                    <a:pt x="1372" y="73"/>
                  </a:lnTo>
                  <a:close/>
                  <a:moveTo>
                    <a:pt x="1448" y="71"/>
                  </a:moveTo>
                  <a:lnTo>
                    <a:pt x="1410" y="71"/>
                  </a:lnTo>
                  <a:lnTo>
                    <a:pt x="1410" y="90"/>
                  </a:lnTo>
                  <a:lnTo>
                    <a:pt x="1448" y="90"/>
                  </a:lnTo>
                  <a:lnTo>
                    <a:pt x="1448" y="71"/>
                  </a:lnTo>
                  <a:close/>
                  <a:moveTo>
                    <a:pt x="1523" y="66"/>
                  </a:moveTo>
                  <a:lnTo>
                    <a:pt x="1485" y="69"/>
                  </a:lnTo>
                  <a:lnTo>
                    <a:pt x="1485" y="88"/>
                  </a:lnTo>
                  <a:lnTo>
                    <a:pt x="1523" y="85"/>
                  </a:lnTo>
                  <a:lnTo>
                    <a:pt x="1523" y="66"/>
                  </a:lnTo>
                  <a:close/>
                  <a:moveTo>
                    <a:pt x="1599" y="64"/>
                  </a:moveTo>
                  <a:lnTo>
                    <a:pt x="1561" y="66"/>
                  </a:lnTo>
                  <a:lnTo>
                    <a:pt x="1561" y="85"/>
                  </a:lnTo>
                  <a:lnTo>
                    <a:pt x="1599" y="83"/>
                  </a:lnTo>
                  <a:lnTo>
                    <a:pt x="1599" y="64"/>
                  </a:lnTo>
                  <a:close/>
                  <a:moveTo>
                    <a:pt x="1675" y="62"/>
                  </a:moveTo>
                  <a:lnTo>
                    <a:pt x="1637" y="62"/>
                  </a:lnTo>
                  <a:lnTo>
                    <a:pt x="1637" y="81"/>
                  </a:lnTo>
                  <a:lnTo>
                    <a:pt x="1675" y="81"/>
                  </a:lnTo>
                  <a:lnTo>
                    <a:pt x="1675" y="62"/>
                  </a:lnTo>
                  <a:close/>
                  <a:moveTo>
                    <a:pt x="1750" y="57"/>
                  </a:moveTo>
                  <a:lnTo>
                    <a:pt x="1712" y="59"/>
                  </a:lnTo>
                  <a:lnTo>
                    <a:pt x="1712" y="78"/>
                  </a:lnTo>
                  <a:lnTo>
                    <a:pt x="1750" y="76"/>
                  </a:lnTo>
                  <a:lnTo>
                    <a:pt x="1750" y="57"/>
                  </a:lnTo>
                  <a:close/>
                  <a:moveTo>
                    <a:pt x="1826" y="55"/>
                  </a:moveTo>
                  <a:lnTo>
                    <a:pt x="1788" y="57"/>
                  </a:lnTo>
                  <a:lnTo>
                    <a:pt x="1788" y="76"/>
                  </a:lnTo>
                  <a:lnTo>
                    <a:pt x="1826" y="73"/>
                  </a:lnTo>
                  <a:lnTo>
                    <a:pt x="1826" y="55"/>
                  </a:lnTo>
                  <a:close/>
                  <a:moveTo>
                    <a:pt x="1902" y="52"/>
                  </a:moveTo>
                  <a:lnTo>
                    <a:pt x="1864" y="52"/>
                  </a:lnTo>
                  <a:lnTo>
                    <a:pt x="1864" y="71"/>
                  </a:lnTo>
                  <a:lnTo>
                    <a:pt x="1902" y="71"/>
                  </a:lnTo>
                  <a:lnTo>
                    <a:pt x="1902" y="52"/>
                  </a:lnTo>
                  <a:close/>
                  <a:moveTo>
                    <a:pt x="1977" y="47"/>
                  </a:moveTo>
                  <a:lnTo>
                    <a:pt x="1939" y="50"/>
                  </a:lnTo>
                  <a:lnTo>
                    <a:pt x="1939" y="69"/>
                  </a:lnTo>
                  <a:lnTo>
                    <a:pt x="1977" y="66"/>
                  </a:lnTo>
                  <a:lnTo>
                    <a:pt x="1977" y="47"/>
                  </a:lnTo>
                  <a:close/>
                  <a:moveTo>
                    <a:pt x="2053" y="45"/>
                  </a:moveTo>
                  <a:lnTo>
                    <a:pt x="2018" y="47"/>
                  </a:lnTo>
                  <a:lnTo>
                    <a:pt x="2018" y="66"/>
                  </a:lnTo>
                  <a:lnTo>
                    <a:pt x="2053" y="64"/>
                  </a:lnTo>
                  <a:lnTo>
                    <a:pt x="2053" y="45"/>
                  </a:lnTo>
                  <a:close/>
                  <a:moveTo>
                    <a:pt x="2129" y="43"/>
                  </a:moveTo>
                  <a:lnTo>
                    <a:pt x="2091" y="43"/>
                  </a:lnTo>
                  <a:lnTo>
                    <a:pt x="2091" y="62"/>
                  </a:lnTo>
                  <a:lnTo>
                    <a:pt x="2129" y="62"/>
                  </a:lnTo>
                  <a:lnTo>
                    <a:pt x="2129" y="43"/>
                  </a:lnTo>
                  <a:close/>
                  <a:moveTo>
                    <a:pt x="2204" y="38"/>
                  </a:moveTo>
                  <a:lnTo>
                    <a:pt x="2166" y="40"/>
                  </a:lnTo>
                  <a:lnTo>
                    <a:pt x="2166" y="59"/>
                  </a:lnTo>
                  <a:lnTo>
                    <a:pt x="2204" y="57"/>
                  </a:lnTo>
                  <a:lnTo>
                    <a:pt x="2204" y="38"/>
                  </a:lnTo>
                  <a:close/>
                  <a:moveTo>
                    <a:pt x="2280" y="36"/>
                  </a:moveTo>
                  <a:lnTo>
                    <a:pt x="2242" y="38"/>
                  </a:lnTo>
                  <a:lnTo>
                    <a:pt x="2242" y="57"/>
                  </a:lnTo>
                  <a:lnTo>
                    <a:pt x="2280" y="55"/>
                  </a:lnTo>
                  <a:lnTo>
                    <a:pt x="2280" y="36"/>
                  </a:lnTo>
                  <a:close/>
                  <a:moveTo>
                    <a:pt x="2356" y="33"/>
                  </a:moveTo>
                  <a:lnTo>
                    <a:pt x="2318" y="33"/>
                  </a:lnTo>
                  <a:lnTo>
                    <a:pt x="2318" y="52"/>
                  </a:lnTo>
                  <a:lnTo>
                    <a:pt x="2356" y="52"/>
                  </a:lnTo>
                  <a:lnTo>
                    <a:pt x="2356" y="33"/>
                  </a:lnTo>
                  <a:close/>
                  <a:moveTo>
                    <a:pt x="2431" y="29"/>
                  </a:moveTo>
                  <a:lnTo>
                    <a:pt x="2393" y="31"/>
                  </a:lnTo>
                  <a:lnTo>
                    <a:pt x="2393" y="50"/>
                  </a:lnTo>
                  <a:lnTo>
                    <a:pt x="2431" y="47"/>
                  </a:lnTo>
                  <a:lnTo>
                    <a:pt x="2431" y="29"/>
                  </a:lnTo>
                  <a:close/>
                  <a:moveTo>
                    <a:pt x="2507" y="26"/>
                  </a:moveTo>
                  <a:lnTo>
                    <a:pt x="2469" y="29"/>
                  </a:lnTo>
                  <a:lnTo>
                    <a:pt x="2469" y="47"/>
                  </a:lnTo>
                  <a:lnTo>
                    <a:pt x="2507" y="45"/>
                  </a:lnTo>
                  <a:lnTo>
                    <a:pt x="2507" y="26"/>
                  </a:lnTo>
                  <a:close/>
                  <a:moveTo>
                    <a:pt x="2583" y="24"/>
                  </a:moveTo>
                  <a:lnTo>
                    <a:pt x="2545" y="24"/>
                  </a:lnTo>
                  <a:lnTo>
                    <a:pt x="2545" y="43"/>
                  </a:lnTo>
                  <a:lnTo>
                    <a:pt x="2583" y="43"/>
                  </a:lnTo>
                  <a:lnTo>
                    <a:pt x="2583" y="24"/>
                  </a:lnTo>
                  <a:close/>
                  <a:moveTo>
                    <a:pt x="2658" y="19"/>
                  </a:moveTo>
                  <a:lnTo>
                    <a:pt x="2620" y="21"/>
                  </a:lnTo>
                  <a:lnTo>
                    <a:pt x="2620" y="40"/>
                  </a:lnTo>
                  <a:lnTo>
                    <a:pt x="2658" y="38"/>
                  </a:lnTo>
                  <a:lnTo>
                    <a:pt x="2658" y="19"/>
                  </a:lnTo>
                  <a:close/>
                  <a:moveTo>
                    <a:pt x="2734" y="17"/>
                  </a:moveTo>
                  <a:lnTo>
                    <a:pt x="2696" y="19"/>
                  </a:lnTo>
                  <a:lnTo>
                    <a:pt x="2696" y="38"/>
                  </a:lnTo>
                  <a:lnTo>
                    <a:pt x="2734" y="36"/>
                  </a:lnTo>
                  <a:lnTo>
                    <a:pt x="2734" y="17"/>
                  </a:lnTo>
                  <a:close/>
                  <a:moveTo>
                    <a:pt x="2810" y="14"/>
                  </a:moveTo>
                  <a:lnTo>
                    <a:pt x="2772" y="14"/>
                  </a:lnTo>
                  <a:lnTo>
                    <a:pt x="2772" y="33"/>
                  </a:lnTo>
                  <a:lnTo>
                    <a:pt x="2810" y="33"/>
                  </a:lnTo>
                  <a:lnTo>
                    <a:pt x="2810" y="14"/>
                  </a:lnTo>
                  <a:close/>
                  <a:moveTo>
                    <a:pt x="2885" y="10"/>
                  </a:moveTo>
                  <a:lnTo>
                    <a:pt x="2847" y="12"/>
                  </a:lnTo>
                  <a:lnTo>
                    <a:pt x="2847" y="31"/>
                  </a:lnTo>
                  <a:lnTo>
                    <a:pt x="2885" y="29"/>
                  </a:lnTo>
                  <a:lnTo>
                    <a:pt x="2885" y="10"/>
                  </a:lnTo>
                  <a:close/>
                  <a:moveTo>
                    <a:pt x="2961" y="7"/>
                  </a:moveTo>
                  <a:lnTo>
                    <a:pt x="2923" y="10"/>
                  </a:lnTo>
                  <a:lnTo>
                    <a:pt x="2923" y="29"/>
                  </a:lnTo>
                  <a:lnTo>
                    <a:pt x="2961" y="26"/>
                  </a:lnTo>
                  <a:lnTo>
                    <a:pt x="2961" y="7"/>
                  </a:lnTo>
                  <a:close/>
                  <a:moveTo>
                    <a:pt x="3034" y="5"/>
                  </a:moveTo>
                  <a:lnTo>
                    <a:pt x="2996" y="5"/>
                  </a:lnTo>
                  <a:lnTo>
                    <a:pt x="2999" y="24"/>
                  </a:lnTo>
                  <a:lnTo>
                    <a:pt x="3037" y="24"/>
                  </a:lnTo>
                  <a:lnTo>
                    <a:pt x="3034" y="5"/>
                  </a:lnTo>
                  <a:close/>
                  <a:moveTo>
                    <a:pt x="3110" y="0"/>
                  </a:moveTo>
                  <a:lnTo>
                    <a:pt x="3072" y="2"/>
                  </a:lnTo>
                  <a:lnTo>
                    <a:pt x="3074" y="21"/>
                  </a:lnTo>
                  <a:lnTo>
                    <a:pt x="3112" y="19"/>
                  </a:lnTo>
                  <a:lnTo>
                    <a:pt x="3110" y="0"/>
                  </a:lnTo>
                  <a:close/>
                </a:path>
              </a:pathLst>
            </a:custGeom>
            <a:solidFill>
              <a:srgbClr val="EFEFE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10"/>
            <p:cNvSpPr>
              <a:spLocks noEditPoints="1"/>
            </p:cNvSpPr>
            <p:nvPr/>
          </p:nvSpPr>
          <p:spPr bwMode="auto">
            <a:xfrm>
              <a:off x="6082670" y="3312072"/>
              <a:ext cx="2304686" cy="110346"/>
            </a:xfrm>
            <a:custGeom>
              <a:avLst/>
              <a:gdLst>
                <a:gd name="T0" fmla="*/ 12 w 3112"/>
                <a:gd name="T1" fmla="*/ 149 h 149"/>
                <a:gd name="T2" fmla="*/ 50 w 3112"/>
                <a:gd name="T3" fmla="*/ 147 h 149"/>
                <a:gd name="T4" fmla="*/ 126 w 3112"/>
                <a:gd name="T5" fmla="*/ 125 h 149"/>
                <a:gd name="T6" fmla="*/ 237 w 3112"/>
                <a:gd name="T7" fmla="*/ 121 h 149"/>
                <a:gd name="T8" fmla="*/ 237 w 3112"/>
                <a:gd name="T9" fmla="*/ 121 h 149"/>
                <a:gd name="T10" fmla="*/ 315 w 3112"/>
                <a:gd name="T11" fmla="*/ 135 h 149"/>
                <a:gd name="T12" fmla="*/ 353 w 3112"/>
                <a:gd name="T13" fmla="*/ 135 h 149"/>
                <a:gd name="T14" fmla="*/ 426 w 3112"/>
                <a:gd name="T15" fmla="*/ 114 h 149"/>
                <a:gd name="T16" fmla="*/ 539 w 3112"/>
                <a:gd name="T17" fmla="*/ 109 h 149"/>
                <a:gd name="T18" fmla="*/ 539 w 3112"/>
                <a:gd name="T19" fmla="*/ 109 h 149"/>
                <a:gd name="T20" fmla="*/ 617 w 3112"/>
                <a:gd name="T21" fmla="*/ 123 h 149"/>
                <a:gd name="T22" fmla="*/ 655 w 3112"/>
                <a:gd name="T23" fmla="*/ 123 h 149"/>
                <a:gd name="T24" fmla="*/ 729 w 3112"/>
                <a:gd name="T25" fmla="*/ 99 h 149"/>
                <a:gd name="T26" fmla="*/ 842 w 3112"/>
                <a:gd name="T27" fmla="*/ 95 h 149"/>
                <a:gd name="T28" fmla="*/ 842 w 3112"/>
                <a:gd name="T29" fmla="*/ 95 h 149"/>
                <a:gd name="T30" fmla="*/ 920 w 3112"/>
                <a:gd name="T31" fmla="*/ 111 h 149"/>
                <a:gd name="T32" fmla="*/ 958 w 3112"/>
                <a:gd name="T33" fmla="*/ 109 h 149"/>
                <a:gd name="T34" fmla="*/ 1031 w 3112"/>
                <a:gd name="T35" fmla="*/ 88 h 149"/>
                <a:gd name="T36" fmla="*/ 1145 w 3112"/>
                <a:gd name="T37" fmla="*/ 83 h 149"/>
                <a:gd name="T38" fmla="*/ 1145 w 3112"/>
                <a:gd name="T39" fmla="*/ 83 h 149"/>
                <a:gd name="T40" fmla="*/ 1220 w 3112"/>
                <a:gd name="T41" fmla="*/ 99 h 149"/>
                <a:gd name="T42" fmla="*/ 1258 w 3112"/>
                <a:gd name="T43" fmla="*/ 97 h 149"/>
                <a:gd name="T44" fmla="*/ 1334 w 3112"/>
                <a:gd name="T45" fmla="*/ 76 h 149"/>
                <a:gd name="T46" fmla="*/ 1448 w 3112"/>
                <a:gd name="T47" fmla="*/ 71 h 149"/>
                <a:gd name="T48" fmla="*/ 1448 w 3112"/>
                <a:gd name="T49" fmla="*/ 71 h 149"/>
                <a:gd name="T50" fmla="*/ 1523 w 3112"/>
                <a:gd name="T51" fmla="*/ 85 h 149"/>
                <a:gd name="T52" fmla="*/ 1561 w 3112"/>
                <a:gd name="T53" fmla="*/ 85 h 149"/>
                <a:gd name="T54" fmla="*/ 1637 w 3112"/>
                <a:gd name="T55" fmla="*/ 62 h 149"/>
                <a:gd name="T56" fmla="*/ 1750 w 3112"/>
                <a:gd name="T57" fmla="*/ 57 h 149"/>
                <a:gd name="T58" fmla="*/ 1750 w 3112"/>
                <a:gd name="T59" fmla="*/ 57 h 149"/>
                <a:gd name="T60" fmla="*/ 1826 w 3112"/>
                <a:gd name="T61" fmla="*/ 73 h 149"/>
                <a:gd name="T62" fmla="*/ 1864 w 3112"/>
                <a:gd name="T63" fmla="*/ 71 h 149"/>
                <a:gd name="T64" fmla="*/ 1939 w 3112"/>
                <a:gd name="T65" fmla="*/ 50 h 149"/>
                <a:gd name="T66" fmla="*/ 2053 w 3112"/>
                <a:gd name="T67" fmla="*/ 45 h 149"/>
                <a:gd name="T68" fmla="*/ 2053 w 3112"/>
                <a:gd name="T69" fmla="*/ 45 h 149"/>
                <a:gd name="T70" fmla="*/ 2129 w 3112"/>
                <a:gd name="T71" fmla="*/ 62 h 149"/>
                <a:gd name="T72" fmla="*/ 2166 w 3112"/>
                <a:gd name="T73" fmla="*/ 59 h 149"/>
                <a:gd name="T74" fmla="*/ 2242 w 3112"/>
                <a:gd name="T75" fmla="*/ 38 h 149"/>
                <a:gd name="T76" fmla="*/ 2356 w 3112"/>
                <a:gd name="T77" fmla="*/ 33 h 149"/>
                <a:gd name="T78" fmla="*/ 2356 w 3112"/>
                <a:gd name="T79" fmla="*/ 33 h 149"/>
                <a:gd name="T80" fmla="*/ 2431 w 3112"/>
                <a:gd name="T81" fmla="*/ 47 h 149"/>
                <a:gd name="T82" fmla="*/ 2469 w 3112"/>
                <a:gd name="T83" fmla="*/ 47 h 149"/>
                <a:gd name="T84" fmla="*/ 2545 w 3112"/>
                <a:gd name="T85" fmla="*/ 24 h 149"/>
                <a:gd name="T86" fmla="*/ 2658 w 3112"/>
                <a:gd name="T87" fmla="*/ 19 h 149"/>
                <a:gd name="T88" fmla="*/ 2658 w 3112"/>
                <a:gd name="T89" fmla="*/ 19 h 149"/>
                <a:gd name="T90" fmla="*/ 2734 w 3112"/>
                <a:gd name="T91" fmla="*/ 36 h 149"/>
                <a:gd name="T92" fmla="*/ 2772 w 3112"/>
                <a:gd name="T93" fmla="*/ 33 h 149"/>
                <a:gd name="T94" fmla="*/ 2847 w 3112"/>
                <a:gd name="T95" fmla="*/ 12 h 149"/>
                <a:gd name="T96" fmla="*/ 2961 w 3112"/>
                <a:gd name="T97" fmla="*/ 7 h 149"/>
                <a:gd name="T98" fmla="*/ 2961 w 3112"/>
                <a:gd name="T99" fmla="*/ 7 h 149"/>
                <a:gd name="T100" fmla="*/ 3037 w 3112"/>
                <a:gd name="T101" fmla="*/ 24 h 149"/>
                <a:gd name="T102" fmla="*/ 3074 w 3112"/>
                <a:gd name="T103" fmla="*/ 21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2" h="149">
                  <a:moveTo>
                    <a:pt x="12" y="130"/>
                  </a:moveTo>
                  <a:lnTo>
                    <a:pt x="0" y="130"/>
                  </a:lnTo>
                  <a:lnTo>
                    <a:pt x="0" y="149"/>
                  </a:lnTo>
                  <a:lnTo>
                    <a:pt x="12" y="149"/>
                  </a:lnTo>
                  <a:lnTo>
                    <a:pt x="12" y="130"/>
                  </a:lnTo>
                  <a:moveTo>
                    <a:pt x="88" y="125"/>
                  </a:moveTo>
                  <a:lnTo>
                    <a:pt x="50" y="128"/>
                  </a:lnTo>
                  <a:lnTo>
                    <a:pt x="50" y="147"/>
                  </a:lnTo>
                  <a:lnTo>
                    <a:pt x="88" y="144"/>
                  </a:lnTo>
                  <a:lnTo>
                    <a:pt x="88" y="125"/>
                  </a:lnTo>
                  <a:moveTo>
                    <a:pt x="163" y="123"/>
                  </a:moveTo>
                  <a:lnTo>
                    <a:pt x="126" y="125"/>
                  </a:lnTo>
                  <a:lnTo>
                    <a:pt x="126" y="144"/>
                  </a:lnTo>
                  <a:lnTo>
                    <a:pt x="163" y="142"/>
                  </a:lnTo>
                  <a:lnTo>
                    <a:pt x="163" y="123"/>
                  </a:lnTo>
                  <a:moveTo>
                    <a:pt x="237" y="121"/>
                  </a:moveTo>
                  <a:lnTo>
                    <a:pt x="201" y="121"/>
                  </a:lnTo>
                  <a:lnTo>
                    <a:pt x="201" y="140"/>
                  </a:lnTo>
                  <a:lnTo>
                    <a:pt x="239" y="140"/>
                  </a:lnTo>
                  <a:lnTo>
                    <a:pt x="237" y="121"/>
                  </a:lnTo>
                  <a:moveTo>
                    <a:pt x="312" y="118"/>
                  </a:moveTo>
                  <a:lnTo>
                    <a:pt x="275" y="118"/>
                  </a:lnTo>
                  <a:lnTo>
                    <a:pt x="277" y="137"/>
                  </a:lnTo>
                  <a:lnTo>
                    <a:pt x="315" y="135"/>
                  </a:lnTo>
                  <a:lnTo>
                    <a:pt x="312" y="118"/>
                  </a:lnTo>
                  <a:moveTo>
                    <a:pt x="388" y="114"/>
                  </a:moveTo>
                  <a:lnTo>
                    <a:pt x="350" y="116"/>
                  </a:lnTo>
                  <a:lnTo>
                    <a:pt x="353" y="135"/>
                  </a:lnTo>
                  <a:lnTo>
                    <a:pt x="390" y="133"/>
                  </a:lnTo>
                  <a:lnTo>
                    <a:pt x="388" y="114"/>
                  </a:lnTo>
                  <a:moveTo>
                    <a:pt x="464" y="111"/>
                  </a:moveTo>
                  <a:lnTo>
                    <a:pt x="426" y="114"/>
                  </a:lnTo>
                  <a:lnTo>
                    <a:pt x="428" y="133"/>
                  </a:lnTo>
                  <a:lnTo>
                    <a:pt x="466" y="130"/>
                  </a:lnTo>
                  <a:lnTo>
                    <a:pt x="464" y="111"/>
                  </a:lnTo>
                  <a:moveTo>
                    <a:pt x="539" y="109"/>
                  </a:moveTo>
                  <a:lnTo>
                    <a:pt x="502" y="109"/>
                  </a:lnTo>
                  <a:lnTo>
                    <a:pt x="504" y="128"/>
                  </a:lnTo>
                  <a:lnTo>
                    <a:pt x="542" y="128"/>
                  </a:lnTo>
                  <a:lnTo>
                    <a:pt x="539" y="109"/>
                  </a:lnTo>
                  <a:moveTo>
                    <a:pt x="615" y="104"/>
                  </a:moveTo>
                  <a:lnTo>
                    <a:pt x="577" y="107"/>
                  </a:lnTo>
                  <a:lnTo>
                    <a:pt x="580" y="125"/>
                  </a:lnTo>
                  <a:lnTo>
                    <a:pt x="617" y="123"/>
                  </a:lnTo>
                  <a:lnTo>
                    <a:pt x="615" y="104"/>
                  </a:lnTo>
                  <a:moveTo>
                    <a:pt x="691" y="102"/>
                  </a:moveTo>
                  <a:lnTo>
                    <a:pt x="653" y="104"/>
                  </a:lnTo>
                  <a:lnTo>
                    <a:pt x="655" y="123"/>
                  </a:lnTo>
                  <a:lnTo>
                    <a:pt x="693" y="121"/>
                  </a:lnTo>
                  <a:lnTo>
                    <a:pt x="691" y="102"/>
                  </a:lnTo>
                  <a:moveTo>
                    <a:pt x="766" y="99"/>
                  </a:moveTo>
                  <a:lnTo>
                    <a:pt x="729" y="99"/>
                  </a:lnTo>
                  <a:lnTo>
                    <a:pt x="731" y="118"/>
                  </a:lnTo>
                  <a:lnTo>
                    <a:pt x="769" y="118"/>
                  </a:lnTo>
                  <a:lnTo>
                    <a:pt x="766" y="99"/>
                  </a:lnTo>
                  <a:moveTo>
                    <a:pt x="842" y="95"/>
                  </a:moveTo>
                  <a:lnTo>
                    <a:pt x="804" y="97"/>
                  </a:lnTo>
                  <a:lnTo>
                    <a:pt x="807" y="116"/>
                  </a:lnTo>
                  <a:lnTo>
                    <a:pt x="844" y="114"/>
                  </a:lnTo>
                  <a:lnTo>
                    <a:pt x="842" y="95"/>
                  </a:lnTo>
                  <a:moveTo>
                    <a:pt x="918" y="92"/>
                  </a:moveTo>
                  <a:lnTo>
                    <a:pt x="880" y="95"/>
                  </a:lnTo>
                  <a:lnTo>
                    <a:pt x="882" y="114"/>
                  </a:lnTo>
                  <a:lnTo>
                    <a:pt x="920" y="111"/>
                  </a:lnTo>
                  <a:lnTo>
                    <a:pt x="918" y="92"/>
                  </a:lnTo>
                  <a:moveTo>
                    <a:pt x="993" y="90"/>
                  </a:moveTo>
                  <a:lnTo>
                    <a:pt x="956" y="90"/>
                  </a:lnTo>
                  <a:lnTo>
                    <a:pt x="958" y="109"/>
                  </a:lnTo>
                  <a:lnTo>
                    <a:pt x="996" y="109"/>
                  </a:lnTo>
                  <a:lnTo>
                    <a:pt x="993" y="90"/>
                  </a:lnTo>
                  <a:moveTo>
                    <a:pt x="1069" y="85"/>
                  </a:moveTo>
                  <a:lnTo>
                    <a:pt x="1031" y="88"/>
                  </a:lnTo>
                  <a:lnTo>
                    <a:pt x="1034" y="107"/>
                  </a:lnTo>
                  <a:lnTo>
                    <a:pt x="1072" y="104"/>
                  </a:lnTo>
                  <a:lnTo>
                    <a:pt x="1069" y="85"/>
                  </a:lnTo>
                  <a:moveTo>
                    <a:pt x="1145" y="83"/>
                  </a:moveTo>
                  <a:lnTo>
                    <a:pt x="1107" y="85"/>
                  </a:lnTo>
                  <a:lnTo>
                    <a:pt x="1109" y="104"/>
                  </a:lnTo>
                  <a:lnTo>
                    <a:pt x="1145" y="102"/>
                  </a:lnTo>
                  <a:lnTo>
                    <a:pt x="1145" y="83"/>
                  </a:lnTo>
                  <a:moveTo>
                    <a:pt x="1220" y="81"/>
                  </a:moveTo>
                  <a:lnTo>
                    <a:pt x="1183" y="81"/>
                  </a:lnTo>
                  <a:lnTo>
                    <a:pt x="1183" y="99"/>
                  </a:lnTo>
                  <a:lnTo>
                    <a:pt x="1220" y="99"/>
                  </a:lnTo>
                  <a:lnTo>
                    <a:pt x="1220" y="81"/>
                  </a:lnTo>
                  <a:moveTo>
                    <a:pt x="1296" y="76"/>
                  </a:moveTo>
                  <a:lnTo>
                    <a:pt x="1258" y="78"/>
                  </a:lnTo>
                  <a:lnTo>
                    <a:pt x="1258" y="97"/>
                  </a:lnTo>
                  <a:lnTo>
                    <a:pt x="1296" y="95"/>
                  </a:lnTo>
                  <a:lnTo>
                    <a:pt x="1296" y="76"/>
                  </a:lnTo>
                  <a:moveTo>
                    <a:pt x="1372" y="73"/>
                  </a:moveTo>
                  <a:lnTo>
                    <a:pt x="1334" y="76"/>
                  </a:lnTo>
                  <a:lnTo>
                    <a:pt x="1334" y="95"/>
                  </a:lnTo>
                  <a:lnTo>
                    <a:pt x="1372" y="92"/>
                  </a:lnTo>
                  <a:lnTo>
                    <a:pt x="1372" y="73"/>
                  </a:lnTo>
                  <a:moveTo>
                    <a:pt x="1448" y="71"/>
                  </a:moveTo>
                  <a:lnTo>
                    <a:pt x="1410" y="71"/>
                  </a:lnTo>
                  <a:lnTo>
                    <a:pt x="1410" y="90"/>
                  </a:lnTo>
                  <a:lnTo>
                    <a:pt x="1448" y="90"/>
                  </a:lnTo>
                  <a:lnTo>
                    <a:pt x="1448" y="71"/>
                  </a:lnTo>
                  <a:moveTo>
                    <a:pt x="1523" y="66"/>
                  </a:moveTo>
                  <a:lnTo>
                    <a:pt x="1485" y="69"/>
                  </a:lnTo>
                  <a:lnTo>
                    <a:pt x="1485" y="88"/>
                  </a:lnTo>
                  <a:lnTo>
                    <a:pt x="1523" y="85"/>
                  </a:lnTo>
                  <a:lnTo>
                    <a:pt x="1523" y="66"/>
                  </a:lnTo>
                  <a:moveTo>
                    <a:pt x="1599" y="64"/>
                  </a:moveTo>
                  <a:lnTo>
                    <a:pt x="1561" y="66"/>
                  </a:lnTo>
                  <a:lnTo>
                    <a:pt x="1561" y="85"/>
                  </a:lnTo>
                  <a:lnTo>
                    <a:pt x="1599" y="83"/>
                  </a:lnTo>
                  <a:lnTo>
                    <a:pt x="1599" y="64"/>
                  </a:lnTo>
                  <a:moveTo>
                    <a:pt x="1675" y="62"/>
                  </a:moveTo>
                  <a:lnTo>
                    <a:pt x="1637" y="62"/>
                  </a:lnTo>
                  <a:lnTo>
                    <a:pt x="1637" y="81"/>
                  </a:lnTo>
                  <a:lnTo>
                    <a:pt x="1675" y="81"/>
                  </a:lnTo>
                  <a:lnTo>
                    <a:pt x="1675" y="62"/>
                  </a:lnTo>
                  <a:moveTo>
                    <a:pt x="1750" y="57"/>
                  </a:moveTo>
                  <a:lnTo>
                    <a:pt x="1712" y="59"/>
                  </a:lnTo>
                  <a:lnTo>
                    <a:pt x="1712" y="78"/>
                  </a:lnTo>
                  <a:lnTo>
                    <a:pt x="1750" y="76"/>
                  </a:lnTo>
                  <a:lnTo>
                    <a:pt x="1750" y="57"/>
                  </a:lnTo>
                  <a:moveTo>
                    <a:pt x="1826" y="55"/>
                  </a:moveTo>
                  <a:lnTo>
                    <a:pt x="1788" y="57"/>
                  </a:lnTo>
                  <a:lnTo>
                    <a:pt x="1788" y="76"/>
                  </a:lnTo>
                  <a:lnTo>
                    <a:pt x="1826" y="73"/>
                  </a:lnTo>
                  <a:lnTo>
                    <a:pt x="1826" y="55"/>
                  </a:lnTo>
                  <a:moveTo>
                    <a:pt x="1902" y="52"/>
                  </a:moveTo>
                  <a:lnTo>
                    <a:pt x="1864" y="52"/>
                  </a:lnTo>
                  <a:lnTo>
                    <a:pt x="1864" y="71"/>
                  </a:lnTo>
                  <a:lnTo>
                    <a:pt x="1902" y="71"/>
                  </a:lnTo>
                  <a:lnTo>
                    <a:pt x="1902" y="52"/>
                  </a:lnTo>
                  <a:moveTo>
                    <a:pt x="1977" y="47"/>
                  </a:moveTo>
                  <a:lnTo>
                    <a:pt x="1939" y="50"/>
                  </a:lnTo>
                  <a:lnTo>
                    <a:pt x="1939" y="69"/>
                  </a:lnTo>
                  <a:lnTo>
                    <a:pt x="1977" y="66"/>
                  </a:lnTo>
                  <a:lnTo>
                    <a:pt x="1977" y="47"/>
                  </a:lnTo>
                  <a:moveTo>
                    <a:pt x="2053" y="45"/>
                  </a:moveTo>
                  <a:lnTo>
                    <a:pt x="2018" y="47"/>
                  </a:lnTo>
                  <a:lnTo>
                    <a:pt x="2018" y="66"/>
                  </a:lnTo>
                  <a:lnTo>
                    <a:pt x="2053" y="64"/>
                  </a:lnTo>
                  <a:lnTo>
                    <a:pt x="2053" y="45"/>
                  </a:lnTo>
                  <a:moveTo>
                    <a:pt x="2129" y="43"/>
                  </a:moveTo>
                  <a:lnTo>
                    <a:pt x="2091" y="43"/>
                  </a:lnTo>
                  <a:lnTo>
                    <a:pt x="2091" y="62"/>
                  </a:lnTo>
                  <a:lnTo>
                    <a:pt x="2129" y="62"/>
                  </a:lnTo>
                  <a:lnTo>
                    <a:pt x="2129" y="43"/>
                  </a:lnTo>
                  <a:moveTo>
                    <a:pt x="2204" y="38"/>
                  </a:moveTo>
                  <a:lnTo>
                    <a:pt x="2166" y="40"/>
                  </a:lnTo>
                  <a:lnTo>
                    <a:pt x="2166" y="59"/>
                  </a:lnTo>
                  <a:lnTo>
                    <a:pt x="2204" y="57"/>
                  </a:lnTo>
                  <a:lnTo>
                    <a:pt x="2204" y="38"/>
                  </a:lnTo>
                  <a:moveTo>
                    <a:pt x="2280" y="36"/>
                  </a:moveTo>
                  <a:lnTo>
                    <a:pt x="2242" y="38"/>
                  </a:lnTo>
                  <a:lnTo>
                    <a:pt x="2242" y="57"/>
                  </a:lnTo>
                  <a:lnTo>
                    <a:pt x="2280" y="55"/>
                  </a:lnTo>
                  <a:lnTo>
                    <a:pt x="2280" y="36"/>
                  </a:lnTo>
                  <a:moveTo>
                    <a:pt x="2356" y="33"/>
                  </a:moveTo>
                  <a:lnTo>
                    <a:pt x="2318" y="33"/>
                  </a:lnTo>
                  <a:lnTo>
                    <a:pt x="2318" y="52"/>
                  </a:lnTo>
                  <a:lnTo>
                    <a:pt x="2356" y="52"/>
                  </a:lnTo>
                  <a:lnTo>
                    <a:pt x="2356" y="33"/>
                  </a:lnTo>
                  <a:moveTo>
                    <a:pt x="2431" y="29"/>
                  </a:moveTo>
                  <a:lnTo>
                    <a:pt x="2393" y="31"/>
                  </a:lnTo>
                  <a:lnTo>
                    <a:pt x="2393" y="50"/>
                  </a:lnTo>
                  <a:lnTo>
                    <a:pt x="2431" y="47"/>
                  </a:lnTo>
                  <a:lnTo>
                    <a:pt x="2431" y="29"/>
                  </a:lnTo>
                  <a:moveTo>
                    <a:pt x="2507" y="26"/>
                  </a:moveTo>
                  <a:lnTo>
                    <a:pt x="2469" y="29"/>
                  </a:lnTo>
                  <a:lnTo>
                    <a:pt x="2469" y="47"/>
                  </a:lnTo>
                  <a:lnTo>
                    <a:pt x="2507" y="45"/>
                  </a:lnTo>
                  <a:lnTo>
                    <a:pt x="2507" y="26"/>
                  </a:lnTo>
                  <a:moveTo>
                    <a:pt x="2583" y="24"/>
                  </a:moveTo>
                  <a:lnTo>
                    <a:pt x="2545" y="24"/>
                  </a:lnTo>
                  <a:lnTo>
                    <a:pt x="2545" y="43"/>
                  </a:lnTo>
                  <a:lnTo>
                    <a:pt x="2583" y="43"/>
                  </a:lnTo>
                  <a:lnTo>
                    <a:pt x="2583" y="24"/>
                  </a:lnTo>
                  <a:moveTo>
                    <a:pt x="2658" y="19"/>
                  </a:moveTo>
                  <a:lnTo>
                    <a:pt x="2620" y="21"/>
                  </a:lnTo>
                  <a:lnTo>
                    <a:pt x="2620" y="40"/>
                  </a:lnTo>
                  <a:lnTo>
                    <a:pt x="2658" y="38"/>
                  </a:lnTo>
                  <a:lnTo>
                    <a:pt x="2658" y="19"/>
                  </a:lnTo>
                  <a:moveTo>
                    <a:pt x="2734" y="17"/>
                  </a:moveTo>
                  <a:lnTo>
                    <a:pt x="2696" y="19"/>
                  </a:lnTo>
                  <a:lnTo>
                    <a:pt x="2696" y="38"/>
                  </a:lnTo>
                  <a:lnTo>
                    <a:pt x="2734" y="36"/>
                  </a:lnTo>
                  <a:lnTo>
                    <a:pt x="2734" y="17"/>
                  </a:lnTo>
                  <a:moveTo>
                    <a:pt x="2810" y="14"/>
                  </a:moveTo>
                  <a:lnTo>
                    <a:pt x="2772" y="14"/>
                  </a:lnTo>
                  <a:lnTo>
                    <a:pt x="2772" y="33"/>
                  </a:lnTo>
                  <a:lnTo>
                    <a:pt x="2810" y="33"/>
                  </a:lnTo>
                  <a:lnTo>
                    <a:pt x="2810" y="14"/>
                  </a:lnTo>
                  <a:moveTo>
                    <a:pt x="2885" y="10"/>
                  </a:moveTo>
                  <a:lnTo>
                    <a:pt x="2847" y="12"/>
                  </a:lnTo>
                  <a:lnTo>
                    <a:pt x="2847" y="31"/>
                  </a:lnTo>
                  <a:lnTo>
                    <a:pt x="2885" y="29"/>
                  </a:lnTo>
                  <a:lnTo>
                    <a:pt x="2885" y="10"/>
                  </a:lnTo>
                  <a:moveTo>
                    <a:pt x="2961" y="7"/>
                  </a:moveTo>
                  <a:lnTo>
                    <a:pt x="2923" y="10"/>
                  </a:lnTo>
                  <a:lnTo>
                    <a:pt x="2923" y="29"/>
                  </a:lnTo>
                  <a:lnTo>
                    <a:pt x="2961" y="26"/>
                  </a:lnTo>
                  <a:lnTo>
                    <a:pt x="2961" y="7"/>
                  </a:lnTo>
                  <a:moveTo>
                    <a:pt x="3034" y="5"/>
                  </a:moveTo>
                  <a:lnTo>
                    <a:pt x="2996" y="5"/>
                  </a:lnTo>
                  <a:lnTo>
                    <a:pt x="2999" y="24"/>
                  </a:lnTo>
                  <a:lnTo>
                    <a:pt x="3037" y="24"/>
                  </a:lnTo>
                  <a:lnTo>
                    <a:pt x="3034" y="5"/>
                  </a:lnTo>
                  <a:moveTo>
                    <a:pt x="3110" y="0"/>
                  </a:moveTo>
                  <a:lnTo>
                    <a:pt x="3072" y="2"/>
                  </a:lnTo>
                  <a:lnTo>
                    <a:pt x="3074" y="21"/>
                  </a:lnTo>
                  <a:lnTo>
                    <a:pt x="3112" y="19"/>
                  </a:lnTo>
                  <a:lnTo>
                    <a:pt x="3110"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11"/>
            <p:cNvSpPr>
              <a:spLocks noEditPoints="1"/>
            </p:cNvSpPr>
            <p:nvPr/>
          </p:nvSpPr>
          <p:spPr bwMode="auto">
            <a:xfrm>
              <a:off x="5154722" y="1986433"/>
              <a:ext cx="1933656" cy="1441169"/>
            </a:xfrm>
            <a:custGeom>
              <a:avLst/>
              <a:gdLst>
                <a:gd name="T0" fmla="*/ 31 w 2611"/>
                <a:gd name="T1" fmla="*/ 21 h 1946"/>
                <a:gd name="T2" fmla="*/ 71 w 2611"/>
                <a:gd name="T3" fmla="*/ 85 h 1946"/>
                <a:gd name="T4" fmla="*/ 111 w 2611"/>
                <a:gd name="T5" fmla="*/ 149 h 1946"/>
                <a:gd name="T6" fmla="*/ 154 w 2611"/>
                <a:gd name="T7" fmla="*/ 213 h 1946"/>
                <a:gd name="T8" fmla="*/ 194 w 2611"/>
                <a:gd name="T9" fmla="*/ 276 h 1946"/>
                <a:gd name="T10" fmla="*/ 236 w 2611"/>
                <a:gd name="T11" fmla="*/ 340 h 1946"/>
                <a:gd name="T12" fmla="*/ 277 w 2611"/>
                <a:gd name="T13" fmla="*/ 404 h 1946"/>
                <a:gd name="T14" fmla="*/ 317 w 2611"/>
                <a:gd name="T15" fmla="*/ 466 h 1946"/>
                <a:gd name="T16" fmla="*/ 359 w 2611"/>
                <a:gd name="T17" fmla="*/ 529 h 1946"/>
                <a:gd name="T18" fmla="*/ 400 w 2611"/>
                <a:gd name="T19" fmla="*/ 593 h 1946"/>
                <a:gd name="T20" fmla="*/ 440 w 2611"/>
                <a:gd name="T21" fmla="*/ 657 h 1946"/>
                <a:gd name="T22" fmla="*/ 482 w 2611"/>
                <a:gd name="T23" fmla="*/ 721 h 1946"/>
                <a:gd name="T24" fmla="*/ 523 w 2611"/>
                <a:gd name="T25" fmla="*/ 785 h 1946"/>
                <a:gd name="T26" fmla="*/ 565 w 2611"/>
                <a:gd name="T27" fmla="*/ 849 h 1946"/>
                <a:gd name="T28" fmla="*/ 605 w 2611"/>
                <a:gd name="T29" fmla="*/ 910 h 1946"/>
                <a:gd name="T30" fmla="*/ 646 w 2611"/>
                <a:gd name="T31" fmla="*/ 974 h 1946"/>
                <a:gd name="T32" fmla="*/ 688 w 2611"/>
                <a:gd name="T33" fmla="*/ 1038 h 1946"/>
                <a:gd name="T34" fmla="*/ 728 w 2611"/>
                <a:gd name="T35" fmla="*/ 1102 h 1946"/>
                <a:gd name="T36" fmla="*/ 771 w 2611"/>
                <a:gd name="T37" fmla="*/ 1166 h 1946"/>
                <a:gd name="T38" fmla="*/ 811 w 2611"/>
                <a:gd name="T39" fmla="*/ 1230 h 1946"/>
                <a:gd name="T40" fmla="*/ 851 w 2611"/>
                <a:gd name="T41" fmla="*/ 1293 h 1946"/>
                <a:gd name="T42" fmla="*/ 894 w 2611"/>
                <a:gd name="T43" fmla="*/ 1355 h 1946"/>
                <a:gd name="T44" fmla="*/ 934 w 2611"/>
                <a:gd name="T45" fmla="*/ 1419 h 1946"/>
                <a:gd name="T46" fmla="*/ 974 w 2611"/>
                <a:gd name="T47" fmla="*/ 1483 h 1946"/>
                <a:gd name="T48" fmla="*/ 1017 w 2611"/>
                <a:gd name="T49" fmla="*/ 1547 h 1946"/>
                <a:gd name="T50" fmla="*/ 1057 w 2611"/>
                <a:gd name="T51" fmla="*/ 1610 h 1946"/>
                <a:gd name="T52" fmla="*/ 1100 w 2611"/>
                <a:gd name="T53" fmla="*/ 1674 h 1946"/>
                <a:gd name="T54" fmla="*/ 1140 w 2611"/>
                <a:gd name="T55" fmla="*/ 1738 h 1946"/>
                <a:gd name="T56" fmla="*/ 1180 w 2611"/>
                <a:gd name="T57" fmla="*/ 1802 h 1946"/>
                <a:gd name="T58" fmla="*/ 1223 w 2611"/>
                <a:gd name="T59" fmla="*/ 1863 h 1946"/>
                <a:gd name="T60" fmla="*/ 1241 w 2611"/>
                <a:gd name="T61" fmla="*/ 1897 h 1946"/>
                <a:gd name="T62" fmla="*/ 1291 w 2611"/>
                <a:gd name="T63" fmla="*/ 1859 h 1946"/>
                <a:gd name="T64" fmla="*/ 1334 w 2611"/>
                <a:gd name="T65" fmla="*/ 1797 h 1946"/>
                <a:gd name="T66" fmla="*/ 1379 w 2611"/>
                <a:gd name="T67" fmla="*/ 1736 h 1946"/>
                <a:gd name="T68" fmla="*/ 1421 w 2611"/>
                <a:gd name="T69" fmla="*/ 1674 h 1946"/>
                <a:gd name="T70" fmla="*/ 1466 w 2611"/>
                <a:gd name="T71" fmla="*/ 1610 h 1946"/>
                <a:gd name="T72" fmla="*/ 1509 w 2611"/>
                <a:gd name="T73" fmla="*/ 1549 h 1946"/>
                <a:gd name="T74" fmla="*/ 1551 w 2611"/>
                <a:gd name="T75" fmla="*/ 1487 h 1946"/>
                <a:gd name="T76" fmla="*/ 1596 w 2611"/>
                <a:gd name="T77" fmla="*/ 1426 h 1946"/>
                <a:gd name="T78" fmla="*/ 1639 w 2611"/>
                <a:gd name="T79" fmla="*/ 1364 h 1946"/>
                <a:gd name="T80" fmla="*/ 1681 w 2611"/>
                <a:gd name="T81" fmla="*/ 1301 h 1946"/>
                <a:gd name="T82" fmla="*/ 1726 w 2611"/>
                <a:gd name="T83" fmla="*/ 1239 h 1946"/>
                <a:gd name="T84" fmla="*/ 1769 w 2611"/>
                <a:gd name="T85" fmla="*/ 1178 h 1946"/>
                <a:gd name="T86" fmla="*/ 1814 w 2611"/>
                <a:gd name="T87" fmla="*/ 1116 h 1946"/>
                <a:gd name="T88" fmla="*/ 1856 w 2611"/>
                <a:gd name="T89" fmla="*/ 1055 h 1946"/>
                <a:gd name="T90" fmla="*/ 1899 w 2611"/>
                <a:gd name="T91" fmla="*/ 991 h 1946"/>
                <a:gd name="T92" fmla="*/ 1944 w 2611"/>
                <a:gd name="T93" fmla="*/ 929 h 1946"/>
                <a:gd name="T94" fmla="*/ 1986 w 2611"/>
                <a:gd name="T95" fmla="*/ 868 h 1946"/>
                <a:gd name="T96" fmla="*/ 2029 w 2611"/>
                <a:gd name="T97" fmla="*/ 806 h 1946"/>
                <a:gd name="T98" fmla="*/ 2074 w 2611"/>
                <a:gd name="T99" fmla="*/ 745 h 1946"/>
                <a:gd name="T100" fmla="*/ 2116 w 2611"/>
                <a:gd name="T101" fmla="*/ 681 h 1946"/>
                <a:gd name="T102" fmla="*/ 2161 w 2611"/>
                <a:gd name="T103" fmla="*/ 619 h 1946"/>
                <a:gd name="T104" fmla="*/ 2204 w 2611"/>
                <a:gd name="T105" fmla="*/ 558 h 1946"/>
                <a:gd name="T106" fmla="*/ 2246 w 2611"/>
                <a:gd name="T107" fmla="*/ 496 h 1946"/>
                <a:gd name="T108" fmla="*/ 2291 w 2611"/>
                <a:gd name="T109" fmla="*/ 435 h 1946"/>
                <a:gd name="T110" fmla="*/ 2334 w 2611"/>
                <a:gd name="T111" fmla="*/ 371 h 1946"/>
                <a:gd name="T112" fmla="*/ 2379 w 2611"/>
                <a:gd name="T113" fmla="*/ 310 h 1946"/>
                <a:gd name="T114" fmla="*/ 2421 w 2611"/>
                <a:gd name="T115" fmla="*/ 248 h 1946"/>
                <a:gd name="T116" fmla="*/ 2464 w 2611"/>
                <a:gd name="T117" fmla="*/ 187 h 1946"/>
                <a:gd name="T118" fmla="*/ 2509 w 2611"/>
                <a:gd name="T119" fmla="*/ 125 h 1946"/>
                <a:gd name="T120" fmla="*/ 2552 w 2611"/>
                <a:gd name="T121" fmla="*/ 61 h 1946"/>
                <a:gd name="T122" fmla="*/ 2594 w 2611"/>
                <a:gd name="T123" fmla="*/ 0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611" h="1946">
                  <a:moveTo>
                    <a:pt x="31" y="21"/>
                  </a:moveTo>
                  <a:lnTo>
                    <a:pt x="16" y="0"/>
                  </a:lnTo>
                  <a:lnTo>
                    <a:pt x="0" y="12"/>
                  </a:lnTo>
                  <a:lnTo>
                    <a:pt x="14" y="33"/>
                  </a:lnTo>
                  <a:lnTo>
                    <a:pt x="31" y="21"/>
                  </a:lnTo>
                  <a:close/>
                  <a:moveTo>
                    <a:pt x="71" y="85"/>
                  </a:moveTo>
                  <a:lnTo>
                    <a:pt x="50" y="54"/>
                  </a:lnTo>
                  <a:lnTo>
                    <a:pt x="35" y="64"/>
                  </a:lnTo>
                  <a:lnTo>
                    <a:pt x="54" y="97"/>
                  </a:lnTo>
                  <a:lnTo>
                    <a:pt x="71" y="85"/>
                  </a:lnTo>
                  <a:close/>
                  <a:moveTo>
                    <a:pt x="111" y="149"/>
                  </a:moveTo>
                  <a:lnTo>
                    <a:pt x="92" y="118"/>
                  </a:lnTo>
                  <a:lnTo>
                    <a:pt x="76" y="127"/>
                  </a:lnTo>
                  <a:lnTo>
                    <a:pt x="97" y="158"/>
                  </a:lnTo>
                  <a:lnTo>
                    <a:pt x="111" y="149"/>
                  </a:lnTo>
                  <a:close/>
                  <a:moveTo>
                    <a:pt x="154" y="213"/>
                  </a:moveTo>
                  <a:lnTo>
                    <a:pt x="132" y="179"/>
                  </a:lnTo>
                  <a:lnTo>
                    <a:pt x="116" y="191"/>
                  </a:lnTo>
                  <a:lnTo>
                    <a:pt x="137" y="222"/>
                  </a:lnTo>
                  <a:lnTo>
                    <a:pt x="154" y="213"/>
                  </a:lnTo>
                  <a:close/>
                  <a:moveTo>
                    <a:pt x="194" y="276"/>
                  </a:moveTo>
                  <a:lnTo>
                    <a:pt x="173" y="243"/>
                  </a:lnTo>
                  <a:lnTo>
                    <a:pt x="158" y="255"/>
                  </a:lnTo>
                  <a:lnTo>
                    <a:pt x="177" y="286"/>
                  </a:lnTo>
                  <a:lnTo>
                    <a:pt x="194" y="276"/>
                  </a:lnTo>
                  <a:close/>
                  <a:moveTo>
                    <a:pt x="236" y="340"/>
                  </a:moveTo>
                  <a:lnTo>
                    <a:pt x="215" y="307"/>
                  </a:lnTo>
                  <a:lnTo>
                    <a:pt x="199" y="319"/>
                  </a:lnTo>
                  <a:lnTo>
                    <a:pt x="220" y="350"/>
                  </a:lnTo>
                  <a:lnTo>
                    <a:pt x="236" y="340"/>
                  </a:lnTo>
                  <a:close/>
                  <a:moveTo>
                    <a:pt x="277" y="404"/>
                  </a:moveTo>
                  <a:lnTo>
                    <a:pt x="255" y="371"/>
                  </a:lnTo>
                  <a:lnTo>
                    <a:pt x="241" y="380"/>
                  </a:lnTo>
                  <a:lnTo>
                    <a:pt x="260" y="414"/>
                  </a:lnTo>
                  <a:lnTo>
                    <a:pt x="277" y="404"/>
                  </a:lnTo>
                  <a:close/>
                  <a:moveTo>
                    <a:pt x="317" y="466"/>
                  </a:moveTo>
                  <a:lnTo>
                    <a:pt x="298" y="435"/>
                  </a:lnTo>
                  <a:lnTo>
                    <a:pt x="281" y="444"/>
                  </a:lnTo>
                  <a:lnTo>
                    <a:pt x="303" y="477"/>
                  </a:lnTo>
                  <a:lnTo>
                    <a:pt x="317" y="466"/>
                  </a:lnTo>
                  <a:close/>
                  <a:moveTo>
                    <a:pt x="359" y="529"/>
                  </a:moveTo>
                  <a:lnTo>
                    <a:pt x="338" y="499"/>
                  </a:lnTo>
                  <a:lnTo>
                    <a:pt x="322" y="508"/>
                  </a:lnTo>
                  <a:lnTo>
                    <a:pt x="343" y="541"/>
                  </a:lnTo>
                  <a:lnTo>
                    <a:pt x="359" y="529"/>
                  </a:lnTo>
                  <a:close/>
                  <a:moveTo>
                    <a:pt x="400" y="593"/>
                  </a:moveTo>
                  <a:lnTo>
                    <a:pt x="378" y="563"/>
                  </a:lnTo>
                  <a:lnTo>
                    <a:pt x="364" y="572"/>
                  </a:lnTo>
                  <a:lnTo>
                    <a:pt x="383" y="603"/>
                  </a:lnTo>
                  <a:lnTo>
                    <a:pt x="400" y="593"/>
                  </a:lnTo>
                  <a:close/>
                  <a:moveTo>
                    <a:pt x="440" y="657"/>
                  </a:moveTo>
                  <a:lnTo>
                    <a:pt x="421" y="626"/>
                  </a:lnTo>
                  <a:lnTo>
                    <a:pt x="404" y="636"/>
                  </a:lnTo>
                  <a:lnTo>
                    <a:pt x="426" y="667"/>
                  </a:lnTo>
                  <a:lnTo>
                    <a:pt x="440" y="657"/>
                  </a:lnTo>
                  <a:close/>
                  <a:moveTo>
                    <a:pt x="482" y="721"/>
                  </a:moveTo>
                  <a:lnTo>
                    <a:pt x="461" y="688"/>
                  </a:lnTo>
                  <a:lnTo>
                    <a:pt x="445" y="700"/>
                  </a:lnTo>
                  <a:lnTo>
                    <a:pt x="466" y="731"/>
                  </a:lnTo>
                  <a:lnTo>
                    <a:pt x="482" y="721"/>
                  </a:lnTo>
                  <a:close/>
                  <a:moveTo>
                    <a:pt x="523" y="785"/>
                  </a:moveTo>
                  <a:lnTo>
                    <a:pt x="504" y="752"/>
                  </a:lnTo>
                  <a:lnTo>
                    <a:pt x="487" y="764"/>
                  </a:lnTo>
                  <a:lnTo>
                    <a:pt x="508" y="794"/>
                  </a:lnTo>
                  <a:lnTo>
                    <a:pt x="523" y="785"/>
                  </a:lnTo>
                  <a:close/>
                  <a:moveTo>
                    <a:pt x="565" y="849"/>
                  </a:moveTo>
                  <a:lnTo>
                    <a:pt x="544" y="816"/>
                  </a:lnTo>
                  <a:lnTo>
                    <a:pt x="527" y="825"/>
                  </a:lnTo>
                  <a:lnTo>
                    <a:pt x="549" y="858"/>
                  </a:lnTo>
                  <a:lnTo>
                    <a:pt x="565" y="849"/>
                  </a:lnTo>
                  <a:close/>
                  <a:moveTo>
                    <a:pt x="605" y="910"/>
                  </a:moveTo>
                  <a:lnTo>
                    <a:pt x="584" y="880"/>
                  </a:lnTo>
                  <a:lnTo>
                    <a:pt x="570" y="889"/>
                  </a:lnTo>
                  <a:lnTo>
                    <a:pt x="589" y="922"/>
                  </a:lnTo>
                  <a:lnTo>
                    <a:pt x="605" y="910"/>
                  </a:lnTo>
                  <a:close/>
                  <a:moveTo>
                    <a:pt x="646" y="974"/>
                  </a:moveTo>
                  <a:lnTo>
                    <a:pt x="627" y="943"/>
                  </a:lnTo>
                  <a:lnTo>
                    <a:pt x="610" y="953"/>
                  </a:lnTo>
                  <a:lnTo>
                    <a:pt x="631" y="986"/>
                  </a:lnTo>
                  <a:lnTo>
                    <a:pt x="646" y="974"/>
                  </a:lnTo>
                  <a:close/>
                  <a:moveTo>
                    <a:pt x="688" y="1038"/>
                  </a:moveTo>
                  <a:lnTo>
                    <a:pt x="667" y="1007"/>
                  </a:lnTo>
                  <a:lnTo>
                    <a:pt x="650" y="1017"/>
                  </a:lnTo>
                  <a:lnTo>
                    <a:pt x="672" y="1050"/>
                  </a:lnTo>
                  <a:lnTo>
                    <a:pt x="688" y="1038"/>
                  </a:lnTo>
                  <a:close/>
                  <a:moveTo>
                    <a:pt x="728" y="1102"/>
                  </a:moveTo>
                  <a:lnTo>
                    <a:pt x="707" y="1071"/>
                  </a:lnTo>
                  <a:lnTo>
                    <a:pt x="693" y="1081"/>
                  </a:lnTo>
                  <a:lnTo>
                    <a:pt x="712" y="1111"/>
                  </a:lnTo>
                  <a:lnTo>
                    <a:pt x="728" y="1102"/>
                  </a:lnTo>
                  <a:close/>
                  <a:moveTo>
                    <a:pt x="771" y="1166"/>
                  </a:moveTo>
                  <a:lnTo>
                    <a:pt x="750" y="1133"/>
                  </a:lnTo>
                  <a:lnTo>
                    <a:pt x="733" y="1144"/>
                  </a:lnTo>
                  <a:lnTo>
                    <a:pt x="754" y="1175"/>
                  </a:lnTo>
                  <a:lnTo>
                    <a:pt x="771" y="1166"/>
                  </a:lnTo>
                  <a:close/>
                  <a:moveTo>
                    <a:pt x="811" y="1230"/>
                  </a:moveTo>
                  <a:lnTo>
                    <a:pt x="790" y="1196"/>
                  </a:lnTo>
                  <a:lnTo>
                    <a:pt x="776" y="1208"/>
                  </a:lnTo>
                  <a:lnTo>
                    <a:pt x="794" y="1239"/>
                  </a:lnTo>
                  <a:lnTo>
                    <a:pt x="811" y="1230"/>
                  </a:lnTo>
                  <a:close/>
                  <a:moveTo>
                    <a:pt x="851" y="1293"/>
                  </a:moveTo>
                  <a:lnTo>
                    <a:pt x="832" y="1260"/>
                  </a:lnTo>
                  <a:lnTo>
                    <a:pt x="816" y="1272"/>
                  </a:lnTo>
                  <a:lnTo>
                    <a:pt x="837" y="1303"/>
                  </a:lnTo>
                  <a:lnTo>
                    <a:pt x="851" y="1293"/>
                  </a:lnTo>
                  <a:close/>
                  <a:moveTo>
                    <a:pt x="894" y="1355"/>
                  </a:moveTo>
                  <a:lnTo>
                    <a:pt x="873" y="1324"/>
                  </a:lnTo>
                  <a:lnTo>
                    <a:pt x="856" y="1334"/>
                  </a:lnTo>
                  <a:lnTo>
                    <a:pt x="877" y="1367"/>
                  </a:lnTo>
                  <a:lnTo>
                    <a:pt x="894" y="1355"/>
                  </a:lnTo>
                  <a:close/>
                  <a:moveTo>
                    <a:pt x="934" y="1419"/>
                  </a:moveTo>
                  <a:lnTo>
                    <a:pt x="913" y="1388"/>
                  </a:lnTo>
                  <a:lnTo>
                    <a:pt x="899" y="1398"/>
                  </a:lnTo>
                  <a:lnTo>
                    <a:pt x="917" y="1431"/>
                  </a:lnTo>
                  <a:lnTo>
                    <a:pt x="934" y="1419"/>
                  </a:lnTo>
                  <a:close/>
                  <a:moveTo>
                    <a:pt x="974" y="1483"/>
                  </a:moveTo>
                  <a:lnTo>
                    <a:pt x="955" y="1452"/>
                  </a:lnTo>
                  <a:lnTo>
                    <a:pt x="939" y="1461"/>
                  </a:lnTo>
                  <a:lnTo>
                    <a:pt x="960" y="1494"/>
                  </a:lnTo>
                  <a:lnTo>
                    <a:pt x="974" y="1483"/>
                  </a:lnTo>
                  <a:close/>
                  <a:moveTo>
                    <a:pt x="1017" y="1547"/>
                  </a:moveTo>
                  <a:lnTo>
                    <a:pt x="995" y="1516"/>
                  </a:lnTo>
                  <a:lnTo>
                    <a:pt x="979" y="1525"/>
                  </a:lnTo>
                  <a:lnTo>
                    <a:pt x="1000" y="1556"/>
                  </a:lnTo>
                  <a:lnTo>
                    <a:pt x="1017" y="1547"/>
                  </a:lnTo>
                  <a:close/>
                  <a:moveTo>
                    <a:pt x="1057" y="1610"/>
                  </a:moveTo>
                  <a:lnTo>
                    <a:pt x="1038" y="1580"/>
                  </a:lnTo>
                  <a:lnTo>
                    <a:pt x="1022" y="1589"/>
                  </a:lnTo>
                  <a:lnTo>
                    <a:pt x="1043" y="1620"/>
                  </a:lnTo>
                  <a:lnTo>
                    <a:pt x="1057" y="1610"/>
                  </a:lnTo>
                  <a:close/>
                  <a:moveTo>
                    <a:pt x="1100" y="1674"/>
                  </a:moveTo>
                  <a:lnTo>
                    <a:pt x="1078" y="1641"/>
                  </a:lnTo>
                  <a:lnTo>
                    <a:pt x="1062" y="1653"/>
                  </a:lnTo>
                  <a:lnTo>
                    <a:pt x="1083" y="1684"/>
                  </a:lnTo>
                  <a:lnTo>
                    <a:pt x="1100" y="1674"/>
                  </a:lnTo>
                  <a:close/>
                  <a:moveTo>
                    <a:pt x="1140" y="1738"/>
                  </a:moveTo>
                  <a:lnTo>
                    <a:pt x="1118" y="1705"/>
                  </a:lnTo>
                  <a:lnTo>
                    <a:pt x="1104" y="1717"/>
                  </a:lnTo>
                  <a:lnTo>
                    <a:pt x="1123" y="1748"/>
                  </a:lnTo>
                  <a:lnTo>
                    <a:pt x="1140" y="1738"/>
                  </a:lnTo>
                  <a:close/>
                  <a:moveTo>
                    <a:pt x="1180" y="1802"/>
                  </a:moveTo>
                  <a:lnTo>
                    <a:pt x="1161" y="1769"/>
                  </a:lnTo>
                  <a:lnTo>
                    <a:pt x="1144" y="1778"/>
                  </a:lnTo>
                  <a:lnTo>
                    <a:pt x="1166" y="1811"/>
                  </a:lnTo>
                  <a:lnTo>
                    <a:pt x="1180" y="1802"/>
                  </a:lnTo>
                  <a:close/>
                  <a:moveTo>
                    <a:pt x="1223" y="1863"/>
                  </a:moveTo>
                  <a:lnTo>
                    <a:pt x="1201" y="1833"/>
                  </a:lnTo>
                  <a:lnTo>
                    <a:pt x="1185" y="1842"/>
                  </a:lnTo>
                  <a:lnTo>
                    <a:pt x="1206" y="1875"/>
                  </a:lnTo>
                  <a:lnTo>
                    <a:pt x="1223" y="1863"/>
                  </a:lnTo>
                  <a:close/>
                  <a:moveTo>
                    <a:pt x="1249" y="1920"/>
                  </a:moveTo>
                  <a:lnTo>
                    <a:pt x="1246" y="1925"/>
                  </a:lnTo>
                  <a:lnTo>
                    <a:pt x="1253" y="1930"/>
                  </a:lnTo>
                  <a:lnTo>
                    <a:pt x="1260" y="1925"/>
                  </a:lnTo>
                  <a:lnTo>
                    <a:pt x="1241" y="1897"/>
                  </a:lnTo>
                  <a:lnTo>
                    <a:pt x="1227" y="1906"/>
                  </a:lnTo>
                  <a:lnTo>
                    <a:pt x="1253" y="1946"/>
                  </a:lnTo>
                  <a:lnTo>
                    <a:pt x="1263" y="1932"/>
                  </a:lnTo>
                  <a:lnTo>
                    <a:pt x="1249" y="1920"/>
                  </a:lnTo>
                  <a:close/>
                  <a:moveTo>
                    <a:pt x="1291" y="1859"/>
                  </a:moveTo>
                  <a:lnTo>
                    <a:pt x="1270" y="1889"/>
                  </a:lnTo>
                  <a:lnTo>
                    <a:pt x="1284" y="1901"/>
                  </a:lnTo>
                  <a:lnTo>
                    <a:pt x="1308" y="1871"/>
                  </a:lnTo>
                  <a:lnTo>
                    <a:pt x="1291" y="1859"/>
                  </a:lnTo>
                  <a:close/>
                  <a:moveTo>
                    <a:pt x="1334" y="1797"/>
                  </a:moveTo>
                  <a:lnTo>
                    <a:pt x="1312" y="1828"/>
                  </a:lnTo>
                  <a:lnTo>
                    <a:pt x="1329" y="1840"/>
                  </a:lnTo>
                  <a:lnTo>
                    <a:pt x="1350" y="1809"/>
                  </a:lnTo>
                  <a:lnTo>
                    <a:pt x="1334" y="1797"/>
                  </a:lnTo>
                  <a:close/>
                  <a:moveTo>
                    <a:pt x="1379" y="1736"/>
                  </a:moveTo>
                  <a:lnTo>
                    <a:pt x="1357" y="1766"/>
                  </a:lnTo>
                  <a:lnTo>
                    <a:pt x="1371" y="1776"/>
                  </a:lnTo>
                  <a:lnTo>
                    <a:pt x="1393" y="1745"/>
                  </a:lnTo>
                  <a:lnTo>
                    <a:pt x="1379" y="1736"/>
                  </a:lnTo>
                  <a:close/>
                  <a:moveTo>
                    <a:pt x="1421" y="1674"/>
                  </a:moveTo>
                  <a:lnTo>
                    <a:pt x="1400" y="1705"/>
                  </a:lnTo>
                  <a:lnTo>
                    <a:pt x="1414" y="1714"/>
                  </a:lnTo>
                  <a:lnTo>
                    <a:pt x="1438" y="1684"/>
                  </a:lnTo>
                  <a:lnTo>
                    <a:pt x="1421" y="1674"/>
                  </a:lnTo>
                  <a:close/>
                  <a:moveTo>
                    <a:pt x="1466" y="1610"/>
                  </a:moveTo>
                  <a:lnTo>
                    <a:pt x="1442" y="1641"/>
                  </a:lnTo>
                  <a:lnTo>
                    <a:pt x="1459" y="1653"/>
                  </a:lnTo>
                  <a:lnTo>
                    <a:pt x="1480" y="1622"/>
                  </a:lnTo>
                  <a:lnTo>
                    <a:pt x="1466" y="1610"/>
                  </a:lnTo>
                  <a:close/>
                  <a:moveTo>
                    <a:pt x="1509" y="1549"/>
                  </a:moveTo>
                  <a:lnTo>
                    <a:pt x="1487" y="1580"/>
                  </a:lnTo>
                  <a:lnTo>
                    <a:pt x="1502" y="1591"/>
                  </a:lnTo>
                  <a:lnTo>
                    <a:pt x="1523" y="1561"/>
                  </a:lnTo>
                  <a:lnTo>
                    <a:pt x="1509" y="1549"/>
                  </a:lnTo>
                  <a:close/>
                  <a:moveTo>
                    <a:pt x="1551" y="1487"/>
                  </a:moveTo>
                  <a:lnTo>
                    <a:pt x="1530" y="1518"/>
                  </a:lnTo>
                  <a:lnTo>
                    <a:pt x="1546" y="1530"/>
                  </a:lnTo>
                  <a:lnTo>
                    <a:pt x="1568" y="1499"/>
                  </a:lnTo>
                  <a:lnTo>
                    <a:pt x="1551" y="1487"/>
                  </a:lnTo>
                  <a:close/>
                  <a:moveTo>
                    <a:pt x="1596" y="1426"/>
                  </a:moveTo>
                  <a:lnTo>
                    <a:pt x="1573" y="1457"/>
                  </a:lnTo>
                  <a:lnTo>
                    <a:pt x="1589" y="1466"/>
                  </a:lnTo>
                  <a:lnTo>
                    <a:pt x="1610" y="1435"/>
                  </a:lnTo>
                  <a:lnTo>
                    <a:pt x="1596" y="1426"/>
                  </a:lnTo>
                  <a:close/>
                  <a:moveTo>
                    <a:pt x="1639" y="1364"/>
                  </a:moveTo>
                  <a:lnTo>
                    <a:pt x="1617" y="1395"/>
                  </a:lnTo>
                  <a:lnTo>
                    <a:pt x="1632" y="1405"/>
                  </a:lnTo>
                  <a:lnTo>
                    <a:pt x="1655" y="1374"/>
                  </a:lnTo>
                  <a:lnTo>
                    <a:pt x="1639" y="1364"/>
                  </a:lnTo>
                  <a:close/>
                  <a:moveTo>
                    <a:pt x="1681" y="1301"/>
                  </a:moveTo>
                  <a:lnTo>
                    <a:pt x="1660" y="1331"/>
                  </a:lnTo>
                  <a:lnTo>
                    <a:pt x="1677" y="1343"/>
                  </a:lnTo>
                  <a:lnTo>
                    <a:pt x="1698" y="1312"/>
                  </a:lnTo>
                  <a:lnTo>
                    <a:pt x="1681" y="1301"/>
                  </a:lnTo>
                  <a:close/>
                  <a:moveTo>
                    <a:pt x="1726" y="1239"/>
                  </a:moveTo>
                  <a:lnTo>
                    <a:pt x="1705" y="1270"/>
                  </a:lnTo>
                  <a:lnTo>
                    <a:pt x="1719" y="1282"/>
                  </a:lnTo>
                  <a:lnTo>
                    <a:pt x="1740" y="1251"/>
                  </a:lnTo>
                  <a:lnTo>
                    <a:pt x="1726" y="1239"/>
                  </a:lnTo>
                  <a:close/>
                  <a:moveTo>
                    <a:pt x="1769" y="1178"/>
                  </a:moveTo>
                  <a:lnTo>
                    <a:pt x="1747" y="1208"/>
                  </a:lnTo>
                  <a:lnTo>
                    <a:pt x="1764" y="1220"/>
                  </a:lnTo>
                  <a:lnTo>
                    <a:pt x="1785" y="1189"/>
                  </a:lnTo>
                  <a:lnTo>
                    <a:pt x="1769" y="1178"/>
                  </a:lnTo>
                  <a:close/>
                  <a:moveTo>
                    <a:pt x="1814" y="1116"/>
                  </a:moveTo>
                  <a:lnTo>
                    <a:pt x="1790" y="1147"/>
                  </a:lnTo>
                  <a:lnTo>
                    <a:pt x="1807" y="1156"/>
                  </a:lnTo>
                  <a:lnTo>
                    <a:pt x="1828" y="1126"/>
                  </a:lnTo>
                  <a:lnTo>
                    <a:pt x="1814" y="1116"/>
                  </a:lnTo>
                  <a:close/>
                  <a:moveTo>
                    <a:pt x="1856" y="1055"/>
                  </a:moveTo>
                  <a:lnTo>
                    <a:pt x="1835" y="1085"/>
                  </a:lnTo>
                  <a:lnTo>
                    <a:pt x="1849" y="1095"/>
                  </a:lnTo>
                  <a:lnTo>
                    <a:pt x="1873" y="1064"/>
                  </a:lnTo>
                  <a:lnTo>
                    <a:pt x="1856" y="1055"/>
                  </a:lnTo>
                  <a:close/>
                  <a:moveTo>
                    <a:pt x="1899" y="991"/>
                  </a:moveTo>
                  <a:lnTo>
                    <a:pt x="1878" y="1021"/>
                  </a:lnTo>
                  <a:lnTo>
                    <a:pt x="1894" y="1033"/>
                  </a:lnTo>
                  <a:lnTo>
                    <a:pt x="1915" y="1003"/>
                  </a:lnTo>
                  <a:lnTo>
                    <a:pt x="1899" y="991"/>
                  </a:lnTo>
                  <a:close/>
                  <a:moveTo>
                    <a:pt x="1944" y="929"/>
                  </a:moveTo>
                  <a:lnTo>
                    <a:pt x="1922" y="960"/>
                  </a:lnTo>
                  <a:lnTo>
                    <a:pt x="1937" y="972"/>
                  </a:lnTo>
                  <a:lnTo>
                    <a:pt x="1958" y="941"/>
                  </a:lnTo>
                  <a:lnTo>
                    <a:pt x="1944" y="929"/>
                  </a:lnTo>
                  <a:close/>
                  <a:moveTo>
                    <a:pt x="1986" y="868"/>
                  </a:moveTo>
                  <a:lnTo>
                    <a:pt x="1965" y="898"/>
                  </a:lnTo>
                  <a:lnTo>
                    <a:pt x="1979" y="910"/>
                  </a:lnTo>
                  <a:lnTo>
                    <a:pt x="2003" y="880"/>
                  </a:lnTo>
                  <a:lnTo>
                    <a:pt x="1986" y="868"/>
                  </a:lnTo>
                  <a:close/>
                  <a:moveTo>
                    <a:pt x="2029" y="806"/>
                  </a:moveTo>
                  <a:lnTo>
                    <a:pt x="2008" y="837"/>
                  </a:lnTo>
                  <a:lnTo>
                    <a:pt x="2024" y="849"/>
                  </a:lnTo>
                  <a:lnTo>
                    <a:pt x="2045" y="816"/>
                  </a:lnTo>
                  <a:lnTo>
                    <a:pt x="2029" y="806"/>
                  </a:lnTo>
                  <a:close/>
                  <a:moveTo>
                    <a:pt x="2074" y="745"/>
                  </a:moveTo>
                  <a:lnTo>
                    <a:pt x="2053" y="775"/>
                  </a:lnTo>
                  <a:lnTo>
                    <a:pt x="2067" y="785"/>
                  </a:lnTo>
                  <a:lnTo>
                    <a:pt x="2088" y="754"/>
                  </a:lnTo>
                  <a:lnTo>
                    <a:pt x="2074" y="745"/>
                  </a:lnTo>
                  <a:close/>
                  <a:moveTo>
                    <a:pt x="2116" y="681"/>
                  </a:moveTo>
                  <a:lnTo>
                    <a:pt x="2095" y="714"/>
                  </a:lnTo>
                  <a:lnTo>
                    <a:pt x="2112" y="723"/>
                  </a:lnTo>
                  <a:lnTo>
                    <a:pt x="2133" y="693"/>
                  </a:lnTo>
                  <a:lnTo>
                    <a:pt x="2116" y="681"/>
                  </a:lnTo>
                  <a:close/>
                  <a:moveTo>
                    <a:pt x="2161" y="619"/>
                  </a:moveTo>
                  <a:lnTo>
                    <a:pt x="2138" y="650"/>
                  </a:lnTo>
                  <a:lnTo>
                    <a:pt x="2154" y="662"/>
                  </a:lnTo>
                  <a:lnTo>
                    <a:pt x="2176" y="631"/>
                  </a:lnTo>
                  <a:lnTo>
                    <a:pt x="2161" y="619"/>
                  </a:lnTo>
                  <a:close/>
                  <a:moveTo>
                    <a:pt x="2204" y="558"/>
                  </a:moveTo>
                  <a:lnTo>
                    <a:pt x="2183" y="589"/>
                  </a:lnTo>
                  <a:lnTo>
                    <a:pt x="2197" y="600"/>
                  </a:lnTo>
                  <a:lnTo>
                    <a:pt x="2220" y="570"/>
                  </a:lnTo>
                  <a:lnTo>
                    <a:pt x="2204" y="558"/>
                  </a:lnTo>
                  <a:close/>
                  <a:moveTo>
                    <a:pt x="2246" y="496"/>
                  </a:moveTo>
                  <a:lnTo>
                    <a:pt x="2225" y="527"/>
                  </a:lnTo>
                  <a:lnTo>
                    <a:pt x="2242" y="539"/>
                  </a:lnTo>
                  <a:lnTo>
                    <a:pt x="2263" y="506"/>
                  </a:lnTo>
                  <a:lnTo>
                    <a:pt x="2246" y="496"/>
                  </a:lnTo>
                  <a:close/>
                  <a:moveTo>
                    <a:pt x="2291" y="435"/>
                  </a:moveTo>
                  <a:lnTo>
                    <a:pt x="2270" y="466"/>
                  </a:lnTo>
                  <a:lnTo>
                    <a:pt x="2284" y="475"/>
                  </a:lnTo>
                  <a:lnTo>
                    <a:pt x="2306" y="444"/>
                  </a:lnTo>
                  <a:lnTo>
                    <a:pt x="2291" y="435"/>
                  </a:lnTo>
                  <a:close/>
                  <a:moveTo>
                    <a:pt x="2334" y="371"/>
                  </a:moveTo>
                  <a:lnTo>
                    <a:pt x="2313" y="404"/>
                  </a:lnTo>
                  <a:lnTo>
                    <a:pt x="2329" y="414"/>
                  </a:lnTo>
                  <a:lnTo>
                    <a:pt x="2351" y="383"/>
                  </a:lnTo>
                  <a:lnTo>
                    <a:pt x="2334" y="371"/>
                  </a:lnTo>
                  <a:close/>
                  <a:moveTo>
                    <a:pt x="2379" y="310"/>
                  </a:moveTo>
                  <a:lnTo>
                    <a:pt x="2355" y="340"/>
                  </a:lnTo>
                  <a:lnTo>
                    <a:pt x="2372" y="352"/>
                  </a:lnTo>
                  <a:lnTo>
                    <a:pt x="2393" y="321"/>
                  </a:lnTo>
                  <a:lnTo>
                    <a:pt x="2379" y="310"/>
                  </a:lnTo>
                  <a:close/>
                  <a:moveTo>
                    <a:pt x="2421" y="248"/>
                  </a:moveTo>
                  <a:lnTo>
                    <a:pt x="2400" y="279"/>
                  </a:lnTo>
                  <a:lnTo>
                    <a:pt x="2414" y="291"/>
                  </a:lnTo>
                  <a:lnTo>
                    <a:pt x="2436" y="260"/>
                  </a:lnTo>
                  <a:lnTo>
                    <a:pt x="2421" y="248"/>
                  </a:lnTo>
                  <a:close/>
                  <a:moveTo>
                    <a:pt x="2464" y="187"/>
                  </a:moveTo>
                  <a:lnTo>
                    <a:pt x="2443" y="217"/>
                  </a:lnTo>
                  <a:lnTo>
                    <a:pt x="2459" y="229"/>
                  </a:lnTo>
                  <a:lnTo>
                    <a:pt x="2481" y="196"/>
                  </a:lnTo>
                  <a:lnTo>
                    <a:pt x="2464" y="187"/>
                  </a:lnTo>
                  <a:close/>
                  <a:moveTo>
                    <a:pt x="2509" y="125"/>
                  </a:moveTo>
                  <a:lnTo>
                    <a:pt x="2488" y="156"/>
                  </a:lnTo>
                  <a:lnTo>
                    <a:pt x="2502" y="165"/>
                  </a:lnTo>
                  <a:lnTo>
                    <a:pt x="2523" y="135"/>
                  </a:lnTo>
                  <a:lnTo>
                    <a:pt x="2509" y="125"/>
                  </a:lnTo>
                  <a:close/>
                  <a:moveTo>
                    <a:pt x="2552" y="61"/>
                  </a:moveTo>
                  <a:lnTo>
                    <a:pt x="2530" y="94"/>
                  </a:lnTo>
                  <a:lnTo>
                    <a:pt x="2544" y="104"/>
                  </a:lnTo>
                  <a:lnTo>
                    <a:pt x="2568" y="73"/>
                  </a:lnTo>
                  <a:lnTo>
                    <a:pt x="2552" y="61"/>
                  </a:lnTo>
                  <a:close/>
                  <a:moveTo>
                    <a:pt x="2594" y="0"/>
                  </a:moveTo>
                  <a:lnTo>
                    <a:pt x="2573" y="30"/>
                  </a:lnTo>
                  <a:lnTo>
                    <a:pt x="2589" y="42"/>
                  </a:lnTo>
                  <a:lnTo>
                    <a:pt x="2611" y="12"/>
                  </a:lnTo>
                  <a:lnTo>
                    <a:pt x="259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Freeform 12"/>
            <p:cNvSpPr>
              <a:spLocks/>
            </p:cNvSpPr>
            <p:nvPr/>
          </p:nvSpPr>
          <p:spPr bwMode="auto">
            <a:xfrm>
              <a:off x="5163609" y="2684800"/>
              <a:ext cx="1886258" cy="3120065"/>
            </a:xfrm>
            <a:custGeom>
              <a:avLst/>
              <a:gdLst>
                <a:gd name="T0" fmla="*/ 966 w 1077"/>
                <a:gd name="T1" fmla="*/ 315 h 1781"/>
                <a:gd name="T2" fmla="*/ 793 w 1077"/>
                <a:gd name="T3" fmla="*/ 486 h 1781"/>
                <a:gd name="T4" fmla="*/ 650 w 1077"/>
                <a:gd name="T5" fmla="*/ 297 h 1781"/>
                <a:gd name="T6" fmla="*/ 625 w 1077"/>
                <a:gd name="T7" fmla="*/ 266 h 1781"/>
                <a:gd name="T8" fmla="*/ 632 w 1077"/>
                <a:gd name="T9" fmla="*/ 236 h 1781"/>
                <a:gd name="T10" fmla="*/ 682 w 1077"/>
                <a:gd name="T11" fmla="*/ 187 h 1781"/>
                <a:gd name="T12" fmla="*/ 698 w 1077"/>
                <a:gd name="T13" fmla="*/ 150 h 1781"/>
                <a:gd name="T14" fmla="*/ 665 w 1077"/>
                <a:gd name="T15" fmla="*/ 82 h 1781"/>
                <a:gd name="T16" fmla="*/ 661 w 1077"/>
                <a:gd name="T17" fmla="*/ 50 h 1781"/>
                <a:gd name="T18" fmla="*/ 627 w 1077"/>
                <a:gd name="T19" fmla="*/ 24 h 1781"/>
                <a:gd name="T20" fmla="*/ 576 w 1077"/>
                <a:gd name="T21" fmla="*/ 3 h 1781"/>
                <a:gd name="T22" fmla="*/ 492 w 1077"/>
                <a:gd name="T23" fmla="*/ 48 h 1781"/>
                <a:gd name="T24" fmla="*/ 471 w 1077"/>
                <a:gd name="T25" fmla="*/ 119 h 1781"/>
                <a:gd name="T26" fmla="*/ 513 w 1077"/>
                <a:gd name="T27" fmla="*/ 199 h 1781"/>
                <a:gd name="T28" fmla="*/ 495 w 1077"/>
                <a:gd name="T29" fmla="*/ 223 h 1781"/>
                <a:gd name="T30" fmla="*/ 386 w 1077"/>
                <a:gd name="T31" fmla="*/ 230 h 1781"/>
                <a:gd name="T32" fmla="*/ 106 w 1077"/>
                <a:gd name="T33" fmla="*/ 313 h 1781"/>
                <a:gd name="T34" fmla="*/ 60 w 1077"/>
                <a:gd name="T35" fmla="*/ 630 h 1781"/>
                <a:gd name="T36" fmla="*/ 138 w 1077"/>
                <a:gd name="T37" fmla="*/ 599 h 1781"/>
                <a:gd name="T38" fmla="*/ 169 w 1077"/>
                <a:gd name="T39" fmla="*/ 527 h 1781"/>
                <a:gd name="T40" fmla="*/ 176 w 1077"/>
                <a:gd name="T41" fmla="*/ 406 h 1781"/>
                <a:gd name="T42" fmla="*/ 220 w 1077"/>
                <a:gd name="T43" fmla="*/ 373 h 1781"/>
                <a:gd name="T44" fmla="*/ 308 w 1077"/>
                <a:gd name="T45" fmla="*/ 360 h 1781"/>
                <a:gd name="T46" fmla="*/ 317 w 1077"/>
                <a:gd name="T47" fmla="*/ 358 h 1781"/>
                <a:gd name="T48" fmla="*/ 256 w 1077"/>
                <a:gd name="T49" fmla="*/ 760 h 1781"/>
                <a:gd name="T50" fmla="*/ 254 w 1077"/>
                <a:gd name="T51" fmla="*/ 794 h 1781"/>
                <a:gd name="T52" fmla="*/ 261 w 1077"/>
                <a:gd name="T53" fmla="*/ 896 h 1781"/>
                <a:gd name="T54" fmla="*/ 123 w 1077"/>
                <a:gd name="T55" fmla="*/ 1406 h 1781"/>
                <a:gd name="T56" fmla="*/ 47 w 1077"/>
                <a:gd name="T57" fmla="*/ 1578 h 1781"/>
                <a:gd name="T58" fmla="*/ 4 w 1077"/>
                <a:gd name="T59" fmla="*/ 1633 h 1781"/>
                <a:gd name="T60" fmla="*/ 56 w 1077"/>
                <a:gd name="T61" fmla="*/ 1688 h 1781"/>
                <a:gd name="T62" fmla="*/ 104 w 1077"/>
                <a:gd name="T63" fmla="*/ 1714 h 1781"/>
                <a:gd name="T64" fmla="*/ 122 w 1077"/>
                <a:gd name="T65" fmla="*/ 1741 h 1781"/>
                <a:gd name="T66" fmla="*/ 174 w 1077"/>
                <a:gd name="T67" fmla="*/ 1703 h 1781"/>
                <a:gd name="T68" fmla="*/ 161 w 1077"/>
                <a:gd name="T69" fmla="*/ 1636 h 1781"/>
                <a:gd name="T70" fmla="*/ 323 w 1077"/>
                <a:gd name="T71" fmla="*/ 1294 h 1781"/>
                <a:gd name="T72" fmla="*/ 385 w 1077"/>
                <a:gd name="T73" fmla="*/ 1152 h 1781"/>
                <a:gd name="T74" fmla="*/ 481 w 1077"/>
                <a:gd name="T75" fmla="*/ 943 h 1781"/>
                <a:gd name="T76" fmla="*/ 699 w 1077"/>
                <a:gd name="T77" fmla="*/ 879 h 1781"/>
                <a:gd name="T78" fmla="*/ 682 w 1077"/>
                <a:gd name="T79" fmla="*/ 976 h 1781"/>
                <a:gd name="T80" fmla="*/ 632 w 1077"/>
                <a:gd name="T81" fmla="*/ 1141 h 1781"/>
                <a:gd name="T82" fmla="*/ 618 w 1077"/>
                <a:gd name="T83" fmla="*/ 1225 h 1781"/>
                <a:gd name="T84" fmla="*/ 670 w 1077"/>
                <a:gd name="T85" fmla="*/ 1269 h 1781"/>
                <a:gd name="T86" fmla="*/ 795 w 1077"/>
                <a:gd name="T87" fmla="*/ 1285 h 1781"/>
                <a:gd name="T88" fmla="*/ 830 w 1077"/>
                <a:gd name="T89" fmla="*/ 1219 h 1781"/>
                <a:gd name="T90" fmla="*/ 746 w 1077"/>
                <a:gd name="T91" fmla="*/ 1165 h 1781"/>
                <a:gd name="T92" fmla="*/ 840 w 1077"/>
                <a:gd name="T93" fmla="*/ 864 h 1781"/>
                <a:gd name="T94" fmla="*/ 831 w 1077"/>
                <a:gd name="T95" fmla="*/ 762 h 1781"/>
                <a:gd name="T96" fmla="*/ 507 w 1077"/>
                <a:gd name="T97" fmla="*/ 757 h 1781"/>
                <a:gd name="T98" fmla="*/ 508 w 1077"/>
                <a:gd name="T99" fmla="*/ 758 h 1781"/>
                <a:gd name="T100" fmla="*/ 560 w 1077"/>
                <a:gd name="T101" fmla="*/ 658 h 1781"/>
                <a:gd name="T102" fmla="*/ 607 w 1077"/>
                <a:gd name="T103" fmla="*/ 511 h 1781"/>
                <a:gd name="T104" fmla="*/ 643 w 1077"/>
                <a:gd name="T105" fmla="*/ 449 h 1781"/>
                <a:gd name="T106" fmla="*/ 784 w 1077"/>
                <a:gd name="T107" fmla="*/ 596 h 1781"/>
                <a:gd name="T108" fmla="*/ 836 w 1077"/>
                <a:gd name="T109" fmla="*/ 566 h 1781"/>
                <a:gd name="T110" fmla="*/ 999 w 1077"/>
                <a:gd name="T111" fmla="*/ 402 h 1781"/>
                <a:gd name="T112" fmla="*/ 1042 w 1077"/>
                <a:gd name="T113" fmla="*/ 374 h 1781"/>
                <a:gd name="T114" fmla="*/ 1033 w 1077"/>
                <a:gd name="T115" fmla="*/ 280 h 1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77" h="1781">
                  <a:moveTo>
                    <a:pt x="1033" y="280"/>
                  </a:moveTo>
                  <a:cubicBezTo>
                    <a:pt x="1018" y="287"/>
                    <a:pt x="970" y="303"/>
                    <a:pt x="966" y="315"/>
                  </a:cubicBezTo>
                  <a:cubicBezTo>
                    <a:pt x="962" y="326"/>
                    <a:pt x="967" y="350"/>
                    <a:pt x="951" y="359"/>
                  </a:cubicBezTo>
                  <a:cubicBezTo>
                    <a:pt x="936" y="368"/>
                    <a:pt x="803" y="466"/>
                    <a:pt x="793" y="486"/>
                  </a:cubicBezTo>
                  <a:cubicBezTo>
                    <a:pt x="793" y="486"/>
                    <a:pt x="745" y="390"/>
                    <a:pt x="717" y="375"/>
                  </a:cubicBezTo>
                  <a:cubicBezTo>
                    <a:pt x="717" y="375"/>
                    <a:pt x="708" y="301"/>
                    <a:pt x="650" y="297"/>
                  </a:cubicBezTo>
                  <a:cubicBezTo>
                    <a:pt x="629" y="296"/>
                    <a:pt x="617" y="294"/>
                    <a:pt x="609" y="291"/>
                  </a:cubicBezTo>
                  <a:cubicBezTo>
                    <a:pt x="625" y="266"/>
                    <a:pt x="625" y="266"/>
                    <a:pt x="625" y="266"/>
                  </a:cubicBezTo>
                  <a:cubicBezTo>
                    <a:pt x="609" y="266"/>
                    <a:pt x="609" y="266"/>
                    <a:pt x="609" y="266"/>
                  </a:cubicBezTo>
                  <a:cubicBezTo>
                    <a:pt x="617" y="253"/>
                    <a:pt x="628" y="236"/>
                    <a:pt x="632" y="236"/>
                  </a:cubicBezTo>
                  <a:cubicBezTo>
                    <a:pt x="637" y="235"/>
                    <a:pt x="674" y="230"/>
                    <a:pt x="679" y="228"/>
                  </a:cubicBezTo>
                  <a:cubicBezTo>
                    <a:pt x="683" y="225"/>
                    <a:pt x="687" y="201"/>
                    <a:pt x="682" y="187"/>
                  </a:cubicBezTo>
                  <a:cubicBezTo>
                    <a:pt x="677" y="173"/>
                    <a:pt x="687" y="159"/>
                    <a:pt x="687" y="159"/>
                  </a:cubicBezTo>
                  <a:cubicBezTo>
                    <a:pt x="698" y="150"/>
                    <a:pt x="698" y="150"/>
                    <a:pt x="698" y="150"/>
                  </a:cubicBezTo>
                  <a:cubicBezTo>
                    <a:pt x="698" y="150"/>
                    <a:pt x="684" y="128"/>
                    <a:pt x="676" y="117"/>
                  </a:cubicBezTo>
                  <a:cubicBezTo>
                    <a:pt x="667" y="106"/>
                    <a:pt x="669" y="92"/>
                    <a:pt x="665" y="82"/>
                  </a:cubicBezTo>
                  <a:cubicBezTo>
                    <a:pt x="661" y="72"/>
                    <a:pt x="672" y="65"/>
                    <a:pt x="672" y="65"/>
                  </a:cubicBezTo>
                  <a:cubicBezTo>
                    <a:pt x="672" y="65"/>
                    <a:pt x="668" y="55"/>
                    <a:pt x="661" y="50"/>
                  </a:cubicBezTo>
                  <a:cubicBezTo>
                    <a:pt x="653" y="46"/>
                    <a:pt x="666" y="44"/>
                    <a:pt x="649" y="36"/>
                  </a:cubicBezTo>
                  <a:cubicBezTo>
                    <a:pt x="632" y="28"/>
                    <a:pt x="641" y="32"/>
                    <a:pt x="627" y="24"/>
                  </a:cubicBezTo>
                  <a:cubicBezTo>
                    <a:pt x="612" y="16"/>
                    <a:pt x="634" y="21"/>
                    <a:pt x="612" y="16"/>
                  </a:cubicBezTo>
                  <a:cubicBezTo>
                    <a:pt x="591" y="11"/>
                    <a:pt x="579" y="3"/>
                    <a:pt x="576" y="3"/>
                  </a:cubicBezTo>
                  <a:cubicBezTo>
                    <a:pt x="573" y="3"/>
                    <a:pt x="582" y="6"/>
                    <a:pt x="573" y="3"/>
                  </a:cubicBezTo>
                  <a:cubicBezTo>
                    <a:pt x="563" y="0"/>
                    <a:pt x="498" y="33"/>
                    <a:pt x="492" y="48"/>
                  </a:cubicBezTo>
                  <a:cubicBezTo>
                    <a:pt x="485" y="64"/>
                    <a:pt x="475" y="83"/>
                    <a:pt x="475" y="83"/>
                  </a:cubicBezTo>
                  <a:cubicBezTo>
                    <a:pt x="475" y="83"/>
                    <a:pt x="469" y="104"/>
                    <a:pt x="471" y="119"/>
                  </a:cubicBezTo>
                  <a:cubicBezTo>
                    <a:pt x="474" y="134"/>
                    <a:pt x="484" y="147"/>
                    <a:pt x="488" y="152"/>
                  </a:cubicBezTo>
                  <a:cubicBezTo>
                    <a:pt x="491" y="156"/>
                    <a:pt x="508" y="184"/>
                    <a:pt x="513" y="199"/>
                  </a:cubicBezTo>
                  <a:cubicBezTo>
                    <a:pt x="517" y="212"/>
                    <a:pt x="521" y="228"/>
                    <a:pt x="506" y="235"/>
                  </a:cubicBezTo>
                  <a:cubicBezTo>
                    <a:pt x="495" y="223"/>
                    <a:pt x="495" y="223"/>
                    <a:pt x="495" y="223"/>
                  </a:cubicBezTo>
                  <a:cubicBezTo>
                    <a:pt x="476" y="237"/>
                    <a:pt x="476" y="237"/>
                    <a:pt x="476" y="237"/>
                  </a:cubicBezTo>
                  <a:cubicBezTo>
                    <a:pt x="454" y="233"/>
                    <a:pt x="427" y="222"/>
                    <a:pt x="386" y="230"/>
                  </a:cubicBezTo>
                  <a:cubicBezTo>
                    <a:pt x="333" y="241"/>
                    <a:pt x="313" y="257"/>
                    <a:pt x="281" y="265"/>
                  </a:cubicBezTo>
                  <a:cubicBezTo>
                    <a:pt x="249" y="272"/>
                    <a:pt x="128" y="293"/>
                    <a:pt x="106" y="313"/>
                  </a:cubicBezTo>
                  <a:cubicBezTo>
                    <a:pt x="84" y="332"/>
                    <a:pt x="76" y="418"/>
                    <a:pt x="82" y="553"/>
                  </a:cubicBezTo>
                  <a:cubicBezTo>
                    <a:pt x="82" y="553"/>
                    <a:pt x="62" y="616"/>
                    <a:pt x="60" y="630"/>
                  </a:cubicBezTo>
                  <a:cubicBezTo>
                    <a:pt x="59" y="644"/>
                    <a:pt x="67" y="703"/>
                    <a:pt x="139" y="690"/>
                  </a:cubicBezTo>
                  <a:cubicBezTo>
                    <a:pt x="203" y="679"/>
                    <a:pt x="151" y="622"/>
                    <a:pt x="138" y="599"/>
                  </a:cubicBezTo>
                  <a:cubicBezTo>
                    <a:pt x="146" y="594"/>
                    <a:pt x="154" y="590"/>
                    <a:pt x="154" y="590"/>
                  </a:cubicBezTo>
                  <a:cubicBezTo>
                    <a:pt x="154" y="590"/>
                    <a:pt x="168" y="554"/>
                    <a:pt x="169" y="527"/>
                  </a:cubicBezTo>
                  <a:cubicBezTo>
                    <a:pt x="169" y="510"/>
                    <a:pt x="174" y="454"/>
                    <a:pt x="176" y="409"/>
                  </a:cubicBezTo>
                  <a:cubicBezTo>
                    <a:pt x="176" y="408"/>
                    <a:pt x="176" y="407"/>
                    <a:pt x="176" y="406"/>
                  </a:cubicBezTo>
                  <a:cubicBezTo>
                    <a:pt x="178" y="394"/>
                    <a:pt x="179" y="384"/>
                    <a:pt x="180" y="378"/>
                  </a:cubicBezTo>
                  <a:cubicBezTo>
                    <a:pt x="190" y="376"/>
                    <a:pt x="204" y="375"/>
                    <a:pt x="220" y="373"/>
                  </a:cubicBezTo>
                  <a:cubicBezTo>
                    <a:pt x="224" y="373"/>
                    <a:pt x="229" y="373"/>
                    <a:pt x="234" y="372"/>
                  </a:cubicBezTo>
                  <a:cubicBezTo>
                    <a:pt x="265" y="370"/>
                    <a:pt x="294" y="364"/>
                    <a:pt x="308" y="360"/>
                  </a:cubicBezTo>
                  <a:cubicBezTo>
                    <a:pt x="308" y="360"/>
                    <a:pt x="308" y="360"/>
                    <a:pt x="308" y="360"/>
                  </a:cubicBezTo>
                  <a:cubicBezTo>
                    <a:pt x="311" y="360"/>
                    <a:pt x="314" y="359"/>
                    <a:pt x="317" y="358"/>
                  </a:cubicBezTo>
                  <a:cubicBezTo>
                    <a:pt x="317" y="360"/>
                    <a:pt x="319" y="371"/>
                    <a:pt x="322" y="385"/>
                  </a:cubicBezTo>
                  <a:cubicBezTo>
                    <a:pt x="310" y="466"/>
                    <a:pt x="270" y="740"/>
                    <a:pt x="256" y="760"/>
                  </a:cubicBezTo>
                  <a:cubicBezTo>
                    <a:pt x="240" y="784"/>
                    <a:pt x="232" y="799"/>
                    <a:pt x="232" y="799"/>
                  </a:cubicBezTo>
                  <a:cubicBezTo>
                    <a:pt x="232" y="799"/>
                    <a:pt x="242" y="797"/>
                    <a:pt x="254" y="794"/>
                  </a:cubicBezTo>
                  <a:cubicBezTo>
                    <a:pt x="250" y="811"/>
                    <a:pt x="249" y="832"/>
                    <a:pt x="252" y="861"/>
                  </a:cubicBezTo>
                  <a:cubicBezTo>
                    <a:pt x="252" y="861"/>
                    <a:pt x="254" y="876"/>
                    <a:pt x="261" y="896"/>
                  </a:cubicBezTo>
                  <a:cubicBezTo>
                    <a:pt x="247" y="979"/>
                    <a:pt x="227" y="1177"/>
                    <a:pt x="200" y="1256"/>
                  </a:cubicBezTo>
                  <a:cubicBezTo>
                    <a:pt x="174" y="1282"/>
                    <a:pt x="141" y="1326"/>
                    <a:pt x="123" y="1406"/>
                  </a:cubicBezTo>
                  <a:cubicBezTo>
                    <a:pt x="123" y="1406"/>
                    <a:pt x="123" y="1406"/>
                    <a:pt x="123" y="1406"/>
                  </a:cubicBezTo>
                  <a:cubicBezTo>
                    <a:pt x="86" y="1483"/>
                    <a:pt x="47" y="1577"/>
                    <a:pt x="47" y="1578"/>
                  </a:cubicBezTo>
                  <a:cubicBezTo>
                    <a:pt x="25" y="1596"/>
                    <a:pt x="10" y="1604"/>
                    <a:pt x="5" y="1627"/>
                  </a:cubicBezTo>
                  <a:cubicBezTo>
                    <a:pt x="4" y="1630"/>
                    <a:pt x="4" y="1631"/>
                    <a:pt x="4" y="1633"/>
                  </a:cubicBezTo>
                  <a:cubicBezTo>
                    <a:pt x="0" y="1665"/>
                    <a:pt x="0" y="1665"/>
                    <a:pt x="0" y="1665"/>
                  </a:cubicBezTo>
                  <a:cubicBezTo>
                    <a:pt x="0" y="1665"/>
                    <a:pt x="44" y="1698"/>
                    <a:pt x="56" y="1688"/>
                  </a:cubicBezTo>
                  <a:cubicBezTo>
                    <a:pt x="64" y="1682"/>
                    <a:pt x="74" y="1683"/>
                    <a:pt x="85" y="1692"/>
                  </a:cubicBezTo>
                  <a:cubicBezTo>
                    <a:pt x="91" y="1698"/>
                    <a:pt x="97" y="1705"/>
                    <a:pt x="104" y="1714"/>
                  </a:cubicBezTo>
                  <a:cubicBezTo>
                    <a:pt x="105" y="1715"/>
                    <a:pt x="105" y="1716"/>
                    <a:pt x="106" y="1717"/>
                  </a:cubicBezTo>
                  <a:cubicBezTo>
                    <a:pt x="111" y="1724"/>
                    <a:pt x="116" y="1731"/>
                    <a:pt x="122" y="1741"/>
                  </a:cubicBezTo>
                  <a:cubicBezTo>
                    <a:pt x="122" y="1741"/>
                    <a:pt x="153" y="1781"/>
                    <a:pt x="193" y="1765"/>
                  </a:cubicBezTo>
                  <a:cubicBezTo>
                    <a:pt x="193" y="1765"/>
                    <a:pt x="208" y="1732"/>
                    <a:pt x="174" y="1703"/>
                  </a:cubicBezTo>
                  <a:cubicBezTo>
                    <a:pt x="147" y="1680"/>
                    <a:pt x="145" y="1650"/>
                    <a:pt x="148" y="1630"/>
                  </a:cubicBezTo>
                  <a:cubicBezTo>
                    <a:pt x="161" y="1636"/>
                    <a:pt x="161" y="1636"/>
                    <a:pt x="161" y="1636"/>
                  </a:cubicBezTo>
                  <a:cubicBezTo>
                    <a:pt x="161" y="1636"/>
                    <a:pt x="161" y="1636"/>
                    <a:pt x="170" y="1587"/>
                  </a:cubicBezTo>
                  <a:cubicBezTo>
                    <a:pt x="179" y="1539"/>
                    <a:pt x="301" y="1314"/>
                    <a:pt x="323" y="1294"/>
                  </a:cubicBezTo>
                  <a:cubicBezTo>
                    <a:pt x="336" y="1282"/>
                    <a:pt x="352" y="1230"/>
                    <a:pt x="365" y="1185"/>
                  </a:cubicBezTo>
                  <a:cubicBezTo>
                    <a:pt x="372" y="1176"/>
                    <a:pt x="379" y="1165"/>
                    <a:pt x="385" y="1152"/>
                  </a:cubicBezTo>
                  <a:cubicBezTo>
                    <a:pt x="404" y="1111"/>
                    <a:pt x="437" y="960"/>
                    <a:pt x="437" y="960"/>
                  </a:cubicBezTo>
                  <a:cubicBezTo>
                    <a:pt x="437" y="960"/>
                    <a:pt x="470" y="949"/>
                    <a:pt x="481" y="943"/>
                  </a:cubicBezTo>
                  <a:cubicBezTo>
                    <a:pt x="492" y="938"/>
                    <a:pt x="508" y="937"/>
                    <a:pt x="573" y="923"/>
                  </a:cubicBezTo>
                  <a:cubicBezTo>
                    <a:pt x="637" y="908"/>
                    <a:pt x="699" y="879"/>
                    <a:pt x="699" y="879"/>
                  </a:cubicBezTo>
                  <a:cubicBezTo>
                    <a:pt x="699" y="879"/>
                    <a:pt x="679" y="928"/>
                    <a:pt x="681" y="965"/>
                  </a:cubicBezTo>
                  <a:cubicBezTo>
                    <a:pt x="681" y="969"/>
                    <a:pt x="682" y="972"/>
                    <a:pt x="682" y="976"/>
                  </a:cubicBezTo>
                  <a:cubicBezTo>
                    <a:pt x="673" y="1023"/>
                    <a:pt x="663" y="1072"/>
                    <a:pt x="657" y="1085"/>
                  </a:cubicBezTo>
                  <a:cubicBezTo>
                    <a:pt x="645" y="1110"/>
                    <a:pt x="632" y="1141"/>
                    <a:pt x="632" y="1141"/>
                  </a:cubicBezTo>
                  <a:cubicBezTo>
                    <a:pt x="632" y="1141"/>
                    <a:pt x="639" y="1142"/>
                    <a:pt x="649" y="1143"/>
                  </a:cubicBezTo>
                  <a:cubicBezTo>
                    <a:pt x="633" y="1177"/>
                    <a:pt x="615" y="1211"/>
                    <a:pt x="618" y="1225"/>
                  </a:cubicBezTo>
                  <a:cubicBezTo>
                    <a:pt x="614" y="1247"/>
                    <a:pt x="614" y="1247"/>
                    <a:pt x="614" y="1247"/>
                  </a:cubicBezTo>
                  <a:cubicBezTo>
                    <a:pt x="670" y="1269"/>
                    <a:pt x="670" y="1269"/>
                    <a:pt x="670" y="1269"/>
                  </a:cubicBezTo>
                  <a:cubicBezTo>
                    <a:pt x="670" y="1269"/>
                    <a:pt x="694" y="1263"/>
                    <a:pt x="728" y="1274"/>
                  </a:cubicBezTo>
                  <a:cubicBezTo>
                    <a:pt x="752" y="1285"/>
                    <a:pt x="777" y="1293"/>
                    <a:pt x="795" y="1285"/>
                  </a:cubicBezTo>
                  <a:cubicBezTo>
                    <a:pt x="825" y="1273"/>
                    <a:pt x="867" y="1244"/>
                    <a:pt x="867" y="1226"/>
                  </a:cubicBezTo>
                  <a:cubicBezTo>
                    <a:pt x="867" y="1208"/>
                    <a:pt x="855" y="1215"/>
                    <a:pt x="830" y="1219"/>
                  </a:cubicBezTo>
                  <a:cubicBezTo>
                    <a:pt x="806" y="1223"/>
                    <a:pt x="766" y="1195"/>
                    <a:pt x="753" y="1179"/>
                  </a:cubicBezTo>
                  <a:cubicBezTo>
                    <a:pt x="750" y="1176"/>
                    <a:pt x="748" y="1171"/>
                    <a:pt x="746" y="1165"/>
                  </a:cubicBezTo>
                  <a:cubicBezTo>
                    <a:pt x="753" y="1179"/>
                    <a:pt x="766" y="1180"/>
                    <a:pt x="766" y="1180"/>
                  </a:cubicBezTo>
                  <a:cubicBezTo>
                    <a:pt x="766" y="1180"/>
                    <a:pt x="817" y="952"/>
                    <a:pt x="840" y="864"/>
                  </a:cubicBezTo>
                  <a:cubicBezTo>
                    <a:pt x="840" y="864"/>
                    <a:pt x="840" y="864"/>
                    <a:pt x="840" y="864"/>
                  </a:cubicBezTo>
                  <a:cubicBezTo>
                    <a:pt x="856" y="847"/>
                    <a:pt x="886" y="780"/>
                    <a:pt x="831" y="762"/>
                  </a:cubicBezTo>
                  <a:cubicBezTo>
                    <a:pt x="777" y="744"/>
                    <a:pt x="577" y="746"/>
                    <a:pt x="521" y="760"/>
                  </a:cubicBezTo>
                  <a:cubicBezTo>
                    <a:pt x="514" y="762"/>
                    <a:pt x="510" y="761"/>
                    <a:pt x="507" y="757"/>
                  </a:cubicBezTo>
                  <a:cubicBezTo>
                    <a:pt x="508" y="757"/>
                    <a:pt x="508" y="757"/>
                    <a:pt x="508" y="757"/>
                  </a:cubicBezTo>
                  <a:cubicBezTo>
                    <a:pt x="508" y="758"/>
                    <a:pt x="508" y="758"/>
                    <a:pt x="508" y="758"/>
                  </a:cubicBezTo>
                  <a:cubicBezTo>
                    <a:pt x="536" y="738"/>
                    <a:pt x="536" y="738"/>
                    <a:pt x="536" y="738"/>
                  </a:cubicBezTo>
                  <a:cubicBezTo>
                    <a:pt x="536" y="738"/>
                    <a:pt x="543" y="691"/>
                    <a:pt x="560" y="658"/>
                  </a:cubicBezTo>
                  <a:cubicBezTo>
                    <a:pt x="576" y="625"/>
                    <a:pt x="599" y="520"/>
                    <a:pt x="607" y="511"/>
                  </a:cubicBezTo>
                  <a:cubicBezTo>
                    <a:pt x="607" y="511"/>
                    <a:pt x="607" y="511"/>
                    <a:pt x="607" y="511"/>
                  </a:cubicBezTo>
                  <a:cubicBezTo>
                    <a:pt x="611" y="506"/>
                    <a:pt x="615" y="500"/>
                    <a:pt x="620" y="491"/>
                  </a:cubicBezTo>
                  <a:cubicBezTo>
                    <a:pt x="634" y="465"/>
                    <a:pt x="643" y="449"/>
                    <a:pt x="643" y="449"/>
                  </a:cubicBezTo>
                  <a:cubicBezTo>
                    <a:pt x="643" y="449"/>
                    <a:pt x="695" y="520"/>
                    <a:pt x="715" y="529"/>
                  </a:cubicBezTo>
                  <a:cubicBezTo>
                    <a:pt x="734" y="537"/>
                    <a:pt x="767" y="599"/>
                    <a:pt x="784" y="596"/>
                  </a:cubicBezTo>
                  <a:cubicBezTo>
                    <a:pt x="795" y="594"/>
                    <a:pt x="812" y="585"/>
                    <a:pt x="836" y="566"/>
                  </a:cubicBezTo>
                  <a:cubicBezTo>
                    <a:pt x="836" y="566"/>
                    <a:pt x="836" y="566"/>
                    <a:pt x="836" y="566"/>
                  </a:cubicBezTo>
                  <a:cubicBezTo>
                    <a:pt x="872" y="554"/>
                    <a:pt x="1000" y="429"/>
                    <a:pt x="1013" y="425"/>
                  </a:cubicBezTo>
                  <a:cubicBezTo>
                    <a:pt x="1019" y="423"/>
                    <a:pt x="1010" y="412"/>
                    <a:pt x="999" y="402"/>
                  </a:cubicBezTo>
                  <a:cubicBezTo>
                    <a:pt x="1000" y="401"/>
                    <a:pt x="1000" y="401"/>
                    <a:pt x="1001" y="401"/>
                  </a:cubicBezTo>
                  <a:cubicBezTo>
                    <a:pt x="1016" y="396"/>
                    <a:pt x="1030" y="394"/>
                    <a:pt x="1042" y="374"/>
                  </a:cubicBezTo>
                  <a:cubicBezTo>
                    <a:pt x="1054" y="355"/>
                    <a:pt x="1077" y="306"/>
                    <a:pt x="1072" y="296"/>
                  </a:cubicBezTo>
                  <a:cubicBezTo>
                    <a:pt x="1067" y="287"/>
                    <a:pt x="1047" y="274"/>
                    <a:pt x="1033" y="280"/>
                  </a:cubicBezTo>
                  <a:close/>
                </a:path>
              </a:pathLst>
            </a:custGeom>
            <a:solidFill>
              <a:schemeClr val="tx1">
                <a:lumMod val="50000"/>
                <a:lumOff val="5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Freeform 13"/>
            <p:cNvSpPr>
              <a:spLocks/>
            </p:cNvSpPr>
            <p:nvPr/>
          </p:nvSpPr>
          <p:spPr bwMode="auto">
            <a:xfrm>
              <a:off x="5000681" y="5924098"/>
              <a:ext cx="609498" cy="169593"/>
            </a:xfrm>
            <a:custGeom>
              <a:avLst/>
              <a:gdLst>
                <a:gd name="T0" fmla="*/ 785 w 823"/>
                <a:gd name="T1" fmla="*/ 0 h 229"/>
                <a:gd name="T2" fmla="*/ 0 w 823"/>
                <a:gd name="T3" fmla="*/ 0 h 229"/>
                <a:gd name="T4" fmla="*/ 0 w 823"/>
                <a:gd name="T5" fmla="*/ 21 h 229"/>
                <a:gd name="T6" fmla="*/ 785 w 823"/>
                <a:gd name="T7" fmla="*/ 21 h 229"/>
                <a:gd name="T8" fmla="*/ 785 w 823"/>
                <a:gd name="T9" fmla="*/ 45 h 229"/>
                <a:gd name="T10" fmla="*/ 38 w 823"/>
                <a:gd name="T11" fmla="*/ 45 h 229"/>
                <a:gd name="T12" fmla="*/ 38 w 823"/>
                <a:gd name="T13" fmla="*/ 186 h 229"/>
                <a:gd name="T14" fmla="*/ 785 w 823"/>
                <a:gd name="T15" fmla="*/ 186 h 229"/>
                <a:gd name="T16" fmla="*/ 785 w 823"/>
                <a:gd name="T17" fmla="*/ 208 h 229"/>
                <a:gd name="T18" fmla="*/ 0 w 823"/>
                <a:gd name="T19" fmla="*/ 208 h 229"/>
                <a:gd name="T20" fmla="*/ 0 w 823"/>
                <a:gd name="T21" fmla="*/ 229 h 229"/>
                <a:gd name="T22" fmla="*/ 785 w 823"/>
                <a:gd name="T23" fmla="*/ 229 h 229"/>
                <a:gd name="T24" fmla="*/ 823 w 823"/>
                <a:gd name="T25" fmla="*/ 229 h 229"/>
                <a:gd name="T26" fmla="*/ 823 w 823"/>
                <a:gd name="T27" fmla="*/ 208 h 229"/>
                <a:gd name="T28" fmla="*/ 823 w 823"/>
                <a:gd name="T29" fmla="*/ 186 h 229"/>
                <a:gd name="T30" fmla="*/ 823 w 823"/>
                <a:gd name="T31" fmla="*/ 45 h 229"/>
                <a:gd name="T32" fmla="*/ 823 w 823"/>
                <a:gd name="T33" fmla="*/ 21 h 229"/>
                <a:gd name="T34" fmla="*/ 823 w 823"/>
                <a:gd name="T35" fmla="*/ 0 h 229"/>
                <a:gd name="T36" fmla="*/ 785 w 823"/>
                <a:gd name="T3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229">
                  <a:moveTo>
                    <a:pt x="785" y="0"/>
                  </a:moveTo>
                  <a:lnTo>
                    <a:pt x="0" y="0"/>
                  </a:lnTo>
                  <a:lnTo>
                    <a:pt x="0" y="21"/>
                  </a:lnTo>
                  <a:lnTo>
                    <a:pt x="785" y="21"/>
                  </a:lnTo>
                  <a:lnTo>
                    <a:pt x="785" y="45"/>
                  </a:lnTo>
                  <a:lnTo>
                    <a:pt x="38" y="45"/>
                  </a:lnTo>
                  <a:lnTo>
                    <a:pt x="38" y="186"/>
                  </a:lnTo>
                  <a:lnTo>
                    <a:pt x="785" y="186"/>
                  </a:lnTo>
                  <a:lnTo>
                    <a:pt x="785" y="208"/>
                  </a:lnTo>
                  <a:lnTo>
                    <a:pt x="0" y="208"/>
                  </a:lnTo>
                  <a:lnTo>
                    <a:pt x="0" y="229"/>
                  </a:lnTo>
                  <a:lnTo>
                    <a:pt x="785" y="229"/>
                  </a:lnTo>
                  <a:lnTo>
                    <a:pt x="823" y="229"/>
                  </a:lnTo>
                  <a:lnTo>
                    <a:pt x="823" y="208"/>
                  </a:lnTo>
                  <a:lnTo>
                    <a:pt x="823" y="186"/>
                  </a:lnTo>
                  <a:lnTo>
                    <a:pt x="823" y="45"/>
                  </a:lnTo>
                  <a:lnTo>
                    <a:pt x="823" y="21"/>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Freeform 14"/>
            <p:cNvSpPr>
              <a:spLocks/>
            </p:cNvSpPr>
            <p:nvPr/>
          </p:nvSpPr>
          <p:spPr bwMode="auto">
            <a:xfrm>
              <a:off x="5000681" y="5783388"/>
              <a:ext cx="649489" cy="137007"/>
            </a:xfrm>
            <a:custGeom>
              <a:avLst/>
              <a:gdLst>
                <a:gd name="T0" fmla="*/ 835 w 877"/>
                <a:gd name="T1" fmla="*/ 0 h 185"/>
                <a:gd name="T2" fmla="*/ 0 w 877"/>
                <a:gd name="T3" fmla="*/ 0 h 185"/>
                <a:gd name="T4" fmla="*/ 0 w 877"/>
                <a:gd name="T5" fmla="*/ 19 h 185"/>
                <a:gd name="T6" fmla="*/ 835 w 877"/>
                <a:gd name="T7" fmla="*/ 19 h 185"/>
                <a:gd name="T8" fmla="*/ 835 w 877"/>
                <a:gd name="T9" fmla="*/ 36 h 185"/>
                <a:gd name="T10" fmla="*/ 40 w 877"/>
                <a:gd name="T11" fmla="*/ 36 h 185"/>
                <a:gd name="T12" fmla="*/ 40 w 877"/>
                <a:gd name="T13" fmla="*/ 152 h 185"/>
                <a:gd name="T14" fmla="*/ 835 w 877"/>
                <a:gd name="T15" fmla="*/ 152 h 185"/>
                <a:gd name="T16" fmla="*/ 835 w 877"/>
                <a:gd name="T17" fmla="*/ 168 h 185"/>
                <a:gd name="T18" fmla="*/ 0 w 877"/>
                <a:gd name="T19" fmla="*/ 168 h 185"/>
                <a:gd name="T20" fmla="*/ 0 w 877"/>
                <a:gd name="T21" fmla="*/ 185 h 185"/>
                <a:gd name="T22" fmla="*/ 835 w 877"/>
                <a:gd name="T23" fmla="*/ 185 h 185"/>
                <a:gd name="T24" fmla="*/ 877 w 877"/>
                <a:gd name="T25" fmla="*/ 185 h 185"/>
                <a:gd name="T26" fmla="*/ 877 w 877"/>
                <a:gd name="T27" fmla="*/ 168 h 185"/>
                <a:gd name="T28" fmla="*/ 877 w 877"/>
                <a:gd name="T29" fmla="*/ 152 h 185"/>
                <a:gd name="T30" fmla="*/ 877 w 877"/>
                <a:gd name="T31" fmla="*/ 36 h 185"/>
                <a:gd name="T32" fmla="*/ 877 w 877"/>
                <a:gd name="T33" fmla="*/ 19 h 185"/>
                <a:gd name="T34" fmla="*/ 877 w 877"/>
                <a:gd name="T35" fmla="*/ 0 h 185"/>
                <a:gd name="T36" fmla="*/ 835 w 877"/>
                <a:gd name="T3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85">
                  <a:moveTo>
                    <a:pt x="835" y="0"/>
                  </a:moveTo>
                  <a:lnTo>
                    <a:pt x="0" y="0"/>
                  </a:lnTo>
                  <a:lnTo>
                    <a:pt x="0" y="19"/>
                  </a:lnTo>
                  <a:lnTo>
                    <a:pt x="835" y="19"/>
                  </a:lnTo>
                  <a:lnTo>
                    <a:pt x="835" y="36"/>
                  </a:lnTo>
                  <a:lnTo>
                    <a:pt x="40" y="36"/>
                  </a:lnTo>
                  <a:lnTo>
                    <a:pt x="40" y="152"/>
                  </a:lnTo>
                  <a:lnTo>
                    <a:pt x="835" y="152"/>
                  </a:lnTo>
                  <a:lnTo>
                    <a:pt x="835" y="168"/>
                  </a:lnTo>
                  <a:lnTo>
                    <a:pt x="0" y="168"/>
                  </a:lnTo>
                  <a:lnTo>
                    <a:pt x="0" y="185"/>
                  </a:lnTo>
                  <a:lnTo>
                    <a:pt x="835" y="185"/>
                  </a:lnTo>
                  <a:lnTo>
                    <a:pt x="877" y="185"/>
                  </a:lnTo>
                  <a:lnTo>
                    <a:pt x="877" y="168"/>
                  </a:lnTo>
                  <a:lnTo>
                    <a:pt x="877" y="152"/>
                  </a:lnTo>
                  <a:lnTo>
                    <a:pt x="877" y="36"/>
                  </a:lnTo>
                  <a:lnTo>
                    <a:pt x="877" y="19"/>
                  </a:lnTo>
                  <a:lnTo>
                    <a:pt x="877" y="0"/>
                  </a:lnTo>
                  <a:lnTo>
                    <a:pt x="83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Freeform 15"/>
            <p:cNvSpPr>
              <a:spLocks/>
            </p:cNvSpPr>
            <p:nvPr/>
          </p:nvSpPr>
          <p:spPr bwMode="auto">
            <a:xfrm>
              <a:off x="5778291" y="5934466"/>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Freeform 16"/>
            <p:cNvSpPr>
              <a:spLocks/>
            </p:cNvSpPr>
            <p:nvPr/>
          </p:nvSpPr>
          <p:spPr bwMode="auto">
            <a:xfrm>
              <a:off x="5778291" y="5813752"/>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0 h 158"/>
                <a:gd name="T10" fmla="*/ 40 w 877"/>
                <a:gd name="T11" fmla="*/ 30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0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0"/>
                  </a:lnTo>
                  <a:lnTo>
                    <a:pt x="40" y="30"/>
                  </a:lnTo>
                  <a:lnTo>
                    <a:pt x="40" y="130"/>
                  </a:lnTo>
                  <a:lnTo>
                    <a:pt x="837" y="130"/>
                  </a:lnTo>
                  <a:lnTo>
                    <a:pt x="837" y="144"/>
                  </a:lnTo>
                  <a:lnTo>
                    <a:pt x="0" y="144"/>
                  </a:lnTo>
                  <a:lnTo>
                    <a:pt x="0" y="158"/>
                  </a:lnTo>
                  <a:lnTo>
                    <a:pt x="837" y="158"/>
                  </a:lnTo>
                  <a:lnTo>
                    <a:pt x="877" y="158"/>
                  </a:lnTo>
                  <a:lnTo>
                    <a:pt x="877" y="144"/>
                  </a:lnTo>
                  <a:lnTo>
                    <a:pt x="877" y="130"/>
                  </a:lnTo>
                  <a:lnTo>
                    <a:pt x="877" y="30"/>
                  </a:lnTo>
                  <a:lnTo>
                    <a:pt x="877" y="16"/>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Freeform 17"/>
            <p:cNvSpPr>
              <a:spLocks/>
            </p:cNvSpPr>
            <p:nvPr/>
          </p:nvSpPr>
          <p:spPr bwMode="auto">
            <a:xfrm>
              <a:off x="5713120" y="5667857"/>
              <a:ext cx="609498" cy="145894"/>
            </a:xfrm>
            <a:custGeom>
              <a:avLst/>
              <a:gdLst>
                <a:gd name="T0" fmla="*/ 785 w 823"/>
                <a:gd name="T1" fmla="*/ 0 h 197"/>
                <a:gd name="T2" fmla="*/ 0 w 823"/>
                <a:gd name="T3" fmla="*/ 0 h 197"/>
                <a:gd name="T4" fmla="*/ 0 w 823"/>
                <a:gd name="T5" fmla="*/ 19 h 197"/>
                <a:gd name="T6" fmla="*/ 785 w 823"/>
                <a:gd name="T7" fmla="*/ 19 h 197"/>
                <a:gd name="T8" fmla="*/ 785 w 823"/>
                <a:gd name="T9" fmla="*/ 38 h 197"/>
                <a:gd name="T10" fmla="*/ 38 w 823"/>
                <a:gd name="T11" fmla="*/ 38 h 197"/>
                <a:gd name="T12" fmla="*/ 38 w 823"/>
                <a:gd name="T13" fmla="*/ 161 h 197"/>
                <a:gd name="T14" fmla="*/ 785 w 823"/>
                <a:gd name="T15" fmla="*/ 161 h 197"/>
                <a:gd name="T16" fmla="*/ 785 w 823"/>
                <a:gd name="T17" fmla="*/ 178 h 197"/>
                <a:gd name="T18" fmla="*/ 0 w 823"/>
                <a:gd name="T19" fmla="*/ 178 h 197"/>
                <a:gd name="T20" fmla="*/ 0 w 823"/>
                <a:gd name="T21" fmla="*/ 197 h 197"/>
                <a:gd name="T22" fmla="*/ 785 w 823"/>
                <a:gd name="T23" fmla="*/ 197 h 197"/>
                <a:gd name="T24" fmla="*/ 823 w 823"/>
                <a:gd name="T25" fmla="*/ 197 h 197"/>
                <a:gd name="T26" fmla="*/ 823 w 823"/>
                <a:gd name="T27" fmla="*/ 178 h 197"/>
                <a:gd name="T28" fmla="*/ 823 w 823"/>
                <a:gd name="T29" fmla="*/ 161 h 197"/>
                <a:gd name="T30" fmla="*/ 823 w 823"/>
                <a:gd name="T31" fmla="*/ 38 h 197"/>
                <a:gd name="T32" fmla="*/ 823 w 823"/>
                <a:gd name="T33" fmla="*/ 19 h 197"/>
                <a:gd name="T34" fmla="*/ 823 w 823"/>
                <a:gd name="T35" fmla="*/ 0 h 197"/>
                <a:gd name="T36" fmla="*/ 785 w 823"/>
                <a:gd name="T37"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7">
                  <a:moveTo>
                    <a:pt x="785" y="0"/>
                  </a:moveTo>
                  <a:lnTo>
                    <a:pt x="0" y="0"/>
                  </a:lnTo>
                  <a:lnTo>
                    <a:pt x="0" y="19"/>
                  </a:lnTo>
                  <a:lnTo>
                    <a:pt x="785" y="19"/>
                  </a:lnTo>
                  <a:lnTo>
                    <a:pt x="785" y="38"/>
                  </a:lnTo>
                  <a:lnTo>
                    <a:pt x="38" y="38"/>
                  </a:lnTo>
                  <a:lnTo>
                    <a:pt x="38" y="161"/>
                  </a:lnTo>
                  <a:lnTo>
                    <a:pt x="785" y="161"/>
                  </a:lnTo>
                  <a:lnTo>
                    <a:pt x="785" y="178"/>
                  </a:lnTo>
                  <a:lnTo>
                    <a:pt x="0" y="178"/>
                  </a:lnTo>
                  <a:lnTo>
                    <a:pt x="0" y="197"/>
                  </a:lnTo>
                  <a:lnTo>
                    <a:pt x="785" y="197"/>
                  </a:lnTo>
                  <a:lnTo>
                    <a:pt x="823" y="197"/>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Freeform 18"/>
            <p:cNvSpPr>
              <a:spLocks/>
            </p:cNvSpPr>
            <p:nvPr/>
          </p:nvSpPr>
          <p:spPr bwMode="auto">
            <a:xfrm>
              <a:off x="5713120" y="5548624"/>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5"/>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Freeform 19"/>
            <p:cNvSpPr>
              <a:spLocks/>
            </p:cNvSpPr>
            <p:nvPr/>
          </p:nvSpPr>
          <p:spPr bwMode="auto">
            <a:xfrm>
              <a:off x="5778291" y="5431612"/>
              <a:ext cx="649489" cy="117012"/>
            </a:xfrm>
            <a:custGeom>
              <a:avLst/>
              <a:gdLst>
                <a:gd name="T0" fmla="*/ 837 w 877"/>
                <a:gd name="T1" fmla="*/ 0 h 158"/>
                <a:gd name="T2" fmla="*/ 0 w 877"/>
                <a:gd name="T3" fmla="*/ 0 h 158"/>
                <a:gd name="T4" fmla="*/ 0 w 877"/>
                <a:gd name="T5" fmla="*/ 14 h 158"/>
                <a:gd name="T6" fmla="*/ 837 w 877"/>
                <a:gd name="T7" fmla="*/ 14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4"/>
                  </a:lnTo>
                  <a:lnTo>
                    <a:pt x="837" y="14"/>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4"/>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0"/>
            <p:cNvSpPr>
              <a:spLocks/>
            </p:cNvSpPr>
            <p:nvPr/>
          </p:nvSpPr>
          <p:spPr bwMode="auto">
            <a:xfrm>
              <a:off x="6584043" y="594853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7 w 823"/>
                <a:gd name="T11" fmla="*/ 38 h 196"/>
                <a:gd name="T12" fmla="*/ 37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7" y="38"/>
                  </a:lnTo>
                  <a:lnTo>
                    <a:pt x="37"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Freeform 21"/>
            <p:cNvSpPr>
              <a:spLocks/>
            </p:cNvSpPr>
            <p:nvPr/>
          </p:nvSpPr>
          <p:spPr bwMode="auto">
            <a:xfrm>
              <a:off x="6584043" y="5827082"/>
              <a:ext cx="649489" cy="117752"/>
            </a:xfrm>
            <a:custGeom>
              <a:avLst/>
              <a:gdLst>
                <a:gd name="T0" fmla="*/ 834 w 877"/>
                <a:gd name="T1" fmla="*/ 0 h 159"/>
                <a:gd name="T2" fmla="*/ 0 w 877"/>
                <a:gd name="T3" fmla="*/ 0 h 159"/>
                <a:gd name="T4" fmla="*/ 0 w 877"/>
                <a:gd name="T5" fmla="*/ 17 h 159"/>
                <a:gd name="T6" fmla="*/ 834 w 877"/>
                <a:gd name="T7" fmla="*/ 17 h 159"/>
                <a:gd name="T8" fmla="*/ 834 w 877"/>
                <a:gd name="T9" fmla="*/ 31 h 159"/>
                <a:gd name="T10" fmla="*/ 40 w 877"/>
                <a:gd name="T11" fmla="*/ 31 h 159"/>
                <a:gd name="T12" fmla="*/ 40 w 877"/>
                <a:gd name="T13" fmla="*/ 131 h 159"/>
                <a:gd name="T14" fmla="*/ 834 w 877"/>
                <a:gd name="T15" fmla="*/ 131 h 159"/>
                <a:gd name="T16" fmla="*/ 834 w 877"/>
                <a:gd name="T17" fmla="*/ 145 h 159"/>
                <a:gd name="T18" fmla="*/ 0 w 877"/>
                <a:gd name="T19" fmla="*/ 145 h 159"/>
                <a:gd name="T20" fmla="*/ 0 w 877"/>
                <a:gd name="T21" fmla="*/ 159 h 159"/>
                <a:gd name="T22" fmla="*/ 834 w 877"/>
                <a:gd name="T23" fmla="*/ 159 h 159"/>
                <a:gd name="T24" fmla="*/ 877 w 877"/>
                <a:gd name="T25" fmla="*/ 159 h 159"/>
                <a:gd name="T26" fmla="*/ 877 w 877"/>
                <a:gd name="T27" fmla="*/ 145 h 159"/>
                <a:gd name="T28" fmla="*/ 877 w 877"/>
                <a:gd name="T29" fmla="*/ 131 h 159"/>
                <a:gd name="T30" fmla="*/ 877 w 877"/>
                <a:gd name="T31" fmla="*/ 31 h 159"/>
                <a:gd name="T32" fmla="*/ 877 w 877"/>
                <a:gd name="T33" fmla="*/ 17 h 159"/>
                <a:gd name="T34" fmla="*/ 877 w 877"/>
                <a:gd name="T35" fmla="*/ 0 h 159"/>
                <a:gd name="T36" fmla="*/ 834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4" y="0"/>
                  </a:moveTo>
                  <a:lnTo>
                    <a:pt x="0" y="0"/>
                  </a:lnTo>
                  <a:lnTo>
                    <a:pt x="0" y="17"/>
                  </a:lnTo>
                  <a:lnTo>
                    <a:pt x="834" y="17"/>
                  </a:lnTo>
                  <a:lnTo>
                    <a:pt x="834" y="31"/>
                  </a:lnTo>
                  <a:lnTo>
                    <a:pt x="40" y="31"/>
                  </a:lnTo>
                  <a:lnTo>
                    <a:pt x="40" y="131"/>
                  </a:lnTo>
                  <a:lnTo>
                    <a:pt x="834" y="131"/>
                  </a:lnTo>
                  <a:lnTo>
                    <a:pt x="834" y="145"/>
                  </a:lnTo>
                  <a:lnTo>
                    <a:pt x="0" y="145"/>
                  </a:lnTo>
                  <a:lnTo>
                    <a:pt x="0" y="159"/>
                  </a:lnTo>
                  <a:lnTo>
                    <a:pt x="834" y="159"/>
                  </a:lnTo>
                  <a:lnTo>
                    <a:pt x="877" y="159"/>
                  </a:lnTo>
                  <a:lnTo>
                    <a:pt x="877" y="145"/>
                  </a:lnTo>
                  <a:lnTo>
                    <a:pt x="877" y="131"/>
                  </a:lnTo>
                  <a:lnTo>
                    <a:pt x="877" y="31"/>
                  </a:lnTo>
                  <a:lnTo>
                    <a:pt x="877" y="17"/>
                  </a:lnTo>
                  <a:lnTo>
                    <a:pt x="877" y="0"/>
                  </a:lnTo>
                  <a:lnTo>
                    <a:pt x="83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Freeform 22"/>
            <p:cNvSpPr>
              <a:spLocks/>
            </p:cNvSpPr>
            <p:nvPr/>
          </p:nvSpPr>
          <p:spPr bwMode="auto">
            <a:xfrm>
              <a:off x="6517390" y="5681928"/>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8 h 196"/>
                <a:gd name="T18" fmla="*/ 0 w 823"/>
                <a:gd name="T19" fmla="*/ 178 h 196"/>
                <a:gd name="T20" fmla="*/ 0 w 823"/>
                <a:gd name="T21" fmla="*/ 196 h 196"/>
                <a:gd name="T22" fmla="*/ 785 w 823"/>
                <a:gd name="T23" fmla="*/ 196 h 196"/>
                <a:gd name="T24" fmla="*/ 823 w 823"/>
                <a:gd name="T25" fmla="*/ 196 h 196"/>
                <a:gd name="T26" fmla="*/ 823 w 823"/>
                <a:gd name="T27" fmla="*/ 178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8"/>
                  </a:lnTo>
                  <a:lnTo>
                    <a:pt x="0" y="178"/>
                  </a:lnTo>
                  <a:lnTo>
                    <a:pt x="0" y="196"/>
                  </a:lnTo>
                  <a:lnTo>
                    <a:pt x="785" y="196"/>
                  </a:lnTo>
                  <a:lnTo>
                    <a:pt x="823" y="196"/>
                  </a:lnTo>
                  <a:lnTo>
                    <a:pt x="823" y="178"/>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23"/>
            <p:cNvSpPr>
              <a:spLocks/>
            </p:cNvSpPr>
            <p:nvPr/>
          </p:nvSpPr>
          <p:spPr bwMode="auto">
            <a:xfrm>
              <a:off x="6517390" y="5562695"/>
              <a:ext cx="649489" cy="117752"/>
            </a:xfrm>
            <a:custGeom>
              <a:avLst/>
              <a:gdLst>
                <a:gd name="T0" fmla="*/ 837 w 877"/>
                <a:gd name="T1" fmla="*/ 0 h 159"/>
                <a:gd name="T2" fmla="*/ 0 w 877"/>
                <a:gd name="T3" fmla="*/ 0 h 159"/>
                <a:gd name="T4" fmla="*/ 0 w 877"/>
                <a:gd name="T5" fmla="*/ 15 h 159"/>
                <a:gd name="T6" fmla="*/ 837 w 877"/>
                <a:gd name="T7" fmla="*/ 15 h 159"/>
                <a:gd name="T8" fmla="*/ 837 w 877"/>
                <a:gd name="T9" fmla="*/ 31 h 159"/>
                <a:gd name="T10" fmla="*/ 40 w 877"/>
                <a:gd name="T11" fmla="*/ 31 h 159"/>
                <a:gd name="T12" fmla="*/ 40 w 877"/>
                <a:gd name="T13" fmla="*/ 130 h 159"/>
                <a:gd name="T14" fmla="*/ 837 w 877"/>
                <a:gd name="T15" fmla="*/ 130 h 159"/>
                <a:gd name="T16" fmla="*/ 837 w 877"/>
                <a:gd name="T17" fmla="*/ 145 h 159"/>
                <a:gd name="T18" fmla="*/ 0 w 877"/>
                <a:gd name="T19" fmla="*/ 145 h 159"/>
                <a:gd name="T20" fmla="*/ 0 w 877"/>
                <a:gd name="T21" fmla="*/ 159 h 159"/>
                <a:gd name="T22" fmla="*/ 837 w 877"/>
                <a:gd name="T23" fmla="*/ 159 h 159"/>
                <a:gd name="T24" fmla="*/ 877 w 877"/>
                <a:gd name="T25" fmla="*/ 159 h 159"/>
                <a:gd name="T26" fmla="*/ 877 w 877"/>
                <a:gd name="T27" fmla="*/ 145 h 159"/>
                <a:gd name="T28" fmla="*/ 877 w 877"/>
                <a:gd name="T29" fmla="*/ 130 h 159"/>
                <a:gd name="T30" fmla="*/ 877 w 877"/>
                <a:gd name="T31" fmla="*/ 31 h 159"/>
                <a:gd name="T32" fmla="*/ 877 w 877"/>
                <a:gd name="T33" fmla="*/ 15 h 159"/>
                <a:gd name="T34" fmla="*/ 877 w 877"/>
                <a:gd name="T35" fmla="*/ 0 h 159"/>
                <a:gd name="T36" fmla="*/ 837 w 877"/>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7" y="159"/>
                  </a:lnTo>
                  <a:lnTo>
                    <a:pt x="877" y="145"/>
                  </a:lnTo>
                  <a:lnTo>
                    <a:pt x="877" y="130"/>
                  </a:lnTo>
                  <a:lnTo>
                    <a:pt x="877" y="31"/>
                  </a:lnTo>
                  <a:lnTo>
                    <a:pt x="877" y="15"/>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4"/>
            <p:cNvSpPr>
              <a:spLocks/>
            </p:cNvSpPr>
            <p:nvPr/>
          </p:nvSpPr>
          <p:spPr bwMode="auto">
            <a:xfrm>
              <a:off x="6452219" y="5327931"/>
              <a:ext cx="650230" cy="117752"/>
            </a:xfrm>
            <a:custGeom>
              <a:avLst/>
              <a:gdLst>
                <a:gd name="T0" fmla="*/ 837 w 878"/>
                <a:gd name="T1" fmla="*/ 0 h 159"/>
                <a:gd name="T2" fmla="*/ 0 w 878"/>
                <a:gd name="T3" fmla="*/ 0 h 159"/>
                <a:gd name="T4" fmla="*/ 0 w 878"/>
                <a:gd name="T5" fmla="*/ 15 h 159"/>
                <a:gd name="T6" fmla="*/ 837 w 878"/>
                <a:gd name="T7" fmla="*/ 15 h 159"/>
                <a:gd name="T8" fmla="*/ 837 w 878"/>
                <a:gd name="T9" fmla="*/ 31 h 159"/>
                <a:gd name="T10" fmla="*/ 40 w 878"/>
                <a:gd name="T11" fmla="*/ 31 h 159"/>
                <a:gd name="T12" fmla="*/ 40 w 878"/>
                <a:gd name="T13" fmla="*/ 130 h 159"/>
                <a:gd name="T14" fmla="*/ 837 w 878"/>
                <a:gd name="T15" fmla="*/ 130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0 h 159"/>
                <a:gd name="T30" fmla="*/ 878 w 878"/>
                <a:gd name="T31" fmla="*/ 31 h 159"/>
                <a:gd name="T32" fmla="*/ 878 w 878"/>
                <a:gd name="T33" fmla="*/ 15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5"/>
                  </a:lnTo>
                  <a:lnTo>
                    <a:pt x="837" y="15"/>
                  </a:lnTo>
                  <a:lnTo>
                    <a:pt x="837" y="31"/>
                  </a:lnTo>
                  <a:lnTo>
                    <a:pt x="40" y="31"/>
                  </a:lnTo>
                  <a:lnTo>
                    <a:pt x="40" y="130"/>
                  </a:lnTo>
                  <a:lnTo>
                    <a:pt x="837" y="130"/>
                  </a:lnTo>
                  <a:lnTo>
                    <a:pt x="837" y="145"/>
                  </a:lnTo>
                  <a:lnTo>
                    <a:pt x="0" y="145"/>
                  </a:lnTo>
                  <a:lnTo>
                    <a:pt x="0" y="159"/>
                  </a:lnTo>
                  <a:lnTo>
                    <a:pt x="837" y="159"/>
                  </a:lnTo>
                  <a:lnTo>
                    <a:pt x="878" y="159"/>
                  </a:lnTo>
                  <a:lnTo>
                    <a:pt x="878" y="145"/>
                  </a:lnTo>
                  <a:lnTo>
                    <a:pt x="878" y="130"/>
                  </a:lnTo>
                  <a:lnTo>
                    <a:pt x="878" y="31"/>
                  </a:lnTo>
                  <a:lnTo>
                    <a:pt x="878" y="15"/>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5"/>
            <p:cNvSpPr>
              <a:spLocks/>
            </p:cNvSpPr>
            <p:nvPr/>
          </p:nvSpPr>
          <p:spPr bwMode="auto">
            <a:xfrm>
              <a:off x="6432964" y="4944310"/>
              <a:ext cx="650230" cy="117752"/>
            </a:xfrm>
            <a:custGeom>
              <a:avLst/>
              <a:gdLst>
                <a:gd name="T0" fmla="*/ 837 w 878"/>
                <a:gd name="T1" fmla="*/ 0 h 159"/>
                <a:gd name="T2" fmla="*/ 0 w 878"/>
                <a:gd name="T3" fmla="*/ 0 h 159"/>
                <a:gd name="T4" fmla="*/ 0 w 878"/>
                <a:gd name="T5" fmla="*/ 17 h 159"/>
                <a:gd name="T6" fmla="*/ 837 w 878"/>
                <a:gd name="T7" fmla="*/ 17 h 159"/>
                <a:gd name="T8" fmla="*/ 837 w 878"/>
                <a:gd name="T9" fmla="*/ 31 h 159"/>
                <a:gd name="T10" fmla="*/ 40 w 878"/>
                <a:gd name="T11" fmla="*/ 31 h 159"/>
                <a:gd name="T12" fmla="*/ 40 w 878"/>
                <a:gd name="T13" fmla="*/ 131 h 159"/>
                <a:gd name="T14" fmla="*/ 837 w 878"/>
                <a:gd name="T15" fmla="*/ 131 h 159"/>
                <a:gd name="T16" fmla="*/ 837 w 878"/>
                <a:gd name="T17" fmla="*/ 145 h 159"/>
                <a:gd name="T18" fmla="*/ 0 w 878"/>
                <a:gd name="T19" fmla="*/ 145 h 159"/>
                <a:gd name="T20" fmla="*/ 0 w 878"/>
                <a:gd name="T21" fmla="*/ 159 h 159"/>
                <a:gd name="T22" fmla="*/ 837 w 878"/>
                <a:gd name="T23" fmla="*/ 159 h 159"/>
                <a:gd name="T24" fmla="*/ 878 w 878"/>
                <a:gd name="T25" fmla="*/ 159 h 159"/>
                <a:gd name="T26" fmla="*/ 878 w 878"/>
                <a:gd name="T27" fmla="*/ 145 h 159"/>
                <a:gd name="T28" fmla="*/ 878 w 878"/>
                <a:gd name="T29" fmla="*/ 131 h 159"/>
                <a:gd name="T30" fmla="*/ 878 w 878"/>
                <a:gd name="T31" fmla="*/ 31 h 159"/>
                <a:gd name="T32" fmla="*/ 878 w 878"/>
                <a:gd name="T33" fmla="*/ 17 h 159"/>
                <a:gd name="T34" fmla="*/ 878 w 878"/>
                <a:gd name="T35" fmla="*/ 0 h 159"/>
                <a:gd name="T36" fmla="*/ 837 w 878"/>
                <a:gd name="T37" fmla="*/ 0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8" h="159">
                  <a:moveTo>
                    <a:pt x="837" y="0"/>
                  </a:moveTo>
                  <a:lnTo>
                    <a:pt x="0" y="0"/>
                  </a:lnTo>
                  <a:lnTo>
                    <a:pt x="0" y="17"/>
                  </a:lnTo>
                  <a:lnTo>
                    <a:pt x="837" y="17"/>
                  </a:lnTo>
                  <a:lnTo>
                    <a:pt x="837" y="31"/>
                  </a:lnTo>
                  <a:lnTo>
                    <a:pt x="40" y="31"/>
                  </a:lnTo>
                  <a:lnTo>
                    <a:pt x="40" y="131"/>
                  </a:lnTo>
                  <a:lnTo>
                    <a:pt x="837" y="131"/>
                  </a:lnTo>
                  <a:lnTo>
                    <a:pt x="837" y="145"/>
                  </a:lnTo>
                  <a:lnTo>
                    <a:pt x="0" y="145"/>
                  </a:lnTo>
                  <a:lnTo>
                    <a:pt x="0" y="159"/>
                  </a:lnTo>
                  <a:lnTo>
                    <a:pt x="837" y="159"/>
                  </a:lnTo>
                  <a:lnTo>
                    <a:pt x="878" y="159"/>
                  </a:lnTo>
                  <a:lnTo>
                    <a:pt x="878" y="145"/>
                  </a:lnTo>
                  <a:lnTo>
                    <a:pt x="878" y="131"/>
                  </a:lnTo>
                  <a:lnTo>
                    <a:pt x="878" y="31"/>
                  </a:lnTo>
                  <a:lnTo>
                    <a:pt x="878" y="17"/>
                  </a:lnTo>
                  <a:lnTo>
                    <a:pt x="878"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6"/>
            <p:cNvSpPr>
              <a:spLocks/>
            </p:cNvSpPr>
            <p:nvPr/>
          </p:nvSpPr>
          <p:spPr bwMode="auto">
            <a:xfrm>
              <a:off x="6387789" y="5182777"/>
              <a:ext cx="609498" cy="145154"/>
            </a:xfrm>
            <a:custGeom>
              <a:avLst/>
              <a:gdLst>
                <a:gd name="T0" fmla="*/ 785 w 823"/>
                <a:gd name="T1" fmla="*/ 0 h 196"/>
                <a:gd name="T2" fmla="*/ 0 w 823"/>
                <a:gd name="T3" fmla="*/ 0 h 196"/>
                <a:gd name="T4" fmla="*/ 0 w 823"/>
                <a:gd name="T5" fmla="*/ 19 h 196"/>
                <a:gd name="T6" fmla="*/ 785 w 823"/>
                <a:gd name="T7" fmla="*/ 19 h 196"/>
                <a:gd name="T8" fmla="*/ 785 w 823"/>
                <a:gd name="T9" fmla="*/ 38 h 196"/>
                <a:gd name="T10" fmla="*/ 38 w 823"/>
                <a:gd name="T11" fmla="*/ 38 h 196"/>
                <a:gd name="T12" fmla="*/ 38 w 823"/>
                <a:gd name="T13" fmla="*/ 161 h 196"/>
                <a:gd name="T14" fmla="*/ 785 w 823"/>
                <a:gd name="T15" fmla="*/ 161 h 196"/>
                <a:gd name="T16" fmla="*/ 785 w 823"/>
                <a:gd name="T17" fmla="*/ 177 h 196"/>
                <a:gd name="T18" fmla="*/ 0 w 823"/>
                <a:gd name="T19" fmla="*/ 177 h 196"/>
                <a:gd name="T20" fmla="*/ 0 w 823"/>
                <a:gd name="T21" fmla="*/ 196 h 196"/>
                <a:gd name="T22" fmla="*/ 785 w 823"/>
                <a:gd name="T23" fmla="*/ 196 h 196"/>
                <a:gd name="T24" fmla="*/ 823 w 823"/>
                <a:gd name="T25" fmla="*/ 196 h 196"/>
                <a:gd name="T26" fmla="*/ 823 w 823"/>
                <a:gd name="T27" fmla="*/ 177 h 196"/>
                <a:gd name="T28" fmla="*/ 823 w 823"/>
                <a:gd name="T29" fmla="*/ 161 h 196"/>
                <a:gd name="T30" fmla="*/ 823 w 823"/>
                <a:gd name="T31" fmla="*/ 38 h 196"/>
                <a:gd name="T32" fmla="*/ 823 w 823"/>
                <a:gd name="T33" fmla="*/ 19 h 196"/>
                <a:gd name="T34" fmla="*/ 823 w 823"/>
                <a:gd name="T35" fmla="*/ 0 h 196"/>
                <a:gd name="T36" fmla="*/ 785 w 823"/>
                <a:gd name="T37" fmla="*/ 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3" h="196">
                  <a:moveTo>
                    <a:pt x="785" y="0"/>
                  </a:moveTo>
                  <a:lnTo>
                    <a:pt x="0" y="0"/>
                  </a:lnTo>
                  <a:lnTo>
                    <a:pt x="0" y="19"/>
                  </a:lnTo>
                  <a:lnTo>
                    <a:pt x="785" y="19"/>
                  </a:lnTo>
                  <a:lnTo>
                    <a:pt x="785" y="38"/>
                  </a:lnTo>
                  <a:lnTo>
                    <a:pt x="38" y="38"/>
                  </a:lnTo>
                  <a:lnTo>
                    <a:pt x="38" y="161"/>
                  </a:lnTo>
                  <a:lnTo>
                    <a:pt x="785" y="161"/>
                  </a:lnTo>
                  <a:lnTo>
                    <a:pt x="785" y="177"/>
                  </a:lnTo>
                  <a:lnTo>
                    <a:pt x="0" y="177"/>
                  </a:lnTo>
                  <a:lnTo>
                    <a:pt x="0" y="196"/>
                  </a:lnTo>
                  <a:lnTo>
                    <a:pt x="785" y="196"/>
                  </a:lnTo>
                  <a:lnTo>
                    <a:pt x="823" y="196"/>
                  </a:lnTo>
                  <a:lnTo>
                    <a:pt x="823" y="177"/>
                  </a:lnTo>
                  <a:lnTo>
                    <a:pt x="823" y="161"/>
                  </a:lnTo>
                  <a:lnTo>
                    <a:pt x="823" y="38"/>
                  </a:lnTo>
                  <a:lnTo>
                    <a:pt x="823" y="19"/>
                  </a:lnTo>
                  <a:lnTo>
                    <a:pt x="823" y="0"/>
                  </a:lnTo>
                  <a:lnTo>
                    <a:pt x="785"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Freeform 27"/>
            <p:cNvSpPr>
              <a:spLocks/>
            </p:cNvSpPr>
            <p:nvPr/>
          </p:nvSpPr>
          <p:spPr bwMode="auto">
            <a:xfrm>
              <a:off x="6387789" y="5062063"/>
              <a:ext cx="649489" cy="117012"/>
            </a:xfrm>
            <a:custGeom>
              <a:avLst/>
              <a:gdLst>
                <a:gd name="T0" fmla="*/ 837 w 877"/>
                <a:gd name="T1" fmla="*/ 0 h 158"/>
                <a:gd name="T2" fmla="*/ 0 w 877"/>
                <a:gd name="T3" fmla="*/ 0 h 158"/>
                <a:gd name="T4" fmla="*/ 0 w 877"/>
                <a:gd name="T5" fmla="*/ 16 h 158"/>
                <a:gd name="T6" fmla="*/ 837 w 877"/>
                <a:gd name="T7" fmla="*/ 16 h 158"/>
                <a:gd name="T8" fmla="*/ 837 w 877"/>
                <a:gd name="T9" fmla="*/ 31 h 158"/>
                <a:gd name="T10" fmla="*/ 40 w 877"/>
                <a:gd name="T11" fmla="*/ 31 h 158"/>
                <a:gd name="T12" fmla="*/ 40 w 877"/>
                <a:gd name="T13" fmla="*/ 130 h 158"/>
                <a:gd name="T14" fmla="*/ 837 w 877"/>
                <a:gd name="T15" fmla="*/ 130 h 158"/>
                <a:gd name="T16" fmla="*/ 837 w 877"/>
                <a:gd name="T17" fmla="*/ 144 h 158"/>
                <a:gd name="T18" fmla="*/ 0 w 877"/>
                <a:gd name="T19" fmla="*/ 144 h 158"/>
                <a:gd name="T20" fmla="*/ 0 w 877"/>
                <a:gd name="T21" fmla="*/ 158 h 158"/>
                <a:gd name="T22" fmla="*/ 837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6 h 158"/>
                <a:gd name="T34" fmla="*/ 877 w 877"/>
                <a:gd name="T35" fmla="*/ 0 h 158"/>
                <a:gd name="T36" fmla="*/ 837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7" y="0"/>
                  </a:moveTo>
                  <a:lnTo>
                    <a:pt x="0" y="0"/>
                  </a:lnTo>
                  <a:lnTo>
                    <a:pt x="0" y="16"/>
                  </a:lnTo>
                  <a:lnTo>
                    <a:pt x="837" y="16"/>
                  </a:lnTo>
                  <a:lnTo>
                    <a:pt x="837" y="31"/>
                  </a:lnTo>
                  <a:lnTo>
                    <a:pt x="40" y="31"/>
                  </a:lnTo>
                  <a:lnTo>
                    <a:pt x="40" y="130"/>
                  </a:lnTo>
                  <a:lnTo>
                    <a:pt x="837" y="130"/>
                  </a:lnTo>
                  <a:lnTo>
                    <a:pt x="837" y="144"/>
                  </a:lnTo>
                  <a:lnTo>
                    <a:pt x="0" y="144"/>
                  </a:lnTo>
                  <a:lnTo>
                    <a:pt x="0" y="158"/>
                  </a:lnTo>
                  <a:lnTo>
                    <a:pt x="837" y="158"/>
                  </a:lnTo>
                  <a:lnTo>
                    <a:pt x="877" y="158"/>
                  </a:lnTo>
                  <a:lnTo>
                    <a:pt x="877" y="144"/>
                  </a:lnTo>
                  <a:lnTo>
                    <a:pt x="877" y="130"/>
                  </a:lnTo>
                  <a:lnTo>
                    <a:pt x="877" y="31"/>
                  </a:lnTo>
                  <a:lnTo>
                    <a:pt x="877" y="16"/>
                  </a:lnTo>
                  <a:lnTo>
                    <a:pt x="877" y="0"/>
                  </a:lnTo>
                  <a:lnTo>
                    <a:pt x="837"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Freeform 28"/>
            <p:cNvSpPr>
              <a:spLocks/>
            </p:cNvSpPr>
            <p:nvPr/>
          </p:nvSpPr>
          <p:spPr bwMode="auto">
            <a:xfrm>
              <a:off x="6584043" y="5445683"/>
              <a:ext cx="649489" cy="117012"/>
            </a:xfrm>
            <a:custGeom>
              <a:avLst/>
              <a:gdLst>
                <a:gd name="T0" fmla="*/ 834 w 877"/>
                <a:gd name="T1" fmla="*/ 0 h 158"/>
                <a:gd name="T2" fmla="*/ 0 w 877"/>
                <a:gd name="T3" fmla="*/ 0 h 158"/>
                <a:gd name="T4" fmla="*/ 0 w 877"/>
                <a:gd name="T5" fmla="*/ 14 h 158"/>
                <a:gd name="T6" fmla="*/ 834 w 877"/>
                <a:gd name="T7" fmla="*/ 14 h 158"/>
                <a:gd name="T8" fmla="*/ 834 w 877"/>
                <a:gd name="T9" fmla="*/ 31 h 158"/>
                <a:gd name="T10" fmla="*/ 40 w 877"/>
                <a:gd name="T11" fmla="*/ 31 h 158"/>
                <a:gd name="T12" fmla="*/ 40 w 877"/>
                <a:gd name="T13" fmla="*/ 130 h 158"/>
                <a:gd name="T14" fmla="*/ 834 w 877"/>
                <a:gd name="T15" fmla="*/ 130 h 158"/>
                <a:gd name="T16" fmla="*/ 834 w 877"/>
                <a:gd name="T17" fmla="*/ 144 h 158"/>
                <a:gd name="T18" fmla="*/ 0 w 877"/>
                <a:gd name="T19" fmla="*/ 144 h 158"/>
                <a:gd name="T20" fmla="*/ 0 w 877"/>
                <a:gd name="T21" fmla="*/ 158 h 158"/>
                <a:gd name="T22" fmla="*/ 834 w 877"/>
                <a:gd name="T23" fmla="*/ 158 h 158"/>
                <a:gd name="T24" fmla="*/ 877 w 877"/>
                <a:gd name="T25" fmla="*/ 158 h 158"/>
                <a:gd name="T26" fmla="*/ 877 w 877"/>
                <a:gd name="T27" fmla="*/ 144 h 158"/>
                <a:gd name="T28" fmla="*/ 877 w 877"/>
                <a:gd name="T29" fmla="*/ 130 h 158"/>
                <a:gd name="T30" fmla="*/ 877 w 877"/>
                <a:gd name="T31" fmla="*/ 31 h 158"/>
                <a:gd name="T32" fmla="*/ 877 w 877"/>
                <a:gd name="T33" fmla="*/ 14 h 158"/>
                <a:gd name="T34" fmla="*/ 877 w 877"/>
                <a:gd name="T35" fmla="*/ 0 h 158"/>
                <a:gd name="T36" fmla="*/ 834 w 877"/>
                <a:gd name="T37" fmla="*/ 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7" h="158">
                  <a:moveTo>
                    <a:pt x="834" y="0"/>
                  </a:moveTo>
                  <a:lnTo>
                    <a:pt x="0" y="0"/>
                  </a:lnTo>
                  <a:lnTo>
                    <a:pt x="0" y="14"/>
                  </a:lnTo>
                  <a:lnTo>
                    <a:pt x="834" y="14"/>
                  </a:lnTo>
                  <a:lnTo>
                    <a:pt x="834" y="31"/>
                  </a:lnTo>
                  <a:lnTo>
                    <a:pt x="40" y="31"/>
                  </a:lnTo>
                  <a:lnTo>
                    <a:pt x="40" y="130"/>
                  </a:lnTo>
                  <a:lnTo>
                    <a:pt x="834" y="130"/>
                  </a:lnTo>
                  <a:lnTo>
                    <a:pt x="834" y="144"/>
                  </a:lnTo>
                  <a:lnTo>
                    <a:pt x="0" y="144"/>
                  </a:lnTo>
                  <a:lnTo>
                    <a:pt x="0" y="158"/>
                  </a:lnTo>
                  <a:lnTo>
                    <a:pt x="834" y="158"/>
                  </a:lnTo>
                  <a:lnTo>
                    <a:pt x="877" y="158"/>
                  </a:lnTo>
                  <a:lnTo>
                    <a:pt x="877" y="144"/>
                  </a:lnTo>
                  <a:lnTo>
                    <a:pt x="877" y="130"/>
                  </a:lnTo>
                  <a:lnTo>
                    <a:pt x="877" y="31"/>
                  </a:lnTo>
                  <a:lnTo>
                    <a:pt x="877" y="14"/>
                  </a:lnTo>
                  <a:lnTo>
                    <a:pt x="877" y="0"/>
                  </a:lnTo>
                  <a:lnTo>
                    <a:pt x="834" y="0"/>
                  </a:lnTo>
                  <a:close/>
                </a:path>
              </a:pathLst>
            </a:custGeom>
            <a:solidFill>
              <a:schemeClr val="tx2">
                <a:lumMod val="40000"/>
                <a:lumOff val="60000"/>
              </a:schemeClr>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Freeform 138"/>
            <p:cNvSpPr>
              <a:spLocks/>
            </p:cNvSpPr>
            <p:nvPr/>
          </p:nvSpPr>
          <p:spPr bwMode="auto">
            <a:xfrm>
              <a:off x="3629126" y="3832699"/>
              <a:ext cx="791681" cy="791680"/>
            </a:xfrm>
            <a:custGeom>
              <a:avLst/>
              <a:gdLst>
                <a:gd name="T0" fmla="*/ 372 w 452"/>
                <a:gd name="T1" fmla="*/ 372 h 452"/>
                <a:gd name="T2" fmla="*/ 81 w 452"/>
                <a:gd name="T3" fmla="*/ 372 h 452"/>
                <a:gd name="T4" fmla="*/ 81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1" y="372"/>
                  </a:cubicBezTo>
                  <a:cubicBezTo>
                    <a:pt x="0" y="291"/>
                    <a:pt x="0" y="161"/>
                    <a:pt x="81" y="81"/>
                  </a:cubicBezTo>
                  <a:cubicBezTo>
                    <a:pt x="161" y="0"/>
                    <a:pt x="291" y="0"/>
                    <a:pt x="372" y="81"/>
                  </a:cubicBezTo>
                  <a:cubicBezTo>
                    <a:pt x="452" y="161"/>
                    <a:pt x="452" y="291"/>
                    <a:pt x="372" y="372"/>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6" name="Freeform 139"/>
            <p:cNvSpPr>
              <a:spLocks/>
            </p:cNvSpPr>
            <p:nvPr/>
          </p:nvSpPr>
          <p:spPr bwMode="auto">
            <a:xfrm>
              <a:off x="7198724"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rgbClr val="16293A"/>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Freeform 140"/>
            <p:cNvSpPr>
              <a:spLocks/>
            </p:cNvSpPr>
            <p:nvPr/>
          </p:nvSpPr>
          <p:spPr bwMode="auto">
            <a:xfrm>
              <a:off x="5720526" y="1742782"/>
              <a:ext cx="791681" cy="791680"/>
            </a:xfrm>
            <a:custGeom>
              <a:avLst/>
              <a:gdLst>
                <a:gd name="T0" fmla="*/ 372 w 452"/>
                <a:gd name="T1" fmla="*/ 371 h 452"/>
                <a:gd name="T2" fmla="*/ 80 w 452"/>
                <a:gd name="T3" fmla="*/ 371 h 452"/>
                <a:gd name="T4" fmla="*/ 80 w 452"/>
                <a:gd name="T5" fmla="*/ 80 h 452"/>
                <a:gd name="T6" fmla="*/ 372 w 452"/>
                <a:gd name="T7" fmla="*/ 80 h 452"/>
                <a:gd name="T8" fmla="*/ 372 w 452"/>
                <a:gd name="T9" fmla="*/ 371 h 452"/>
              </a:gdLst>
              <a:ahLst/>
              <a:cxnLst>
                <a:cxn ang="0">
                  <a:pos x="T0" y="T1"/>
                </a:cxn>
                <a:cxn ang="0">
                  <a:pos x="T2" y="T3"/>
                </a:cxn>
                <a:cxn ang="0">
                  <a:pos x="T4" y="T5"/>
                </a:cxn>
                <a:cxn ang="0">
                  <a:pos x="T6" y="T7"/>
                </a:cxn>
                <a:cxn ang="0">
                  <a:pos x="T8" y="T9"/>
                </a:cxn>
              </a:cxnLst>
              <a:rect l="0" t="0" r="r" b="b"/>
              <a:pathLst>
                <a:path w="452" h="452">
                  <a:moveTo>
                    <a:pt x="372" y="371"/>
                  </a:moveTo>
                  <a:cubicBezTo>
                    <a:pt x="291" y="452"/>
                    <a:pt x="161" y="452"/>
                    <a:pt x="80" y="371"/>
                  </a:cubicBezTo>
                  <a:cubicBezTo>
                    <a:pt x="0" y="291"/>
                    <a:pt x="0" y="160"/>
                    <a:pt x="80" y="80"/>
                  </a:cubicBezTo>
                  <a:cubicBezTo>
                    <a:pt x="161" y="0"/>
                    <a:pt x="291" y="0"/>
                    <a:pt x="372" y="80"/>
                  </a:cubicBezTo>
                  <a:cubicBezTo>
                    <a:pt x="452" y="160"/>
                    <a:pt x="452" y="291"/>
                    <a:pt x="372" y="371"/>
                  </a:cubicBezTo>
                  <a:close/>
                </a:path>
              </a:pathLst>
            </a:custGeom>
            <a:solidFill>
              <a:srgbClr val="16293A"/>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Freeform 141"/>
            <p:cNvSpPr>
              <a:spLocks/>
            </p:cNvSpPr>
            <p:nvPr/>
          </p:nvSpPr>
          <p:spPr bwMode="auto">
            <a:xfrm>
              <a:off x="4242327" y="2353761"/>
              <a:ext cx="791681" cy="791680"/>
            </a:xfrm>
            <a:custGeom>
              <a:avLst/>
              <a:gdLst>
                <a:gd name="T0" fmla="*/ 372 w 452"/>
                <a:gd name="T1" fmla="*/ 372 h 452"/>
                <a:gd name="T2" fmla="*/ 80 w 452"/>
                <a:gd name="T3" fmla="*/ 372 h 452"/>
                <a:gd name="T4" fmla="*/ 80 w 452"/>
                <a:gd name="T5" fmla="*/ 81 h 452"/>
                <a:gd name="T6" fmla="*/ 372 w 452"/>
                <a:gd name="T7" fmla="*/ 81 h 452"/>
                <a:gd name="T8" fmla="*/ 372 w 452"/>
                <a:gd name="T9" fmla="*/ 372 h 452"/>
              </a:gdLst>
              <a:ahLst/>
              <a:cxnLst>
                <a:cxn ang="0">
                  <a:pos x="T0" y="T1"/>
                </a:cxn>
                <a:cxn ang="0">
                  <a:pos x="T2" y="T3"/>
                </a:cxn>
                <a:cxn ang="0">
                  <a:pos x="T4" y="T5"/>
                </a:cxn>
                <a:cxn ang="0">
                  <a:pos x="T6" y="T7"/>
                </a:cxn>
                <a:cxn ang="0">
                  <a:pos x="T8" y="T9"/>
                </a:cxn>
              </a:cxnLst>
              <a:rect l="0" t="0" r="r" b="b"/>
              <a:pathLst>
                <a:path w="452" h="452">
                  <a:moveTo>
                    <a:pt x="372" y="372"/>
                  </a:moveTo>
                  <a:cubicBezTo>
                    <a:pt x="291" y="452"/>
                    <a:pt x="161" y="452"/>
                    <a:pt x="80" y="372"/>
                  </a:cubicBezTo>
                  <a:cubicBezTo>
                    <a:pt x="0" y="291"/>
                    <a:pt x="0" y="161"/>
                    <a:pt x="80" y="81"/>
                  </a:cubicBezTo>
                  <a:cubicBezTo>
                    <a:pt x="161" y="0"/>
                    <a:pt x="291" y="0"/>
                    <a:pt x="372" y="81"/>
                  </a:cubicBezTo>
                  <a:cubicBezTo>
                    <a:pt x="452" y="161"/>
                    <a:pt x="452" y="291"/>
                    <a:pt x="372" y="372"/>
                  </a:cubicBezTo>
                  <a:close/>
                </a:path>
              </a:pathLst>
            </a:custGeom>
            <a:solidFill>
              <a:srgbClr val="16293A"/>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142"/>
            <p:cNvSpPr>
              <a:spLocks/>
            </p:cNvSpPr>
            <p:nvPr/>
          </p:nvSpPr>
          <p:spPr bwMode="auto">
            <a:xfrm>
              <a:off x="7811184" y="3832699"/>
              <a:ext cx="791681" cy="791680"/>
            </a:xfrm>
            <a:custGeom>
              <a:avLst/>
              <a:gdLst>
                <a:gd name="T0" fmla="*/ 371 w 452"/>
                <a:gd name="T1" fmla="*/ 372 h 452"/>
                <a:gd name="T2" fmla="*/ 80 w 452"/>
                <a:gd name="T3" fmla="*/ 372 h 452"/>
                <a:gd name="T4" fmla="*/ 80 w 452"/>
                <a:gd name="T5" fmla="*/ 81 h 452"/>
                <a:gd name="T6" fmla="*/ 371 w 452"/>
                <a:gd name="T7" fmla="*/ 81 h 452"/>
                <a:gd name="T8" fmla="*/ 371 w 452"/>
                <a:gd name="T9" fmla="*/ 372 h 452"/>
              </a:gdLst>
              <a:ahLst/>
              <a:cxnLst>
                <a:cxn ang="0">
                  <a:pos x="T0" y="T1"/>
                </a:cxn>
                <a:cxn ang="0">
                  <a:pos x="T2" y="T3"/>
                </a:cxn>
                <a:cxn ang="0">
                  <a:pos x="T4" y="T5"/>
                </a:cxn>
                <a:cxn ang="0">
                  <a:pos x="T6" y="T7"/>
                </a:cxn>
                <a:cxn ang="0">
                  <a:pos x="T8" y="T9"/>
                </a:cxn>
              </a:cxnLst>
              <a:rect l="0" t="0" r="r" b="b"/>
              <a:pathLst>
                <a:path w="452" h="452">
                  <a:moveTo>
                    <a:pt x="371" y="372"/>
                  </a:moveTo>
                  <a:cubicBezTo>
                    <a:pt x="291" y="452"/>
                    <a:pt x="161" y="452"/>
                    <a:pt x="80" y="372"/>
                  </a:cubicBezTo>
                  <a:cubicBezTo>
                    <a:pt x="0" y="291"/>
                    <a:pt x="0" y="161"/>
                    <a:pt x="80" y="81"/>
                  </a:cubicBezTo>
                  <a:cubicBezTo>
                    <a:pt x="161" y="0"/>
                    <a:pt x="291" y="0"/>
                    <a:pt x="371" y="81"/>
                  </a:cubicBezTo>
                  <a:cubicBezTo>
                    <a:pt x="452" y="161"/>
                    <a:pt x="452" y="291"/>
                    <a:pt x="371" y="372"/>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143"/>
            <p:cNvSpPr>
              <a:spLocks/>
            </p:cNvSpPr>
            <p:nvPr/>
          </p:nvSpPr>
          <p:spPr bwMode="auto">
            <a:xfrm>
              <a:off x="8086680" y="3042500"/>
              <a:ext cx="570247" cy="570987"/>
            </a:xfrm>
            <a:custGeom>
              <a:avLst/>
              <a:gdLst>
                <a:gd name="T0" fmla="*/ 268 w 326"/>
                <a:gd name="T1" fmla="*/ 268 h 326"/>
                <a:gd name="T2" fmla="*/ 58 w 326"/>
                <a:gd name="T3" fmla="*/ 268 h 326"/>
                <a:gd name="T4" fmla="*/ 58 w 326"/>
                <a:gd name="T5" fmla="*/ 58 h 326"/>
                <a:gd name="T6" fmla="*/ 268 w 326"/>
                <a:gd name="T7" fmla="*/ 58 h 326"/>
                <a:gd name="T8" fmla="*/ 268 w 326"/>
                <a:gd name="T9" fmla="*/ 268 h 326"/>
              </a:gdLst>
              <a:ahLst/>
              <a:cxnLst>
                <a:cxn ang="0">
                  <a:pos x="T0" y="T1"/>
                </a:cxn>
                <a:cxn ang="0">
                  <a:pos x="T2" y="T3"/>
                </a:cxn>
                <a:cxn ang="0">
                  <a:pos x="T4" y="T5"/>
                </a:cxn>
                <a:cxn ang="0">
                  <a:pos x="T6" y="T7"/>
                </a:cxn>
                <a:cxn ang="0">
                  <a:pos x="T8" y="T9"/>
                </a:cxn>
              </a:cxnLst>
              <a:rect l="0" t="0" r="r" b="b"/>
              <a:pathLst>
                <a:path w="326" h="326">
                  <a:moveTo>
                    <a:pt x="268" y="268"/>
                  </a:moveTo>
                  <a:cubicBezTo>
                    <a:pt x="210" y="326"/>
                    <a:pt x="116" y="326"/>
                    <a:pt x="58" y="268"/>
                  </a:cubicBezTo>
                  <a:cubicBezTo>
                    <a:pt x="0" y="210"/>
                    <a:pt x="0" y="116"/>
                    <a:pt x="58" y="58"/>
                  </a:cubicBezTo>
                  <a:cubicBezTo>
                    <a:pt x="116" y="0"/>
                    <a:pt x="210" y="0"/>
                    <a:pt x="268" y="58"/>
                  </a:cubicBezTo>
                  <a:cubicBezTo>
                    <a:pt x="326" y="116"/>
                    <a:pt x="326" y="210"/>
                    <a:pt x="268" y="268"/>
                  </a:cubicBezTo>
                </a:path>
              </a:pathLst>
            </a:custGeom>
            <a:solidFill>
              <a:srgbClr val="16293A"/>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Freeform 144"/>
            <p:cNvSpPr>
              <a:spLocks/>
            </p:cNvSpPr>
            <p:nvPr/>
          </p:nvSpPr>
          <p:spPr bwMode="auto">
            <a:xfrm>
              <a:off x="6757338" y="1733895"/>
              <a:ext cx="568766" cy="569506"/>
            </a:xfrm>
            <a:custGeom>
              <a:avLst/>
              <a:gdLst>
                <a:gd name="T0" fmla="*/ 268 w 325"/>
                <a:gd name="T1" fmla="*/ 268 h 325"/>
                <a:gd name="T2" fmla="*/ 58 w 325"/>
                <a:gd name="T3" fmla="*/ 268 h 325"/>
                <a:gd name="T4" fmla="*/ 58 w 325"/>
                <a:gd name="T5" fmla="*/ 58 h 325"/>
                <a:gd name="T6" fmla="*/ 268 w 325"/>
                <a:gd name="T7" fmla="*/ 58 h 325"/>
                <a:gd name="T8" fmla="*/ 268 w 325"/>
                <a:gd name="T9" fmla="*/ 268 h 325"/>
              </a:gdLst>
              <a:ahLst/>
              <a:cxnLst>
                <a:cxn ang="0">
                  <a:pos x="T0" y="T1"/>
                </a:cxn>
                <a:cxn ang="0">
                  <a:pos x="T2" y="T3"/>
                </a:cxn>
                <a:cxn ang="0">
                  <a:pos x="T4" y="T5"/>
                </a:cxn>
                <a:cxn ang="0">
                  <a:pos x="T6" y="T7"/>
                </a:cxn>
                <a:cxn ang="0">
                  <a:pos x="T8" y="T9"/>
                </a:cxn>
              </a:cxnLst>
              <a:rect l="0" t="0" r="r" b="b"/>
              <a:pathLst>
                <a:path w="325" h="325">
                  <a:moveTo>
                    <a:pt x="268" y="268"/>
                  </a:moveTo>
                  <a:cubicBezTo>
                    <a:pt x="210" y="325"/>
                    <a:pt x="116" y="325"/>
                    <a:pt x="58" y="268"/>
                  </a:cubicBezTo>
                  <a:cubicBezTo>
                    <a:pt x="0" y="210"/>
                    <a:pt x="0" y="116"/>
                    <a:pt x="58" y="58"/>
                  </a:cubicBezTo>
                  <a:cubicBezTo>
                    <a:pt x="116" y="0"/>
                    <a:pt x="210" y="0"/>
                    <a:pt x="268" y="58"/>
                  </a:cubicBezTo>
                  <a:cubicBezTo>
                    <a:pt x="325" y="116"/>
                    <a:pt x="325" y="210"/>
                    <a:pt x="268" y="268"/>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2" name="Freeform 145"/>
            <p:cNvSpPr>
              <a:spLocks/>
            </p:cNvSpPr>
            <p:nvPr/>
          </p:nvSpPr>
          <p:spPr bwMode="auto">
            <a:xfrm>
              <a:off x="4890335" y="1723527"/>
              <a:ext cx="568766" cy="570987"/>
            </a:xfrm>
            <a:custGeom>
              <a:avLst/>
              <a:gdLst>
                <a:gd name="T0" fmla="*/ 267 w 325"/>
                <a:gd name="T1" fmla="*/ 268 h 326"/>
                <a:gd name="T2" fmla="*/ 57 w 325"/>
                <a:gd name="T3" fmla="*/ 268 h 326"/>
                <a:gd name="T4" fmla="*/ 57 w 325"/>
                <a:gd name="T5" fmla="*/ 58 h 326"/>
                <a:gd name="T6" fmla="*/ 267 w 325"/>
                <a:gd name="T7" fmla="*/ 58 h 326"/>
                <a:gd name="T8" fmla="*/ 267 w 325"/>
                <a:gd name="T9" fmla="*/ 268 h 326"/>
              </a:gdLst>
              <a:ahLst/>
              <a:cxnLst>
                <a:cxn ang="0">
                  <a:pos x="T0" y="T1"/>
                </a:cxn>
                <a:cxn ang="0">
                  <a:pos x="T2" y="T3"/>
                </a:cxn>
                <a:cxn ang="0">
                  <a:pos x="T4" y="T5"/>
                </a:cxn>
                <a:cxn ang="0">
                  <a:pos x="T6" y="T7"/>
                </a:cxn>
                <a:cxn ang="0">
                  <a:pos x="T8" y="T9"/>
                </a:cxn>
              </a:cxnLst>
              <a:rect l="0" t="0" r="r" b="b"/>
              <a:pathLst>
                <a:path w="325" h="326">
                  <a:moveTo>
                    <a:pt x="267" y="268"/>
                  </a:moveTo>
                  <a:cubicBezTo>
                    <a:pt x="209" y="326"/>
                    <a:pt x="115" y="326"/>
                    <a:pt x="57" y="268"/>
                  </a:cubicBezTo>
                  <a:cubicBezTo>
                    <a:pt x="0" y="210"/>
                    <a:pt x="0" y="116"/>
                    <a:pt x="57" y="58"/>
                  </a:cubicBezTo>
                  <a:cubicBezTo>
                    <a:pt x="115" y="0"/>
                    <a:pt x="209" y="0"/>
                    <a:pt x="267" y="58"/>
                  </a:cubicBezTo>
                  <a:cubicBezTo>
                    <a:pt x="325" y="116"/>
                    <a:pt x="325" y="210"/>
                    <a:pt x="267" y="268"/>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Freeform 146"/>
            <p:cNvSpPr>
              <a:spLocks/>
            </p:cNvSpPr>
            <p:nvPr/>
          </p:nvSpPr>
          <p:spPr bwMode="auto">
            <a:xfrm>
              <a:off x="3534332" y="3009174"/>
              <a:ext cx="569506" cy="569506"/>
            </a:xfrm>
            <a:custGeom>
              <a:avLst/>
              <a:gdLst>
                <a:gd name="T0" fmla="*/ 267 w 325"/>
                <a:gd name="T1" fmla="*/ 267 h 325"/>
                <a:gd name="T2" fmla="*/ 58 w 325"/>
                <a:gd name="T3" fmla="*/ 267 h 325"/>
                <a:gd name="T4" fmla="*/ 58 w 325"/>
                <a:gd name="T5" fmla="*/ 58 h 325"/>
                <a:gd name="T6" fmla="*/ 267 w 325"/>
                <a:gd name="T7" fmla="*/ 58 h 325"/>
                <a:gd name="T8" fmla="*/ 267 w 325"/>
                <a:gd name="T9" fmla="*/ 267 h 325"/>
              </a:gdLst>
              <a:ahLst/>
              <a:cxnLst>
                <a:cxn ang="0">
                  <a:pos x="T0" y="T1"/>
                </a:cxn>
                <a:cxn ang="0">
                  <a:pos x="T2" y="T3"/>
                </a:cxn>
                <a:cxn ang="0">
                  <a:pos x="T4" y="T5"/>
                </a:cxn>
                <a:cxn ang="0">
                  <a:pos x="T6" y="T7"/>
                </a:cxn>
                <a:cxn ang="0">
                  <a:pos x="T8" y="T9"/>
                </a:cxn>
              </a:cxnLst>
              <a:rect l="0" t="0" r="r" b="b"/>
              <a:pathLst>
                <a:path w="325" h="325">
                  <a:moveTo>
                    <a:pt x="267" y="267"/>
                  </a:moveTo>
                  <a:cubicBezTo>
                    <a:pt x="210" y="325"/>
                    <a:pt x="116" y="325"/>
                    <a:pt x="58" y="267"/>
                  </a:cubicBezTo>
                  <a:cubicBezTo>
                    <a:pt x="0" y="209"/>
                    <a:pt x="0" y="116"/>
                    <a:pt x="58" y="58"/>
                  </a:cubicBezTo>
                  <a:cubicBezTo>
                    <a:pt x="116" y="0"/>
                    <a:pt x="210" y="0"/>
                    <a:pt x="267" y="58"/>
                  </a:cubicBezTo>
                  <a:cubicBezTo>
                    <a:pt x="325" y="116"/>
                    <a:pt x="325" y="209"/>
                    <a:pt x="267" y="267"/>
                  </a:cubicBezTo>
                </a:path>
              </a:pathLst>
            </a:custGeom>
            <a:solidFill>
              <a:srgbClr val="0070C0"/>
            </a:solidFill>
            <a:ln>
              <a:noFill/>
            </a:ln>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Freeform 147"/>
            <p:cNvSpPr>
              <a:spLocks noEditPoints="1"/>
            </p:cNvSpPr>
            <p:nvPr/>
          </p:nvSpPr>
          <p:spPr bwMode="auto">
            <a:xfrm>
              <a:off x="4513433" y="2573503"/>
              <a:ext cx="249468" cy="345530"/>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5" name="Freeform 148"/>
            <p:cNvSpPr>
              <a:spLocks noEditPoints="1"/>
            </p:cNvSpPr>
            <p:nvPr/>
          </p:nvSpPr>
          <p:spPr bwMode="auto">
            <a:xfrm>
              <a:off x="8088833" y="4114063"/>
              <a:ext cx="237999" cy="265241"/>
            </a:xfrm>
            <a:custGeom>
              <a:avLst/>
              <a:gdLst>
                <a:gd name="T0" fmla="*/ 13 w 77"/>
                <a:gd name="T1" fmla="*/ 8 h 86"/>
                <a:gd name="T2" fmla="*/ 38 w 77"/>
                <a:gd name="T3" fmla="*/ 1 h 86"/>
                <a:gd name="T4" fmla="*/ 59 w 77"/>
                <a:gd name="T5" fmla="*/ 13 h 86"/>
                <a:gd name="T6" fmla="*/ 66 w 77"/>
                <a:gd name="T7" fmla="*/ 38 h 86"/>
                <a:gd name="T8" fmla="*/ 58 w 77"/>
                <a:gd name="T9" fmla="*/ 55 h 86"/>
                <a:gd name="T10" fmla="*/ 64 w 77"/>
                <a:gd name="T11" fmla="*/ 59 h 86"/>
                <a:gd name="T12" fmla="*/ 74 w 77"/>
                <a:gd name="T13" fmla="*/ 72 h 86"/>
                <a:gd name="T14" fmla="*/ 73 w 77"/>
                <a:gd name="T15" fmla="*/ 84 h 86"/>
                <a:gd name="T16" fmla="*/ 73 w 77"/>
                <a:gd name="T17" fmla="*/ 84 h 86"/>
                <a:gd name="T18" fmla="*/ 62 w 77"/>
                <a:gd name="T19" fmla="*/ 82 h 86"/>
                <a:gd name="T20" fmla="*/ 51 w 77"/>
                <a:gd name="T21" fmla="*/ 68 h 86"/>
                <a:gd name="T22" fmla="*/ 49 w 77"/>
                <a:gd name="T23" fmla="*/ 63 h 86"/>
                <a:gd name="T24" fmla="*/ 30 w 77"/>
                <a:gd name="T25" fmla="*/ 66 h 86"/>
                <a:gd name="T26" fmla="*/ 8 w 77"/>
                <a:gd name="T27" fmla="*/ 54 h 86"/>
                <a:gd name="T28" fmla="*/ 1 w 77"/>
                <a:gd name="T29" fmla="*/ 30 h 86"/>
                <a:gd name="T30" fmla="*/ 13 w 77"/>
                <a:gd name="T31" fmla="*/ 8 h 86"/>
                <a:gd name="T32" fmla="*/ 30 w 77"/>
                <a:gd name="T33" fmla="*/ 49 h 86"/>
                <a:gd name="T34" fmla="*/ 38 w 77"/>
                <a:gd name="T35" fmla="*/ 49 h 86"/>
                <a:gd name="T36" fmla="*/ 38 w 77"/>
                <a:gd name="T37" fmla="*/ 40 h 86"/>
                <a:gd name="T38" fmla="*/ 47 w 77"/>
                <a:gd name="T39" fmla="*/ 40 h 86"/>
                <a:gd name="T40" fmla="*/ 47 w 77"/>
                <a:gd name="T41" fmla="*/ 32 h 86"/>
                <a:gd name="T42" fmla="*/ 38 w 77"/>
                <a:gd name="T43" fmla="*/ 32 h 86"/>
                <a:gd name="T44" fmla="*/ 38 w 77"/>
                <a:gd name="T45" fmla="*/ 23 h 86"/>
                <a:gd name="T46" fmla="*/ 30 w 77"/>
                <a:gd name="T47" fmla="*/ 23 h 86"/>
                <a:gd name="T48" fmla="*/ 30 w 77"/>
                <a:gd name="T49" fmla="*/ 32 h 86"/>
                <a:gd name="T50" fmla="*/ 21 w 77"/>
                <a:gd name="T51" fmla="*/ 32 h 86"/>
                <a:gd name="T52" fmla="*/ 21 w 77"/>
                <a:gd name="T53" fmla="*/ 40 h 86"/>
                <a:gd name="T54" fmla="*/ 30 w 77"/>
                <a:gd name="T55" fmla="*/ 40 h 86"/>
                <a:gd name="T56" fmla="*/ 30 w 77"/>
                <a:gd name="T57" fmla="*/ 49 h 86"/>
                <a:gd name="T58" fmla="*/ 18 w 77"/>
                <a:gd name="T59" fmla="*/ 36 h 86"/>
                <a:gd name="T60" fmla="*/ 43 w 77"/>
                <a:gd name="T61" fmla="*/ 19 h 86"/>
                <a:gd name="T62" fmla="*/ 18 w 77"/>
                <a:gd name="T63" fmla="*/ 36 h 86"/>
                <a:gd name="T64" fmla="*/ 36 w 77"/>
                <a:gd name="T65" fmla="*/ 12 h 86"/>
                <a:gd name="T66" fmla="*/ 20 w 77"/>
                <a:gd name="T67" fmla="*/ 16 h 86"/>
                <a:gd name="T68" fmla="*/ 12 w 77"/>
                <a:gd name="T69" fmla="*/ 31 h 86"/>
                <a:gd name="T70" fmla="*/ 16 w 77"/>
                <a:gd name="T71" fmla="*/ 47 h 86"/>
                <a:gd name="T72" fmla="*/ 31 w 77"/>
                <a:gd name="T73" fmla="*/ 55 h 86"/>
                <a:gd name="T74" fmla="*/ 47 w 77"/>
                <a:gd name="T75" fmla="*/ 51 h 86"/>
                <a:gd name="T76" fmla="*/ 55 w 77"/>
                <a:gd name="T77" fmla="*/ 36 h 86"/>
                <a:gd name="T78" fmla="*/ 51 w 77"/>
                <a:gd name="T79" fmla="*/ 20 h 86"/>
                <a:gd name="T80" fmla="*/ 36 w 77"/>
                <a:gd name="T81" fmla="*/ 1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86">
                  <a:moveTo>
                    <a:pt x="13" y="8"/>
                  </a:moveTo>
                  <a:cubicBezTo>
                    <a:pt x="20" y="2"/>
                    <a:pt x="29" y="0"/>
                    <a:pt x="38" y="1"/>
                  </a:cubicBezTo>
                  <a:cubicBezTo>
                    <a:pt x="46" y="2"/>
                    <a:pt x="54" y="6"/>
                    <a:pt x="59" y="13"/>
                  </a:cubicBezTo>
                  <a:cubicBezTo>
                    <a:pt x="65" y="21"/>
                    <a:pt x="67" y="29"/>
                    <a:pt x="66" y="38"/>
                  </a:cubicBezTo>
                  <a:cubicBezTo>
                    <a:pt x="65" y="44"/>
                    <a:pt x="63" y="50"/>
                    <a:pt x="58" y="55"/>
                  </a:cubicBezTo>
                  <a:cubicBezTo>
                    <a:pt x="60" y="56"/>
                    <a:pt x="62" y="57"/>
                    <a:pt x="64" y="59"/>
                  </a:cubicBezTo>
                  <a:cubicBezTo>
                    <a:pt x="74" y="72"/>
                    <a:pt x="74" y="72"/>
                    <a:pt x="74" y="72"/>
                  </a:cubicBezTo>
                  <a:cubicBezTo>
                    <a:pt x="77" y="76"/>
                    <a:pt x="76" y="81"/>
                    <a:pt x="73" y="84"/>
                  </a:cubicBezTo>
                  <a:cubicBezTo>
                    <a:pt x="73" y="84"/>
                    <a:pt x="73" y="84"/>
                    <a:pt x="73" y="84"/>
                  </a:cubicBezTo>
                  <a:cubicBezTo>
                    <a:pt x="69" y="86"/>
                    <a:pt x="64" y="86"/>
                    <a:pt x="62" y="82"/>
                  </a:cubicBezTo>
                  <a:cubicBezTo>
                    <a:pt x="51" y="68"/>
                    <a:pt x="51" y="68"/>
                    <a:pt x="51" y="68"/>
                  </a:cubicBezTo>
                  <a:cubicBezTo>
                    <a:pt x="50" y="67"/>
                    <a:pt x="49" y="65"/>
                    <a:pt x="49" y="63"/>
                  </a:cubicBezTo>
                  <a:cubicBezTo>
                    <a:pt x="43" y="66"/>
                    <a:pt x="36" y="67"/>
                    <a:pt x="30" y="66"/>
                  </a:cubicBezTo>
                  <a:cubicBezTo>
                    <a:pt x="21" y="65"/>
                    <a:pt x="13" y="61"/>
                    <a:pt x="8" y="54"/>
                  </a:cubicBezTo>
                  <a:cubicBezTo>
                    <a:pt x="2" y="47"/>
                    <a:pt x="0" y="38"/>
                    <a:pt x="1" y="30"/>
                  </a:cubicBezTo>
                  <a:cubicBezTo>
                    <a:pt x="2" y="21"/>
                    <a:pt x="6" y="13"/>
                    <a:pt x="13" y="8"/>
                  </a:cubicBezTo>
                  <a:close/>
                  <a:moveTo>
                    <a:pt x="30" y="49"/>
                  </a:moveTo>
                  <a:cubicBezTo>
                    <a:pt x="38" y="49"/>
                    <a:pt x="38" y="49"/>
                    <a:pt x="38" y="49"/>
                  </a:cubicBezTo>
                  <a:cubicBezTo>
                    <a:pt x="38" y="40"/>
                    <a:pt x="38" y="40"/>
                    <a:pt x="38" y="40"/>
                  </a:cubicBezTo>
                  <a:cubicBezTo>
                    <a:pt x="47" y="40"/>
                    <a:pt x="47" y="40"/>
                    <a:pt x="47" y="40"/>
                  </a:cubicBezTo>
                  <a:cubicBezTo>
                    <a:pt x="47" y="32"/>
                    <a:pt x="47" y="32"/>
                    <a:pt x="47" y="32"/>
                  </a:cubicBezTo>
                  <a:cubicBezTo>
                    <a:pt x="38" y="32"/>
                    <a:pt x="38" y="32"/>
                    <a:pt x="38" y="32"/>
                  </a:cubicBezTo>
                  <a:cubicBezTo>
                    <a:pt x="38" y="23"/>
                    <a:pt x="38" y="23"/>
                    <a:pt x="38" y="23"/>
                  </a:cubicBezTo>
                  <a:cubicBezTo>
                    <a:pt x="30" y="23"/>
                    <a:pt x="30" y="23"/>
                    <a:pt x="30" y="23"/>
                  </a:cubicBezTo>
                  <a:cubicBezTo>
                    <a:pt x="30" y="32"/>
                    <a:pt x="30" y="32"/>
                    <a:pt x="30" y="32"/>
                  </a:cubicBezTo>
                  <a:cubicBezTo>
                    <a:pt x="21" y="32"/>
                    <a:pt x="21" y="32"/>
                    <a:pt x="21" y="32"/>
                  </a:cubicBezTo>
                  <a:cubicBezTo>
                    <a:pt x="21" y="40"/>
                    <a:pt x="21" y="40"/>
                    <a:pt x="21" y="40"/>
                  </a:cubicBezTo>
                  <a:cubicBezTo>
                    <a:pt x="30" y="40"/>
                    <a:pt x="30" y="40"/>
                    <a:pt x="30" y="40"/>
                  </a:cubicBezTo>
                  <a:cubicBezTo>
                    <a:pt x="30" y="49"/>
                    <a:pt x="30" y="49"/>
                    <a:pt x="30" y="49"/>
                  </a:cubicBezTo>
                  <a:close/>
                  <a:moveTo>
                    <a:pt x="18" y="36"/>
                  </a:moveTo>
                  <a:cubicBezTo>
                    <a:pt x="22" y="26"/>
                    <a:pt x="31" y="21"/>
                    <a:pt x="43" y="19"/>
                  </a:cubicBezTo>
                  <a:cubicBezTo>
                    <a:pt x="31" y="11"/>
                    <a:pt x="16" y="22"/>
                    <a:pt x="18" y="36"/>
                  </a:cubicBezTo>
                  <a:close/>
                  <a:moveTo>
                    <a:pt x="36" y="12"/>
                  </a:moveTo>
                  <a:cubicBezTo>
                    <a:pt x="31" y="11"/>
                    <a:pt x="25" y="13"/>
                    <a:pt x="20" y="16"/>
                  </a:cubicBezTo>
                  <a:cubicBezTo>
                    <a:pt x="15" y="20"/>
                    <a:pt x="13" y="25"/>
                    <a:pt x="12" y="31"/>
                  </a:cubicBezTo>
                  <a:cubicBezTo>
                    <a:pt x="11" y="37"/>
                    <a:pt x="13" y="42"/>
                    <a:pt x="16" y="47"/>
                  </a:cubicBezTo>
                  <a:cubicBezTo>
                    <a:pt x="20" y="52"/>
                    <a:pt x="25" y="55"/>
                    <a:pt x="31" y="55"/>
                  </a:cubicBezTo>
                  <a:cubicBezTo>
                    <a:pt x="36" y="56"/>
                    <a:pt x="42" y="55"/>
                    <a:pt x="47" y="51"/>
                  </a:cubicBezTo>
                  <a:cubicBezTo>
                    <a:pt x="52" y="47"/>
                    <a:pt x="55" y="42"/>
                    <a:pt x="55" y="36"/>
                  </a:cubicBezTo>
                  <a:cubicBezTo>
                    <a:pt x="56" y="31"/>
                    <a:pt x="54" y="25"/>
                    <a:pt x="51" y="20"/>
                  </a:cubicBezTo>
                  <a:cubicBezTo>
                    <a:pt x="47" y="15"/>
                    <a:pt x="42" y="13"/>
                    <a:pt x="36" y="12"/>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Freeform 149"/>
            <p:cNvSpPr>
              <a:spLocks noEditPoints="1"/>
            </p:cNvSpPr>
            <p:nvPr/>
          </p:nvSpPr>
          <p:spPr bwMode="auto">
            <a:xfrm>
              <a:off x="3684009" y="3154356"/>
              <a:ext cx="299649" cy="299650"/>
            </a:xfrm>
            <a:custGeom>
              <a:avLst/>
              <a:gdLst>
                <a:gd name="T0" fmla="*/ 42 w 97"/>
                <a:gd name="T1" fmla="*/ 14 h 97"/>
                <a:gd name="T2" fmla="*/ 55 w 97"/>
                <a:gd name="T3" fmla="*/ 14 h 97"/>
                <a:gd name="T4" fmla="*/ 48 w 97"/>
                <a:gd name="T5" fmla="*/ 0 h 97"/>
                <a:gd name="T6" fmla="*/ 42 w 97"/>
                <a:gd name="T7" fmla="*/ 14 h 97"/>
                <a:gd name="T8" fmla="*/ 49 w 97"/>
                <a:gd name="T9" fmla="*/ 18 h 97"/>
                <a:gd name="T10" fmla="*/ 79 w 97"/>
                <a:gd name="T11" fmla="*/ 48 h 97"/>
                <a:gd name="T12" fmla="*/ 49 w 97"/>
                <a:gd name="T13" fmla="*/ 79 h 97"/>
                <a:gd name="T14" fmla="*/ 18 w 97"/>
                <a:gd name="T15" fmla="*/ 48 h 97"/>
                <a:gd name="T16" fmla="*/ 49 w 97"/>
                <a:gd name="T17" fmla="*/ 18 h 97"/>
                <a:gd name="T18" fmla="*/ 60 w 97"/>
                <a:gd name="T19" fmla="*/ 15 h 97"/>
                <a:gd name="T20" fmla="*/ 71 w 97"/>
                <a:gd name="T21" fmla="*/ 22 h 97"/>
                <a:gd name="T22" fmla="*/ 73 w 97"/>
                <a:gd name="T23" fmla="*/ 6 h 97"/>
                <a:gd name="T24" fmla="*/ 60 w 97"/>
                <a:gd name="T25" fmla="*/ 15 h 97"/>
                <a:gd name="T26" fmla="*/ 75 w 97"/>
                <a:gd name="T27" fmla="*/ 25 h 97"/>
                <a:gd name="T28" fmla="*/ 81 w 97"/>
                <a:gd name="T29" fmla="*/ 36 h 97"/>
                <a:gd name="T30" fmla="*/ 91 w 97"/>
                <a:gd name="T31" fmla="*/ 24 h 97"/>
                <a:gd name="T32" fmla="*/ 75 w 97"/>
                <a:gd name="T33" fmla="*/ 25 h 97"/>
                <a:gd name="T34" fmla="*/ 83 w 97"/>
                <a:gd name="T35" fmla="*/ 42 h 97"/>
                <a:gd name="T36" fmla="*/ 83 w 97"/>
                <a:gd name="T37" fmla="*/ 54 h 97"/>
                <a:gd name="T38" fmla="*/ 97 w 97"/>
                <a:gd name="T39" fmla="*/ 48 h 97"/>
                <a:gd name="T40" fmla="*/ 83 w 97"/>
                <a:gd name="T41" fmla="*/ 42 h 97"/>
                <a:gd name="T42" fmla="*/ 82 w 97"/>
                <a:gd name="T43" fmla="*/ 60 h 97"/>
                <a:gd name="T44" fmla="*/ 75 w 97"/>
                <a:gd name="T45" fmla="*/ 71 h 97"/>
                <a:gd name="T46" fmla="*/ 91 w 97"/>
                <a:gd name="T47" fmla="*/ 72 h 97"/>
                <a:gd name="T48" fmla="*/ 82 w 97"/>
                <a:gd name="T49" fmla="*/ 60 h 97"/>
                <a:gd name="T50" fmla="*/ 72 w 97"/>
                <a:gd name="T51" fmla="*/ 75 h 97"/>
                <a:gd name="T52" fmla="*/ 61 w 97"/>
                <a:gd name="T53" fmla="*/ 81 h 97"/>
                <a:gd name="T54" fmla="*/ 73 w 97"/>
                <a:gd name="T55" fmla="*/ 90 h 97"/>
                <a:gd name="T56" fmla="*/ 72 w 97"/>
                <a:gd name="T57" fmla="*/ 75 h 97"/>
                <a:gd name="T58" fmla="*/ 55 w 97"/>
                <a:gd name="T59" fmla="*/ 83 h 97"/>
                <a:gd name="T60" fmla="*/ 43 w 97"/>
                <a:gd name="T61" fmla="*/ 83 h 97"/>
                <a:gd name="T62" fmla="*/ 49 w 97"/>
                <a:gd name="T63" fmla="*/ 97 h 97"/>
                <a:gd name="T64" fmla="*/ 55 w 97"/>
                <a:gd name="T65" fmla="*/ 83 h 97"/>
                <a:gd name="T66" fmla="*/ 37 w 97"/>
                <a:gd name="T67" fmla="*/ 81 h 97"/>
                <a:gd name="T68" fmla="*/ 26 w 97"/>
                <a:gd name="T69" fmla="*/ 75 h 97"/>
                <a:gd name="T70" fmla="*/ 25 w 97"/>
                <a:gd name="T71" fmla="*/ 91 h 97"/>
                <a:gd name="T72" fmla="*/ 37 w 97"/>
                <a:gd name="T73" fmla="*/ 81 h 97"/>
                <a:gd name="T74" fmla="*/ 22 w 97"/>
                <a:gd name="T75" fmla="*/ 71 h 97"/>
                <a:gd name="T76" fmla="*/ 16 w 97"/>
                <a:gd name="T77" fmla="*/ 60 h 97"/>
                <a:gd name="T78" fmla="*/ 7 w 97"/>
                <a:gd name="T79" fmla="*/ 73 h 97"/>
                <a:gd name="T80" fmla="*/ 22 w 97"/>
                <a:gd name="T81" fmla="*/ 71 h 97"/>
                <a:gd name="T82" fmla="*/ 14 w 97"/>
                <a:gd name="T83" fmla="*/ 55 h 97"/>
                <a:gd name="T84" fmla="*/ 14 w 97"/>
                <a:gd name="T85" fmla="*/ 42 h 97"/>
                <a:gd name="T86" fmla="*/ 0 w 97"/>
                <a:gd name="T87" fmla="*/ 49 h 97"/>
                <a:gd name="T88" fmla="*/ 14 w 97"/>
                <a:gd name="T89" fmla="*/ 55 h 97"/>
                <a:gd name="T90" fmla="*/ 15 w 97"/>
                <a:gd name="T91" fmla="*/ 37 h 97"/>
                <a:gd name="T92" fmla="*/ 22 w 97"/>
                <a:gd name="T93" fmla="*/ 26 h 97"/>
                <a:gd name="T94" fmla="*/ 6 w 97"/>
                <a:gd name="T95" fmla="*/ 24 h 97"/>
                <a:gd name="T96" fmla="*/ 15 w 97"/>
                <a:gd name="T97" fmla="*/ 37 h 97"/>
                <a:gd name="T98" fmla="*/ 26 w 97"/>
                <a:gd name="T99" fmla="*/ 22 h 97"/>
                <a:gd name="T100" fmla="*/ 37 w 97"/>
                <a:gd name="T101" fmla="*/ 16 h 97"/>
                <a:gd name="T102" fmla="*/ 24 w 97"/>
                <a:gd name="T103" fmla="*/ 6 h 97"/>
                <a:gd name="T104" fmla="*/ 26 w 97"/>
                <a:gd name="T105" fmla="*/ 2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7" h="97">
                  <a:moveTo>
                    <a:pt x="42" y="14"/>
                  </a:moveTo>
                  <a:cubicBezTo>
                    <a:pt x="55" y="14"/>
                    <a:pt x="55" y="14"/>
                    <a:pt x="55" y="14"/>
                  </a:cubicBezTo>
                  <a:cubicBezTo>
                    <a:pt x="48" y="0"/>
                    <a:pt x="48" y="0"/>
                    <a:pt x="48" y="0"/>
                  </a:cubicBezTo>
                  <a:cubicBezTo>
                    <a:pt x="42" y="14"/>
                    <a:pt x="42" y="14"/>
                    <a:pt x="42" y="14"/>
                  </a:cubicBezTo>
                  <a:close/>
                  <a:moveTo>
                    <a:pt x="49" y="18"/>
                  </a:moveTo>
                  <a:cubicBezTo>
                    <a:pt x="65" y="18"/>
                    <a:pt x="79" y="31"/>
                    <a:pt x="79" y="48"/>
                  </a:cubicBezTo>
                  <a:cubicBezTo>
                    <a:pt x="79" y="65"/>
                    <a:pt x="65" y="79"/>
                    <a:pt x="49" y="79"/>
                  </a:cubicBezTo>
                  <a:cubicBezTo>
                    <a:pt x="32" y="79"/>
                    <a:pt x="18" y="65"/>
                    <a:pt x="18" y="48"/>
                  </a:cubicBezTo>
                  <a:cubicBezTo>
                    <a:pt x="18" y="31"/>
                    <a:pt x="32" y="18"/>
                    <a:pt x="49" y="18"/>
                  </a:cubicBezTo>
                  <a:close/>
                  <a:moveTo>
                    <a:pt x="60" y="15"/>
                  </a:moveTo>
                  <a:cubicBezTo>
                    <a:pt x="71" y="22"/>
                    <a:pt x="71" y="22"/>
                    <a:pt x="71" y="22"/>
                  </a:cubicBezTo>
                  <a:cubicBezTo>
                    <a:pt x="73" y="6"/>
                    <a:pt x="73" y="6"/>
                    <a:pt x="73" y="6"/>
                  </a:cubicBezTo>
                  <a:cubicBezTo>
                    <a:pt x="60" y="15"/>
                    <a:pt x="60" y="15"/>
                    <a:pt x="60" y="15"/>
                  </a:cubicBezTo>
                  <a:close/>
                  <a:moveTo>
                    <a:pt x="75" y="25"/>
                  </a:moveTo>
                  <a:cubicBezTo>
                    <a:pt x="81" y="36"/>
                    <a:pt x="81" y="36"/>
                    <a:pt x="81" y="36"/>
                  </a:cubicBezTo>
                  <a:cubicBezTo>
                    <a:pt x="91" y="24"/>
                    <a:pt x="91" y="24"/>
                    <a:pt x="91" y="24"/>
                  </a:cubicBezTo>
                  <a:cubicBezTo>
                    <a:pt x="75" y="25"/>
                    <a:pt x="75" y="25"/>
                    <a:pt x="75" y="25"/>
                  </a:cubicBezTo>
                  <a:close/>
                  <a:moveTo>
                    <a:pt x="83" y="42"/>
                  </a:moveTo>
                  <a:cubicBezTo>
                    <a:pt x="83" y="54"/>
                    <a:pt x="83" y="54"/>
                    <a:pt x="83" y="54"/>
                  </a:cubicBezTo>
                  <a:cubicBezTo>
                    <a:pt x="97" y="48"/>
                    <a:pt x="97" y="48"/>
                    <a:pt x="97" y="48"/>
                  </a:cubicBezTo>
                  <a:cubicBezTo>
                    <a:pt x="83" y="42"/>
                    <a:pt x="83" y="42"/>
                    <a:pt x="83" y="42"/>
                  </a:cubicBezTo>
                  <a:close/>
                  <a:moveTo>
                    <a:pt x="82" y="60"/>
                  </a:moveTo>
                  <a:cubicBezTo>
                    <a:pt x="75" y="71"/>
                    <a:pt x="75" y="71"/>
                    <a:pt x="75" y="71"/>
                  </a:cubicBezTo>
                  <a:cubicBezTo>
                    <a:pt x="91" y="72"/>
                    <a:pt x="91" y="72"/>
                    <a:pt x="91" y="72"/>
                  </a:cubicBezTo>
                  <a:cubicBezTo>
                    <a:pt x="82" y="60"/>
                    <a:pt x="82" y="60"/>
                    <a:pt x="82" y="60"/>
                  </a:cubicBezTo>
                  <a:close/>
                  <a:moveTo>
                    <a:pt x="72" y="75"/>
                  </a:moveTo>
                  <a:cubicBezTo>
                    <a:pt x="61" y="81"/>
                    <a:pt x="61" y="81"/>
                    <a:pt x="61" y="81"/>
                  </a:cubicBezTo>
                  <a:cubicBezTo>
                    <a:pt x="73" y="90"/>
                    <a:pt x="73" y="90"/>
                    <a:pt x="73" y="90"/>
                  </a:cubicBezTo>
                  <a:cubicBezTo>
                    <a:pt x="72" y="75"/>
                    <a:pt x="72" y="75"/>
                    <a:pt x="72" y="75"/>
                  </a:cubicBezTo>
                  <a:close/>
                  <a:moveTo>
                    <a:pt x="55" y="83"/>
                  </a:moveTo>
                  <a:cubicBezTo>
                    <a:pt x="43" y="83"/>
                    <a:pt x="43" y="83"/>
                    <a:pt x="43" y="83"/>
                  </a:cubicBezTo>
                  <a:cubicBezTo>
                    <a:pt x="49" y="97"/>
                    <a:pt x="49" y="97"/>
                    <a:pt x="49" y="97"/>
                  </a:cubicBezTo>
                  <a:cubicBezTo>
                    <a:pt x="55" y="83"/>
                    <a:pt x="55" y="83"/>
                    <a:pt x="55" y="83"/>
                  </a:cubicBezTo>
                  <a:close/>
                  <a:moveTo>
                    <a:pt x="37" y="81"/>
                  </a:moveTo>
                  <a:cubicBezTo>
                    <a:pt x="26" y="75"/>
                    <a:pt x="26" y="75"/>
                    <a:pt x="26" y="75"/>
                  </a:cubicBezTo>
                  <a:cubicBezTo>
                    <a:pt x="25" y="91"/>
                    <a:pt x="25" y="91"/>
                    <a:pt x="25" y="91"/>
                  </a:cubicBezTo>
                  <a:cubicBezTo>
                    <a:pt x="37" y="81"/>
                    <a:pt x="37" y="81"/>
                    <a:pt x="37" y="81"/>
                  </a:cubicBezTo>
                  <a:close/>
                  <a:moveTo>
                    <a:pt x="22" y="71"/>
                  </a:moveTo>
                  <a:cubicBezTo>
                    <a:pt x="16" y="60"/>
                    <a:pt x="16" y="60"/>
                    <a:pt x="16" y="60"/>
                  </a:cubicBezTo>
                  <a:cubicBezTo>
                    <a:pt x="7" y="73"/>
                    <a:pt x="7" y="73"/>
                    <a:pt x="7" y="73"/>
                  </a:cubicBezTo>
                  <a:cubicBezTo>
                    <a:pt x="22" y="71"/>
                    <a:pt x="22" y="71"/>
                    <a:pt x="22" y="71"/>
                  </a:cubicBezTo>
                  <a:close/>
                  <a:moveTo>
                    <a:pt x="14" y="55"/>
                  </a:moveTo>
                  <a:cubicBezTo>
                    <a:pt x="14" y="42"/>
                    <a:pt x="14" y="42"/>
                    <a:pt x="14" y="42"/>
                  </a:cubicBezTo>
                  <a:cubicBezTo>
                    <a:pt x="0" y="49"/>
                    <a:pt x="0" y="49"/>
                    <a:pt x="0" y="49"/>
                  </a:cubicBezTo>
                  <a:cubicBezTo>
                    <a:pt x="14" y="55"/>
                    <a:pt x="14" y="55"/>
                    <a:pt x="14" y="55"/>
                  </a:cubicBezTo>
                  <a:close/>
                  <a:moveTo>
                    <a:pt x="15" y="37"/>
                  </a:moveTo>
                  <a:cubicBezTo>
                    <a:pt x="22" y="26"/>
                    <a:pt x="22" y="26"/>
                    <a:pt x="22" y="26"/>
                  </a:cubicBezTo>
                  <a:cubicBezTo>
                    <a:pt x="6" y="24"/>
                    <a:pt x="6" y="24"/>
                    <a:pt x="6" y="24"/>
                  </a:cubicBezTo>
                  <a:cubicBezTo>
                    <a:pt x="15" y="37"/>
                    <a:pt x="15" y="37"/>
                    <a:pt x="15" y="37"/>
                  </a:cubicBezTo>
                  <a:close/>
                  <a:moveTo>
                    <a:pt x="26" y="22"/>
                  </a:moveTo>
                  <a:cubicBezTo>
                    <a:pt x="37" y="16"/>
                    <a:pt x="37" y="16"/>
                    <a:pt x="37" y="16"/>
                  </a:cubicBezTo>
                  <a:cubicBezTo>
                    <a:pt x="24" y="6"/>
                    <a:pt x="24" y="6"/>
                    <a:pt x="24" y="6"/>
                  </a:cubicBezTo>
                  <a:lnTo>
                    <a:pt x="26" y="2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Freeform 150"/>
            <p:cNvSpPr>
              <a:spLocks noEditPoints="1"/>
            </p:cNvSpPr>
            <p:nvPr/>
          </p:nvSpPr>
          <p:spPr bwMode="auto">
            <a:xfrm>
              <a:off x="5030106" y="1859022"/>
              <a:ext cx="245168" cy="299650"/>
            </a:xfrm>
            <a:custGeom>
              <a:avLst/>
              <a:gdLst>
                <a:gd name="T0" fmla="*/ 36 w 79"/>
                <a:gd name="T1" fmla="*/ 27 h 97"/>
                <a:gd name="T2" fmla="*/ 40 w 79"/>
                <a:gd name="T3" fmla="*/ 1 h 97"/>
                <a:gd name="T4" fmla="*/ 46 w 79"/>
                <a:gd name="T5" fmla="*/ 5 h 97"/>
                <a:gd name="T6" fmla="*/ 41 w 79"/>
                <a:gd name="T7" fmla="*/ 27 h 97"/>
                <a:gd name="T8" fmla="*/ 39 w 79"/>
                <a:gd name="T9" fmla="*/ 27 h 97"/>
                <a:gd name="T10" fmla="*/ 36 w 79"/>
                <a:gd name="T11" fmla="*/ 27 h 97"/>
                <a:gd name="T12" fmla="*/ 38 w 79"/>
                <a:gd name="T13" fmla="*/ 67 h 97"/>
                <a:gd name="T14" fmla="*/ 34 w 79"/>
                <a:gd name="T15" fmla="*/ 58 h 97"/>
                <a:gd name="T16" fmla="*/ 29 w 79"/>
                <a:gd name="T17" fmla="*/ 64 h 97"/>
                <a:gd name="T18" fmla="*/ 38 w 79"/>
                <a:gd name="T19" fmla="*/ 67 h 97"/>
                <a:gd name="T20" fmla="*/ 41 w 79"/>
                <a:gd name="T21" fmla="*/ 67 h 97"/>
                <a:gd name="T22" fmla="*/ 46 w 79"/>
                <a:gd name="T23" fmla="*/ 58 h 97"/>
                <a:gd name="T24" fmla="*/ 50 w 79"/>
                <a:gd name="T25" fmla="*/ 64 h 97"/>
                <a:gd name="T26" fmla="*/ 41 w 79"/>
                <a:gd name="T27" fmla="*/ 67 h 97"/>
                <a:gd name="T28" fmla="*/ 40 w 79"/>
                <a:gd name="T29" fmla="*/ 94 h 97"/>
                <a:gd name="T30" fmla="*/ 25 w 79"/>
                <a:gd name="T31" fmla="*/ 96 h 97"/>
                <a:gd name="T32" fmla="*/ 16 w 79"/>
                <a:gd name="T33" fmla="*/ 89 h 97"/>
                <a:gd name="T34" fmla="*/ 10 w 79"/>
                <a:gd name="T35" fmla="*/ 81 h 97"/>
                <a:gd name="T36" fmla="*/ 5 w 79"/>
                <a:gd name="T37" fmla="*/ 72 h 97"/>
                <a:gd name="T38" fmla="*/ 0 w 79"/>
                <a:gd name="T39" fmla="*/ 55 h 97"/>
                <a:gd name="T40" fmla="*/ 7 w 79"/>
                <a:gd name="T41" fmla="*/ 37 h 97"/>
                <a:gd name="T42" fmla="*/ 22 w 79"/>
                <a:gd name="T43" fmla="*/ 30 h 97"/>
                <a:gd name="T44" fmla="*/ 40 w 79"/>
                <a:gd name="T45" fmla="*/ 31 h 97"/>
                <a:gd name="T46" fmla="*/ 57 w 79"/>
                <a:gd name="T47" fmla="*/ 30 h 97"/>
                <a:gd name="T48" fmla="*/ 72 w 79"/>
                <a:gd name="T49" fmla="*/ 37 h 97"/>
                <a:gd name="T50" fmla="*/ 79 w 79"/>
                <a:gd name="T51" fmla="*/ 55 h 97"/>
                <a:gd name="T52" fmla="*/ 74 w 79"/>
                <a:gd name="T53" fmla="*/ 72 h 97"/>
                <a:gd name="T54" fmla="*/ 69 w 79"/>
                <a:gd name="T55" fmla="*/ 81 h 97"/>
                <a:gd name="T56" fmla="*/ 63 w 79"/>
                <a:gd name="T57" fmla="*/ 89 h 97"/>
                <a:gd name="T58" fmla="*/ 54 w 79"/>
                <a:gd name="T59" fmla="*/ 96 h 97"/>
                <a:gd name="T60" fmla="*/ 40 w 79"/>
                <a:gd name="T61" fmla="*/ 94 h 97"/>
                <a:gd name="T62" fmla="*/ 29 w 79"/>
                <a:gd name="T63" fmla="*/ 86 h 97"/>
                <a:gd name="T64" fmla="*/ 24 w 79"/>
                <a:gd name="T65" fmla="*/ 82 h 97"/>
                <a:gd name="T66" fmla="*/ 19 w 79"/>
                <a:gd name="T67" fmla="*/ 75 h 97"/>
                <a:gd name="T68" fmla="*/ 15 w 79"/>
                <a:gd name="T69" fmla="*/ 68 h 97"/>
                <a:gd name="T70" fmla="*/ 11 w 79"/>
                <a:gd name="T71" fmla="*/ 56 h 97"/>
                <a:gd name="T72" fmla="*/ 16 w 79"/>
                <a:gd name="T73" fmla="*/ 45 h 97"/>
                <a:gd name="T74" fmla="*/ 25 w 79"/>
                <a:gd name="T75" fmla="*/ 40 h 97"/>
                <a:gd name="T76" fmla="*/ 39 w 79"/>
                <a:gd name="T77" fmla="*/ 41 h 97"/>
                <a:gd name="T78" fmla="*/ 40 w 79"/>
                <a:gd name="T79" fmla="*/ 41 h 97"/>
                <a:gd name="T80" fmla="*/ 40 w 79"/>
                <a:gd name="T81" fmla="*/ 41 h 97"/>
                <a:gd name="T82" fmla="*/ 54 w 79"/>
                <a:gd name="T83" fmla="*/ 40 h 97"/>
                <a:gd name="T84" fmla="*/ 63 w 79"/>
                <a:gd name="T85" fmla="*/ 45 h 97"/>
                <a:gd name="T86" fmla="*/ 68 w 79"/>
                <a:gd name="T87" fmla="*/ 56 h 97"/>
                <a:gd name="T88" fmla="*/ 64 w 79"/>
                <a:gd name="T89" fmla="*/ 68 h 97"/>
                <a:gd name="T90" fmla="*/ 60 w 79"/>
                <a:gd name="T91" fmla="*/ 75 h 97"/>
                <a:gd name="T92" fmla="*/ 55 w 79"/>
                <a:gd name="T93" fmla="*/ 82 h 97"/>
                <a:gd name="T94" fmla="*/ 50 w 79"/>
                <a:gd name="T95" fmla="*/ 86 h 97"/>
                <a:gd name="T96" fmla="*/ 41 w 79"/>
                <a:gd name="T97" fmla="*/ 83 h 97"/>
                <a:gd name="T98" fmla="*/ 40 w 79"/>
                <a:gd name="T99" fmla="*/ 83 h 97"/>
                <a:gd name="T100" fmla="*/ 38 w 79"/>
                <a:gd name="T101" fmla="*/ 83 h 97"/>
                <a:gd name="T102" fmla="*/ 29 w 79"/>
                <a:gd name="T103" fmla="*/ 86 h 97"/>
                <a:gd name="T104" fmla="*/ 43 w 79"/>
                <a:gd name="T105" fmla="*/ 15 h 97"/>
                <a:gd name="T106" fmla="*/ 45 w 79"/>
                <a:gd name="T107" fmla="*/ 13 h 97"/>
                <a:gd name="T108" fmla="*/ 65 w 79"/>
                <a:gd name="T109" fmla="*/ 10 h 97"/>
                <a:gd name="T110" fmla="*/ 44 w 79"/>
                <a:gd name="T111" fmla="*/ 20 h 97"/>
                <a:gd name="T112" fmla="*/ 59 w 79"/>
                <a:gd name="T113" fmla="*/ 23 h 97"/>
                <a:gd name="T114" fmla="*/ 78 w 79"/>
                <a:gd name="T115" fmla="*/ 11 h 97"/>
                <a:gd name="T116" fmla="*/ 54 w 79"/>
                <a:gd name="T117" fmla="*/ 3 h 97"/>
                <a:gd name="T118" fmla="*/ 43 w 79"/>
                <a:gd name="T119" fmla="*/ 15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9" h="97">
                  <a:moveTo>
                    <a:pt x="36" y="27"/>
                  </a:moveTo>
                  <a:cubicBezTo>
                    <a:pt x="33" y="18"/>
                    <a:pt x="30" y="8"/>
                    <a:pt x="40" y="1"/>
                  </a:cubicBezTo>
                  <a:cubicBezTo>
                    <a:pt x="46" y="5"/>
                    <a:pt x="46" y="5"/>
                    <a:pt x="46" y="5"/>
                  </a:cubicBezTo>
                  <a:cubicBezTo>
                    <a:pt x="38" y="11"/>
                    <a:pt x="39" y="20"/>
                    <a:pt x="41" y="27"/>
                  </a:cubicBezTo>
                  <a:cubicBezTo>
                    <a:pt x="40" y="27"/>
                    <a:pt x="40" y="27"/>
                    <a:pt x="39" y="27"/>
                  </a:cubicBezTo>
                  <a:cubicBezTo>
                    <a:pt x="38" y="27"/>
                    <a:pt x="37" y="27"/>
                    <a:pt x="36" y="27"/>
                  </a:cubicBezTo>
                  <a:close/>
                  <a:moveTo>
                    <a:pt x="38" y="67"/>
                  </a:moveTo>
                  <a:cubicBezTo>
                    <a:pt x="38" y="67"/>
                    <a:pt x="38" y="59"/>
                    <a:pt x="34" y="58"/>
                  </a:cubicBezTo>
                  <a:cubicBezTo>
                    <a:pt x="30" y="58"/>
                    <a:pt x="28" y="62"/>
                    <a:pt x="29" y="64"/>
                  </a:cubicBezTo>
                  <a:cubicBezTo>
                    <a:pt x="30" y="66"/>
                    <a:pt x="38" y="67"/>
                    <a:pt x="38" y="67"/>
                  </a:cubicBezTo>
                  <a:close/>
                  <a:moveTo>
                    <a:pt x="41" y="67"/>
                  </a:moveTo>
                  <a:cubicBezTo>
                    <a:pt x="41" y="67"/>
                    <a:pt x="42" y="59"/>
                    <a:pt x="46" y="58"/>
                  </a:cubicBezTo>
                  <a:cubicBezTo>
                    <a:pt x="50" y="58"/>
                    <a:pt x="52" y="62"/>
                    <a:pt x="50" y="64"/>
                  </a:cubicBezTo>
                  <a:cubicBezTo>
                    <a:pt x="49" y="66"/>
                    <a:pt x="41" y="67"/>
                    <a:pt x="41" y="67"/>
                  </a:cubicBezTo>
                  <a:close/>
                  <a:moveTo>
                    <a:pt x="40" y="94"/>
                  </a:moveTo>
                  <a:cubicBezTo>
                    <a:pt x="33" y="97"/>
                    <a:pt x="29" y="97"/>
                    <a:pt x="25" y="96"/>
                  </a:cubicBezTo>
                  <a:cubicBezTo>
                    <a:pt x="21" y="95"/>
                    <a:pt x="19" y="93"/>
                    <a:pt x="16" y="89"/>
                  </a:cubicBezTo>
                  <a:cubicBezTo>
                    <a:pt x="14" y="86"/>
                    <a:pt x="12" y="83"/>
                    <a:pt x="10" y="81"/>
                  </a:cubicBezTo>
                  <a:cubicBezTo>
                    <a:pt x="8" y="78"/>
                    <a:pt x="7" y="75"/>
                    <a:pt x="5" y="72"/>
                  </a:cubicBezTo>
                  <a:cubicBezTo>
                    <a:pt x="3" y="67"/>
                    <a:pt x="0" y="61"/>
                    <a:pt x="0" y="55"/>
                  </a:cubicBezTo>
                  <a:cubicBezTo>
                    <a:pt x="0" y="48"/>
                    <a:pt x="1" y="42"/>
                    <a:pt x="7" y="37"/>
                  </a:cubicBezTo>
                  <a:cubicBezTo>
                    <a:pt x="11" y="33"/>
                    <a:pt x="16" y="31"/>
                    <a:pt x="22" y="30"/>
                  </a:cubicBezTo>
                  <a:cubicBezTo>
                    <a:pt x="27" y="29"/>
                    <a:pt x="33" y="29"/>
                    <a:pt x="40" y="31"/>
                  </a:cubicBezTo>
                  <a:cubicBezTo>
                    <a:pt x="46" y="29"/>
                    <a:pt x="52" y="29"/>
                    <a:pt x="57" y="30"/>
                  </a:cubicBezTo>
                  <a:cubicBezTo>
                    <a:pt x="63" y="31"/>
                    <a:pt x="68" y="33"/>
                    <a:pt x="72" y="37"/>
                  </a:cubicBezTo>
                  <a:cubicBezTo>
                    <a:pt x="78" y="42"/>
                    <a:pt x="79" y="48"/>
                    <a:pt x="79" y="55"/>
                  </a:cubicBezTo>
                  <a:cubicBezTo>
                    <a:pt x="79" y="61"/>
                    <a:pt x="76" y="67"/>
                    <a:pt x="74" y="72"/>
                  </a:cubicBezTo>
                  <a:cubicBezTo>
                    <a:pt x="72" y="75"/>
                    <a:pt x="71" y="78"/>
                    <a:pt x="69" y="81"/>
                  </a:cubicBezTo>
                  <a:cubicBezTo>
                    <a:pt x="67" y="83"/>
                    <a:pt x="65" y="86"/>
                    <a:pt x="63" y="89"/>
                  </a:cubicBezTo>
                  <a:cubicBezTo>
                    <a:pt x="60" y="93"/>
                    <a:pt x="58" y="95"/>
                    <a:pt x="54" y="96"/>
                  </a:cubicBezTo>
                  <a:cubicBezTo>
                    <a:pt x="50" y="97"/>
                    <a:pt x="46" y="97"/>
                    <a:pt x="40" y="94"/>
                  </a:cubicBezTo>
                  <a:close/>
                  <a:moveTo>
                    <a:pt x="29" y="86"/>
                  </a:moveTo>
                  <a:cubicBezTo>
                    <a:pt x="27" y="86"/>
                    <a:pt x="26" y="84"/>
                    <a:pt x="24" y="82"/>
                  </a:cubicBezTo>
                  <a:cubicBezTo>
                    <a:pt x="22" y="80"/>
                    <a:pt x="21" y="77"/>
                    <a:pt x="19" y="75"/>
                  </a:cubicBezTo>
                  <a:cubicBezTo>
                    <a:pt x="18" y="73"/>
                    <a:pt x="17" y="71"/>
                    <a:pt x="15" y="68"/>
                  </a:cubicBezTo>
                  <a:cubicBezTo>
                    <a:pt x="13" y="64"/>
                    <a:pt x="12" y="60"/>
                    <a:pt x="11" y="56"/>
                  </a:cubicBezTo>
                  <a:cubicBezTo>
                    <a:pt x="11" y="52"/>
                    <a:pt x="12" y="48"/>
                    <a:pt x="16" y="45"/>
                  </a:cubicBezTo>
                  <a:cubicBezTo>
                    <a:pt x="18" y="42"/>
                    <a:pt x="21" y="41"/>
                    <a:pt x="25" y="40"/>
                  </a:cubicBezTo>
                  <a:cubicBezTo>
                    <a:pt x="29" y="40"/>
                    <a:pt x="34" y="40"/>
                    <a:pt x="39" y="41"/>
                  </a:cubicBezTo>
                  <a:cubicBezTo>
                    <a:pt x="40" y="41"/>
                    <a:pt x="40" y="41"/>
                    <a:pt x="40" y="41"/>
                  </a:cubicBezTo>
                  <a:cubicBezTo>
                    <a:pt x="40" y="41"/>
                    <a:pt x="40" y="41"/>
                    <a:pt x="40" y="41"/>
                  </a:cubicBezTo>
                  <a:cubicBezTo>
                    <a:pt x="45" y="40"/>
                    <a:pt x="50" y="40"/>
                    <a:pt x="54" y="40"/>
                  </a:cubicBezTo>
                  <a:cubicBezTo>
                    <a:pt x="58" y="41"/>
                    <a:pt x="61" y="42"/>
                    <a:pt x="63" y="45"/>
                  </a:cubicBezTo>
                  <a:cubicBezTo>
                    <a:pt x="67" y="48"/>
                    <a:pt x="68" y="52"/>
                    <a:pt x="68" y="56"/>
                  </a:cubicBezTo>
                  <a:cubicBezTo>
                    <a:pt x="67" y="60"/>
                    <a:pt x="66" y="64"/>
                    <a:pt x="64" y="68"/>
                  </a:cubicBezTo>
                  <a:cubicBezTo>
                    <a:pt x="62" y="71"/>
                    <a:pt x="61" y="73"/>
                    <a:pt x="60" y="75"/>
                  </a:cubicBezTo>
                  <a:cubicBezTo>
                    <a:pt x="58" y="77"/>
                    <a:pt x="57" y="80"/>
                    <a:pt x="55" y="82"/>
                  </a:cubicBezTo>
                  <a:cubicBezTo>
                    <a:pt x="53" y="84"/>
                    <a:pt x="52" y="86"/>
                    <a:pt x="50" y="86"/>
                  </a:cubicBezTo>
                  <a:cubicBezTo>
                    <a:pt x="48" y="87"/>
                    <a:pt x="45" y="86"/>
                    <a:pt x="41" y="83"/>
                  </a:cubicBezTo>
                  <a:cubicBezTo>
                    <a:pt x="40" y="83"/>
                    <a:pt x="40" y="83"/>
                    <a:pt x="40" y="83"/>
                  </a:cubicBezTo>
                  <a:cubicBezTo>
                    <a:pt x="38" y="83"/>
                    <a:pt x="38" y="83"/>
                    <a:pt x="38" y="83"/>
                  </a:cubicBezTo>
                  <a:cubicBezTo>
                    <a:pt x="34" y="86"/>
                    <a:pt x="31" y="87"/>
                    <a:pt x="29" y="86"/>
                  </a:cubicBezTo>
                  <a:close/>
                  <a:moveTo>
                    <a:pt x="43" y="15"/>
                  </a:moveTo>
                  <a:cubicBezTo>
                    <a:pt x="44" y="14"/>
                    <a:pt x="44" y="14"/>
                    <a:pt x="45" y="13"/>
                  </a:cubicBezTo>
                  <a:cubicBezTo>
                    <a:pt x="52" y="11"/>
                    <a:pt x="65" y="10"/>
                    <a:pt x="65" y="10"/>
                  </a:cubicBezTo>
                  <a:cubicBezTo>
                    <a:pt x="58" y="12"/>
                    <a:pt x="49" y="15"/>
                    <a:pt x="44" y="20"/>
                  </a:cubicBezTo>
                  <a:cubicBezTo>
                    <a:pt x="47" y="22"/>
                    <a:pt x="51" y="25"/>
                    <a:pt x="59" y="23"/>
                  </a:cubicBezTo>
                  <a:cubicBezTo>
                    <a:pt x="68" y="22"/>
                    <a:pt x="78" y="11"/>
                    <a:pt x="78" y="11"/>
                  </a:cubicBezTo>
                  <a:cubicBezTo>
                    <a:pt x="78" y="11"/>
                    <a:pt x="62" y="0"/>
                    <a:pt x="54" y="3"/>
                  </a:cubicBezTo>
                  <a:cubicBezTo>
                    <a:pt x="48" y="5"/>
                    <a:pt x="44" y="11"/>
                    <a:pt x="43" y="15"/>
                  </a:cubicBez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Freeform 151"/>
            <p:cNvSpPr>
              <a:spLocks noEditPoints="1"/>
            </p:cNvSpPr>
            <p:nvPr/>
          </p:nvSpPr>
          <p:spPr bwMode="auto">
            <a:xfrm>
              <a:off x="7453812" y="2537454"/>
              <a:ext cx="310531" cy="388598"/>
            </a:xfrm>
            <a:custGeom>
              <a:avLst/>
              <a:gdLst>
                <a:gd name="T0" fmla="*/ 49 w 83"/>
                <a:gd name="T1" fmla="*/ 71 h 104"/>
                <a:gd name="T2" fmla="*/ 43 w 83"/>
                <a:gd name="T3" fmla="*/ 71 h 104"/>
                <a:gd name="T4" fmla="*/ 60 w 83"/>
                <a:gd name="T5" fmla="*/ 99 h 104"/>
                <a:gd name="T6" fmla="*/ 69 w 83"/>
                <a:gd name="T7" fmla="*/ 104 h 104"/>
                <a:gd name="T8" fmla="*/ 77 w 83"/>
                <a:gd name="T9" fmla="*/ 69 h 104"/>
                <a:gd name="T10" fmla="*/ 78 w 83"/>
                <a:gd name="T11" fmla="*/ 27 h 104"/>
                <a:gd name="T12" fmla="*/ 52 w 83"/>
                <a:gd name="T13" fmla="*/ 35 h 104"/>
                <a:gd name="T14" fmla="*/ 32 w 83"/>
                <a:gd name="T15" fmla="*/ 38 h 104"/>
                <a:gd name="T16" fmla="*/ 24 w 83"/>
                <a:gd name="T17" fmla="*/ 37 h 104"/>
                <a:gd name="T18" fmla="*/ 8 w 83"/>
                <a:gd name="T19" fmla="*/ 54 h 104"/>
                <a:gd name="T20" fmla="*/ 12 w 83"/>
                <a:gd name="T21" fmla="*/ 90 h 104"/>
                <a:gd name="T22" fmla="*/ 20 w 83"/>
                <a:gd name="T23" fmla="*/ 104 h 104"/>
                <a:gd name="T24" fmla="*/ 41 w 83"/>
                <a:gd name="T25" fmla="*/ 104 h 104"/>
                <a:gd name="T26" fmla="*/ 42 w 83"/>
                <a:gd name="T27" fmla="*/ 0 h 104"/>
                <a:gd name="T28" fmla="*/ 59 w 83"/>
                <a:gd name="T29" fmla="*/ 17 h 104"/>
                <a:gd name="T30" fmla="*/ 42 w 83"/>
                <a:gd name="T31" fmla="*/ 35 h 104"/>
                <a:gd name="T32" fmla="*/ 25 w 83"/>
                <a:gd name="T33" fmla="*/ 17 h 104"/>
                <a:gd name="T34" fmla="*/ 42 w 83"/>
                <a:gd name="T35" fmla="*/ 0 h 104"/>
                <a:gd name="T36" fmla="*/ 52 w 83"/>
                <a:gd name="T37" fmla="*/ 17 h 104"/>
                <a:gd name="T38" fmla="*/ 42 w 83"/>
                <a:gd name="T39" fmla="*/ 27 h 104"/>
                <a:gd name="T40" fmla="*/ 32 w 83"/>
                <a:gd name="T41" fmla="*/ 17 h 104"/>
                <a:gd name="T42" fmla="*/ 42 w 83"/>
                <a:gd name="T43" fmla="*/ 8 h 104"/>
                <a:gd name="T44" fmla="*/ 41 w 83"/>
                <a:gd name="T45" fmla="*/ 57 h 104"/>
                <a:gd name="T46" fmla="*/ 41 w 83"/>
                <a:gd name="T47" fmla="*/ 85 h 104"/>
                <a:gd name="T48" fmla="*/ 41 w 83"/>
                <a:gd name="T49" fmla="*/ 57 h 104"/>
                <a:gd name="T50" fmla="*/ 21 w 83"/>
                <a:gd name="T51" fmla="*/ 54 h 104"/>
                <a:gd name="T52" fmla="*/ 29 w 83"/>
                <a:gd name="T53" fmla="*/ 48 h 104"/>
                <a:gd name="T54" fmla="*/ 33 w 83"/>
                <a:gd name="T55" fmla="*/ 53 h 104"/>
                <a:gd name="T56" fmla="*/ 27 w 83"/>
                <a:gd name="T57" fmla="*/ 54 h 104"/>
                <a:gd name="T58" fmla="*/ 25 w 83"/>
                <a:gd name="T59" fmla="*/ 57 h 104"/>
                <a:gd name="T60" fmla="*/ 62 w 83"/>
                <a:gd name="T61" fmla="*/ 57 h 104"/>
                <a:gd name="T62" fmla="*/ 58 w 83"/>
                <a:gd name="T63" fmla="*/ 55 h 104"/>
                <a:gd name="T64" fmla="*/ 54 w 83"/>
                <a:gd name="T65" fmla="*/ 53 h 104"/>
                <a:gd name="T66" fmla="*/ 49 w 83"/>
                <a:gd name="T67" fmla="*/ 49 h 104"/>
                <a:gd name="T68" fmla="*/ 59 w 83"/>
                <a:gd name="T69" fmla="*/ 50 h 104"/>
                <a:gd name="T70" fmla="*/ 62 w 83"/>
                <a:gd name="T71" fmla="*/ 57 h 104"/>
                <a:gd name="T72" fmla="*/ 39 w 83"/>
                <a:gd name="T73" fmla="*/ 71 h 104"/>
                <a:gd name="T74" fmla="*/ 33 w 83"/>
                <a:gd name="T75" fmla="*/ 71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3" h="104">
                  <a:moveTo>
                    <a:pt x="46" y="66"/>
                  </a:moveTo>
                  <a:cubicBezTo>
                    <a:pt x="48" y="66"/>
                    <a:pt x="49" y="69"/>
                    <a:pt x="49" y="71"/>
                  </a:cubicBezTo>
                  <a:cubicBezTo>
                    <a:pt x="49" y="74"/>
                    <a:pt x="48" y="76"/>
                    <a:pt x="46" y="76"/>
                  </a:cubicBezTo>
                  <a:cubicBezTo>
                    <a:pt x="45" y="76"/>
                    <a:pt x="43" y="74"/>
                    <a:pt x="43" y="71"/>
                  </a:cubicBezTo>
                  <a:cubicBezTo>
                    <a:pt x="43" y="69"/>
                    <a:pt x="45" y="66"/>
                    <a:pt x="46" y="66"/>
                  </a:cubicBezTo>
                  <a:close/>
                  <a:moveTo>
                    <a:pt x="60" y="99"/>
                  </a:moveTo>
                  <a:cubicBezTo>
                    <a:pt x="62" y="104"/>
                    <a:pt x="62" y="104"/>
                    <a:pt x="62" y="104"/>
                  </a:cubicBezTo>
                  <a:cubicBezTo>
                    <a:pt x="69" y="104"/>
                    <a:pt x="69" y="104"/>
                    <a:pt x="69" y="104"/>
                  </a:cubicBezTo>
                  <a:cubicBezTo>
                    <a:pt x="69" y="91"/>
                    <a:pt x="69" y="91"/>
                    <a:pt x="69" y="91"/>
                  </a:cubicBezTo>
                  <a:cubicBezTo>
                    <a:pt x="74" y="85"/>
                    <a:pt x="77" y="77"/>
                    <a:pt x="77" y="69"/>
                  </a:cubicBezTo>
                  <a:cubicBezTo>
                    <a:pt x="77" y="64"/>
                    <a:pt x="76" y="59"/>
                    <a:pt x="74" y="54"/>
                  </a:cubicBezTo>
                  <a:cubicBezTo>
                    <a:pt x="80" y="48"/>
                    <a:pt x="83" y="37"/>
                    <a:pt x="78" y="27"/>
                  </a:cubicBezTo>
                  <a:cubicBezTo>
                    <a:pt x="70" y="28"/>
                    <a:pt x="63" y="32"/>
                    <a:pt x="58" y="37"/>
                  </a:cubicBezTo>
                  <a:cubicBezTo>
                    <a:pt x="57" y="36"/>
                    <a:pt x="54" y="36"/>
                    <a:pt x="52" y="35"/>
                  </a:cubicBezTo>
                  <a:cubicBezTo>
                    <a:pt x="51" y="38"/>
                    <a:pt x="51" y="38"/>
                    <a:pt x="51" y="38"/>
                  </a:cubicBezTo>
                  <a:cubicBezTo>
                    <a:pt x="44" y="37"/>
                    <a:pt x="40" y="37"/>
                    <a:pt x="32" y="38"/>
                  </a:cubicBezTo>
                  <a:cubicBezTo>
                    <a:pt x="31" y="35"/>
                    <a:pt x="31" y="35"/>
                    <a:pt x="31" y="35"/>
                  </a:cubicBezTo>
                  <a:cubicBezTo>
                    <a:pt x="29" y="35"/>
                    <a:pt x="26" y="36"/>
                    <a:pt x="24" y="37"/>
                  </a:cubicBezTo>
                  <a:cubicBezTo>
                    <a:pt x="20" y="32"/>
                    <a:pt x="12" y="28"/>
                    <a:pt x="5" y="27"/>
                  </a:cubicBezTo>
                  <a:cubicBezTo>
                    <a:pt x="0" y="37"/>
                    <a:pt x="3" y="48"/>
                    <a:pt x="8" y="54"/>
                  </a:cubicBezTo>
                  <a:cubicBezTo>
                    <a:pt x="6" y="59"/>
                    <a:pt x="5" y="63"/>
                    <a:pt x="5" y="69"/>
                  </a:cubicBezTo>
                  <a:cubicBezTo>
                    <a:pt x="5" y="77"/>
                    <a:pt x="8" y="84"/>
                    <a:pt x="12" y="90"/>
                  </a:cubicBezTo>
                  <a:cubicBezTo>
                    <a:pt x="13" y="104"/>
                    <a:pt x="13" y="104"/>
                    <a:pt x="13" y="104"/>
                  </a:cubicBezTo>
                  <a:cubicBezTo>
                    <a:pt x="20" y="104"/>
                    <a:pt x="20" y="104"/>
                    <a:pt x="20" y="104"/>
                  </a:cubicBezTo>
                  <a:cubicBezTo>
                    <a:pt x="22" y="99"/>
                    <a:pt x="22" y="99"/>
                    <a:pt x="22" y="99"/>
                  </a:cubicBezTo>
                  <a:cubicBezTo>
                    <a:pt x="27" y="102"/>
                    <a:pt x="34" y="104"/>
                    <a:pt x="41" y="104"/>
                  </a:cubicBezTo>
                  <a:cubicBezTo>
                    <a:pt x="48" y="104"/>
                    <a:pt x="55" y="102"/>
                    <a:pt x="60" y="99"/>
                  </a:cubicBezTo>
                  <a:close/>
                  <a:moveTo>
                    <a:pt x="42" y="0"/>
                  </a:moveTo>
                  <a:cubicBezTo>
                    <a:pt x="47" y="0"/>
                    <a:pt x="51" y="2"/>
                    <a:pt x="54" y="5"/>
                  </a:cubicBezTo>
                  <a:cubicBezTo>
                    <a:pt x="57" y="8"/>
                    <a:pt x="59" y="13"/>
                    <a:pt x="59" y="17"/>
                  </a:cubicBezTo>
                  <a:cubicBezTo>
                    <a:pt x="59" y="22"/>
                    <a:pt x="57" y="26"/>
                    <a:pt x="54" y="30"/>
                  </a:cubicBezTo>
                  <a:cubicBezTo>
                    <a:pt x="51" y="33"/>
                    <a:pt x="47" y="35"/>
                    <a:pt x="42" y="35"/>
                  </a:cubicBezTo>
                  <a:cubicBezTo>
                    <a:pt x="37" y="35"/>
                    <a:pt x="33" y="33"/>
                    <a:pt x="30" y="30"/>
                  </a:cubicBezTo>
                  <a:cubicBezTo>
                    <a:pt x="27" y="26"/>
                    <a:pt x="25" y="22"/>
                    <a:pt x="25" y="17"/>
                  </a:cubicBezTo>
                  <a:cubicBezTo>
                    <a:pt x="25" y="13"/>
                    <a:pt x="27" y="8"/>
                    <a:pt x="30" y="5"/>
                  </a:cubicBezTo>
                  <a:cubicBezTo>
                    <a:pt x="33" y="2"/>
                    <a:pt x="37" y="0"/>
                    <a:pt x="42" y="0"/>
                  </a:cubicBezTo>
                  <a:close/>
                  <a:moveTo>
                    <a:pt x="49" y="10"/>
                  </a:moveTo>
                  <a:cubicBezTo>
                    <a:pt x="51" y="12"/>
                    <a:pt x="52" y="15"/>
                    <a:pt x="52" y="17"/>
                  </a:cubicBezTo>
                  <a:cubicBezTo>
                    <a:pt x="52" y="20"/>
                    <a:pt x="51" y="23"/>
                    <a:pt x="49" y="24"/>
                  </a:cubicBezTo>
                  <a:cubicBezTo>
                    <a:pt x="47" y="26"/>
                    <a:pt x="45" y="27"/>
                    <a:pt x="42" y="27"/>
                  </a:cubicBezTo>
                  <a:cubicBezTo>
                    <a:pt x="39" y="27"/>
                    <a:pt x="37" y="26"/>
                    <a:pt x="35" y="24"/>
                  </a:cubicBezTo>
                  <a:cubicBezTo>
                    <a:pt x="33" y="23"/>
                    <a:pt x="32" y="20"/>
                    <a:pt x="32" y="17"/>
                  </a:cubicBezTo>
                  <a:cubicBezTo>
                    <a:pt x="32" y="15"/>
                    <a:pt x="33" y="12"/>
                    <a:pt x="35" y="10"/>
                  </a:cubicBezTo>
                  <a:cubicBezTo>
                    <a:pt x="37" y="9"/>
                    <a:pt x="39" y="8"/>
                    <a:pt x="42" y="8"/>
                  </a:cubicBezTo>
                  <a:cubicBezTo>
                    <a:pt x="45" y="8"/>
                    <a:pt x="47" y="9"/>
                    <a:pt x="49" y="10"/>
                  </a:cubicBezTo>
                  <a:close/>
                  <a:moveTo>
                    <a:pt x="41" y="57"/>
                  </a:moveTo>
                  <a:cubicBezTo>
                    <a:pt x="33" y="57"/>
                    <a:pt x="27" y="64"/>
                    <a:pt x="27" y="71"/>
                  </a:cubicBezTo>
                  <a:cubicBezTo>
                    <a:pt x="27" y="79"/>
                    <a:pt x="33" y="85"/>
                    <a:pt x="41" y="85"/>
                  </a:cubicBezTo>
                  <a:cubicBezTo>
                    <a:pt x="49" y="85"/>
                    <a:pt x="55" y="79"/>
                    <a:pt x="55" y="71"/>
                  </a:cubicBezTo>
                  <a:cubicBezTo>
                    <a:pt x="55" y="64"/>
                    <a:pt x="49" y="57"/>
                    <a:pt x="41" y="57"/>
                  </a:cubicBezTo>
                  <a:close/>
                  <a:moveTo>
                    <a:pt x="21" y="57"/>
                  </a:moveTo>
                  <a:cubicBezTo>
                    <a:pt x="21" y="56"/>
                    <a:pt x="21" y="55"/>
                    <a:pt x="21" y="54"/>
                  </a:cubicBezTo>
                  <a:cubicBezTo>
                    <a:pt x="22" y="52"/>
                    <a:pt x="23" y="51"/>
                    <a:pt x="24" y="50"/>
                  </a:cubicBezTo>
                  <a:cubicBezTo>
                    <a:pt x="26" y="49"/>
                    <a:pt x="27" y="49"/>
                    <a:pt x="29" y="48"/>
                  </a:cubicBezTo>
                  <a:cubicBezTo>
                    <a:pt x="31" y="48"/>
                    <a:pt x="32" y="49"/>
                    <a:pt x="34" y="49"/>
                  </a:cubicBezTo>
                  <a:cubicBezTo>
                    <a:pt x="33" y="53"/>
                    <a:pt x="33" y="53"/>
                    <a:pt x="33" y="53"/>
                  </a:cubicBezTo>
                  <a:cubicBezTo>
                    <a:pt x="31" y="53"/>
                    <a:pt x="30" y="53"/>
                    <a:pt x="29" y="53"/>
                  </a:cubicBezTo>
                  <a:cubicBezTo>
                    <a:pt x="28" y="53"/>
                    <a:pt x="27" y="53"/>
                    <a:pt x="27" y="54"/>
                  </a:cubicBezTo>
                  <a:cubicBezTo>
                    <a:pt x="26" y="54"/>
                    <a:pt x="26" y="54"/>
                    <a:pt x="25" y="55"/>
                  </a:cubicBezTo>
                  <a:cubicBezTo>
                    <a:pt x="25" y="56"/>
                    <a:pt x="25" y="56"/>
                    <a:pt x="25" y="57"/>
                  </a:cubicBezTo>
                  <a:cubicBezTo>
                    <a:pt x="21" y="57"/>
                    <a:pt x="21" y="57"/>
                    <a:pt x="21" y="57"/>
                  </a:cubicBezTo>
                  <a:close/>
                  <a:moveTo>
                    <a:pt x="62" y="57"/>
                  </a:moveTo>
                  <a:cubicBezTo>
                    <a:pt x="58" y="57"/>
                    <a:pt x="58" y="57"/>
                    <a:pt x="58" y="57"/>
                  </a:cubicBezTo>
                  <a:cubicBezTo>
                    <a:pt x="58" y="56"/>
                    <a:pt x="58" y="56"/>
                    <a:pt x="58" y="55"/>
                  </a:cubicBezTo>
                  <a:cubicBezTo>
                    <a:pt x="57" y="54"/>
                    <a:pt x="57" y="54"/>
                    <a:pt x="56" y="54"/>
                  </a:cubicBezTo>
                  <a:cubicBezTo>
                    <a:pt x="56" y="53"/>
                    <a:pt x="55" y="53"/>
                    <a:pt x="54" y="53"/>
                  </a:cubicBezTo>
                  <a:cubicBezTo>
                    <a:pt x="53" y="53"/>
                    <a:pt x="51" y="53"/>
                    <a:pt x="50" y="53"/>
                  </a:cubicBezTo>
                  <a:cubicBezTo>
                    <a:pt x="49" y="49"/>
                    <a:pt x="49" y="49"/>
                    <a:pt x="49" y="49"/>
                  </a:cubicBezTo>
                  <a:cubicBezTo>
                    <a:pt x="50" y="49"/>
                    <a:pt x="52" y="48"/>
                    <a:pt x="54" y="48"/>
                  </a:cubicBezTo>
                  <a:cubicBezTo>
                    <a:pt x="56" y="49"/>
                    <a:pt x="57" y="49"/>
                    <a:pt x="59" y="50"/>
                  </a:cubicBezTo>
                  <a:cubicBezTo>
                    <a:pt x="60" y="51"/>
                    <a:pt x="61" y="52"/>
                    <a:pt x="62" y="54"/>
                  </a:cubicBezTo>
                  <a:cubicBezTo>
                    <a:pt x="62" y="55"/>
                    <a:pt x="62" y="56"/>
                    <a:pt x="62" y="57"/>
                  </a:cubicBezTo>
                  <a:close/>
                  <a:moveTo>
                    <a:pt x="36" y="66"/>
                  </a:moveTo>
                  <a:cubicBezTo>
                    <a:pt x="37" y="66"/>
                    <a:pt x="39" y="69"/>
                    <a:pt x="39" y="71"/>
                  </a:cubicBezTo>
                  <a:cubicBezTo>
                    <a:pt x="39" y="74"/>
                    <a:pt x="37" y="76"/>
                    <a:pt x="36" y="76"/>
                  </a:cubicBezTo>
                  <a:cubicBezTo>
                    <a:pt x="34" y="76"/>
                    <a:pt x="33" y="74"/>
                    <a:pt x="33" y="71"/>
                  </a:cubicBezTo>
                  <a:cubicBezTo>
                    <a:pt x="33" y="69"/>
                    <a:pt x="34" y="66"/>
                    <a:pt x="36" y="66"/>
                  </a:cubicBezTo>
                  <a:close/>
                </a:path>
              </a:pathLst>
            </a:custGeom>
            <a:solidFill>
              <a:schemeClr val="bg2"/>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9" name="Freeform 152"/>
            <p:cNvSpPr>
              <a:spLocks noEditPoints="1"/>
            </p:cNvSpPr>
            <p:nvPr/>
          </p:nvSpPr>
          <p:spPr bwMode="auto">
            <a:xfrm>
              <a:off x="5944618" y="1978825"/>
              <a:ext cx="343494" cy="329615"/>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Freeform 153"/>
            <p:cNvSpPr>
              <a:spLocks noEditPoints="1"/>
            </p:cNvSpPr>
            <p:nvPr/>
          </p:nvSpPr>
          <p:spPr bwMode="auto">
            <a:xfrm>
              <a:off x="6875882" y="1890215"/>
              <a:ext cx="253770" cy="2480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1" name="Freeform 154"/>
            <p:cNvSpPr>
              <a:spLocks noEditPoints="1"/>
            </p:cNvSpPr>
            <p:nvPr/>
          </p:nvSpPr>
          <p:spPr bwMode="auto">
            <a:xfrm>
              <a:off x="8262006" y="3187331"/>
              <a:ext cx="237999" cy="288180"/>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2" name="Freeform 155"/>
            <p:cNvSpPr>
              <a:spLocks noEditPoints="1"/>
            </p:cNvSpPr>
            <p:nvPr/>
          </p:nvSpPr>
          <p:spPr bwMode="auto">
            <a:xfrm>
              <a:off x="3855843" y="4017374"/>
              <a:ext cx="338245" cy="424345"/>
            </a:xfrm>
            <a:custGeom>
              <a:avLst/>
              <a:gdLst>
                <a:gd name="T0" fmla="*/ 228 w 228"/>
                <a:gd name="T1" fmla="*/ 76 h 286"/>
                <a:gd name="T2" fmla="*/ 186 w 228"/>
                <a:gd name="T3" fmla="*/ 103 h 286"/>
                <a:gd name="T4" fmla="*/ 0 w 228"/>
                <a:gd name="T5" fmla="*/ 76 h 286"/>
                <a:gd name="T6" fmla="*/ 65 w 228"/>
                <a:gd name="T7" fmla="*/ 278 h 286"/>
                <a:gd name="T8" fmla="*/ 72 w 228"/>
                <a:gd name="T9" fmla="*/ 282 h 286"/>
                <a:gd name="T10" fmla="*/ 153 w 228"/>
                <a:gd name="T11" fmla="*/ 282 h 286"/>
                <a:gd name="T12" fmla="*/ 160 w 228"/>
                <a:gd name="T13" fmla="*/ 278 h 286"/>
                <a:gd name="T14" fmla="*/ 212 w 228"/>
                <a:gd name="T15" fmla="*/ 147 h 286"/>
                <a:gd name="T16" fmla="*/ 165 w 228"/>
                <a:gd name="T17" fmla="*/ 169 h 286"/>
                <a:gd name="T18" fmla="*/ 176 w 228"/>
                <a:gd name="T19" fmla="*/ 174 h 286"/>
                <a:gd name="T20" fmla="*/ 180 w 228"/>
                <a:gd name="T21" fmla="*/ 191 h 286"/>
                <a:gd name="T22" fmla="*/ 176 w 228"/>
                <a:gd name="T23" fmla="*/ 201 h 286"/>
                <a:gd name="T24" fmla="*/ 148 w 228"/>
                <a:gd name="T25" fmla="*/ 206 h 286"/>
                <a:gd name="T26" fmla="*/ 137 w 228"/>
                <a:gd name="T27" fmla="*/ 201 h 286"/>
                <a:gd name="T28" fmla="*/ 133 w 228"/>
                <a:gd name="T29" fmla="*/ 184 h 286"/>
                <a:gd name="T30" fmla="*/ 137 w 228"/>
                <a:gd name="T31" fmla="*/ 174 h 286"/>
                <a:gd name="T32" fmla="*/ 165 w 228"/>
                <a:gd name="T33" fmla="*/ 178 h 286"/>
                <a:gd name="T34" fmla="*/ 172 w 228"/>
                <a:gd name="T35" fmla="*/ 184 h 286"/>
                <a:gd name="T36" fmla="*/ 170 w 228"/>
                <a:gd name="T37" fmla="*/ 195 h 286"/>
                <a:gd name="T38" fmla="*/ 165 w 228"/>
                <a:gd name="T39" fmla="*/ 197 h 286"/>
                <a:gd name="T40" fmla="*/ 143 w 228"/>
                <a:gd name="T41" fmla="*/ 195 h 286"/>
                <a:gd name="T42" fmla="*/ 141 w 228"/>
                <a:gd name="T43" fmla="*/ 191 h 286"/>
                <a:gd name="T44" fmla="*/ 143 w 228"/>
                <a:gd name="T45" fmla="*/ 180 h 286"/>
                <a:gd name="T46" fmla="*/ 148 w 228"/>
                <a:gd name="T47" fmla="*/ 178 h 286"/>
                <a:gd name="T48" fmla="*/ 60 w 228"/>
                <a:gd name="T49" fmla="*/ 170 h 286"/>
                <a:gd name="T50" fmla="*/ 96 w 228"/>
                <a:gd name="T51" fmla="*/ 183 h 286"/>
                <a:gd name="T52" fmla="*/ 82 w 228"/>
                <a:gd name="T53" fmla="*/ 205 h 286"/>
                <a:gd name="T54" fmla="*/ 46 w 228"/>
                <a:gd name="T55" fmla="*/ 192 h 286"/>
                <a:gd name="T56" fmla="*/ 60 w 228"/>
                <a:gd name="T57" fmla="*/ 170 h 286"/>
                <a:gd name="T58" fmla="*/ 39 w 228"/>
                <a:gd name="T59" fmla="*/ 139 h 286"/>
                <a:gd name="T60" fmla="*/ 120 w 228"/>
                <a:gd name="T61" fmla="*/ 157 h 286"/>
                <a:gd name="T62" fmla="*/ 114 w 228"/>
                <a:gd name="T63" fmla="*/ 158 h 286"/>
                <a:gd name="T64" fmla="*/ 139 w 228"/>
                <a:gd name="T65" fmla="*/ 158 h 286"/>
                <a:gd name="T66" fmla="*/ 186 w 228"/>
                <a:gd name="T67" fmla="*/ 140 h 286"/>
                <a:gd name="T68" fmla="*/ 139 w 228"/>
                <a:gd name="T69" fmla="*/ 158 h 286"/>
                <a:gd name="T70" fmla="*/ 145 w 228"/>
                <a:gd name="T71" fmla="*/ 257 h 286"/>
                <a:gd name="T72" fmla="*/ 119 w 228"/>
                <a:gd name="T73" fmla="*/ 258 h 286"/>
                <a:gd name="T74" fmla="*/ 97 w 228"/>
                <a:gd name="T75" fmla="*/ 258 h 286"/>
                <a:gd name="T76" fmla="*/ 80 w 228"/>
                <a:gd name="T77" fmla="*/ 256 h 286"/>
                <a:gd name="T78" fmla="*/ 97 w 228"/>
                <a:gd name="T79" fmla="*/ 217 h 286"/>
                <a:gd name="T80" fmla="*/ 100 w 228"/>
                <a:gd name="T81" fmla="*/ 215 h 286"/>
                <a:gd name="T82" fmla="*/ 119 w 228"/>
                <a:gd name="T83" fmla="*/ 199 h 286"/>
                <a:gd name="T84" fmla="*/ 129 w 228"/>
                <a:gd name="T85" fmla="*/ 217 h 286"/>
                <a:gd name="T86" fmla="*/ 169 w 228"/>
                <a:gd name="T87" fmla="*/ 217 h 286"/>
                <a:gd name="T88" fmla="*/ 187 w 228"/>
                <a:gd name="T89" fmla="*/ 166 h 286"/>
                <a:gd name="T90" fmla="*/ 134 w 228"/>
                <a:gd name="T91" fmla="*/ 209 h 286"/>
                <a:gd name="T92" fmla="*/ 124 w 228"/>
                <a:gd name="T93" fmla="*/ 191 h 286"/>
                <a:gd name="T94" fmla="*/ 107 w 228"/>
                <a:gd name="T95" fmla="*/ 191 h 286"/>
                <a:gd name="T96" fmla="*/ 103 w 228"/>
                <a:gd name="T97" fmla="*/ 193 h 286"/>
                <a:gd name="T98" fmla="*/ 41 w 228"/>
                <a:gd name="T99" fmla="*/ 209 h 286"/>
                <a:gd name="T100" fmla="*/ 114 w 228"/>
                <a:gd name="T101" fmla="*/ 16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8" h="286">
                  <a:moveTo>
                    <a:pt x="212" y="147"/>
                  </a:moveTo>
                  <a:cubicBezTo>
                    <a:pt x="228" y="76"/>
                    <a:pt x="228" y="76"/>
                    <a:pt x="228" y="76"/>
                  </a:cubicBezTo>
                  <a:cubicBezTo>
                    <a:pt x="221" y="77"/>
                    <a:pt x="213" y="78"/>
                    <a:pt x="206" y="77"/>
                  </a:cubicBezTo>
                  <a:cubicBezTo>
                    <a:pt x="186" y="103"/>
                    <a:pt x="186" y="103"/>
                    <a:pt x="186" y="103"/>
                  </a:cubicBezTo>
                  <a:cubicBezTo>
                    <a:pt x="184" y="74"/>
                    <a:pt x="184" y="74"/>
                    <a:pt x="184" y="74"/>
                  </a:cubicBezTo>
                  <a:cubicBezTo>
                    <a:pt x="123" y="57"/>
                    <a:pt x="64" y="0"/>
                    <a:pt x="0" y="76"/>
                  </a:cubicBezTo>
                  <a:cubicBezTo>
                    <a:pt x="5" y="102"/>
                    <a:pt x="19" y="187"/>
                    <a:pt x="27" y="211"/>
                  </a:cubicBezTo>
                  <a:cubicBezTo>
                    <a:pt x="35" y="238"/>
                    <a:pt x="48" y="260"/>
                    <a:pt x="65" y="278"/>
                  </a:cubicBezTo>
                  <a:cubicBezTo>
                    <a:pt x="68" y="281"/>
                    <a:pt x="68" y="281"/>
                    <a:pt x="68" y="281"/>
                  </a:cubicBezTo>
                  <a:cubicBezTo>
                    <a:pt x="72" y="282"/>
                    <a:pt x="72" y="282"/>
                    <a:pt x="72" y="282"/>
                  </a:cubicBezTo>
                  <a:cubicBezTo>
                    <a:pt x="80" y="283"/>
                    <a:pt x="87" y="284"/>
                    <a:pt x="95" y="284"/>
                  </a:cubicBezTo>
                  <a:cubicBezTo>
                    <a:pt x="114" y="286"/>
                    <a:pt x="132" y="285"/>
                    <a:pt x="153" y="282"/>
                  </a:cubicBezTo>
                  <a:cubicBezTo>
                    <a:pt x="158" y="281"/>
                    <a:pt x="158" y="281"/>
                    <a:pt x="158" y="281"/>
                  </a:cubicBezTo>
                  <a:cubicBezTo>
                    <a:pt x="160" y="278"/>
                    <a:pt x="160" y="278"/>
                    <a:pt x="160" y="278"/>
                  </a:cubicBezTo>
                  <a:cubicBezTo>
                    <a:pt x="177" y="261"/>
                    <a:pt x="190" y="238"/>
                    <a:pt x="199" y="211"/>
                  </a:cubicBezTo>
                  <a:cubicBezTo>
                    <a:pt x="206" y="192"/>
                    <a:pt x="210" y="170"/>
                    <a:pt x="212" y="147"/>
                  </a:cubicBezTo>
                  <a:close/>
                  <a:moveTo>
                    <a:pt x="148" y="169"/>
                  </a:moveTo>
                  <a:cubicBezTo>
                    <a:pt x="165" y="169"/>
                    <a:pt x="165" y="169"/>
                    <a:pt x="165" y="169"/>
                  </a:cubicBezTo>
                  <a:cubicBezTo>
                    <a:pt x="169" y="169"/>
                    <a:pt x="173" y="171"/>
                    <a:pt x="176" y="174"/>
                  </a:cubicBezTo>
                  <a:cubicBezTo>
                    <a:pt x="176" y="174"/>
                    <a:pt x="176" y="174"/>
                    <a:pt x="176" y="174"/>
                  </a:cubicBezTo>
                  <a:cubicBezTo>
                    <a:pt x="179" y="177"/>
                    <a:pt x="180" y="180"/>
                    <a:pt x="180" y="184"/>
                  </a:cubicBezTo>
                  <a:cubicBezTo>
                    <a:pt x="180" y="191"/>
                    <a:pt x="180" y="191"/>
                    <a:pt x="180" y="191"/>
                  </a:cubicBezTo>
                  <a:cubicBezTo>
                    <a:pt x="180" y="195"/>
                    <a:pt x="179" y="199"/>
                    <a:pt x="176" y="201"/>
                  </a:cubicBezTo>
                  <a:cubicBezTo>
                    <a:pt x="176" y="201"/>
                    <a:pt x="176" y="201"/>
                    <a:pt x="176" y="201"/>
                  </a:cubicBezTo>
                  <a:cubicBezTo>
                    <a:pt x="173" y="204"/>
                    <a:pt x="169" y="206"/>
                    <a:pt x="165" y="206"/>
                  </a:cubicBezTo>
                  <a:cubicBezTo>
                    <a:pt x="148" y="206"/>
                    <a:pt x="148" y="206"/>
                    <a:pt x="148" y="206"/>
                  </a:cubicBezTo>
                  <a:cubicBezTo>
                    <a:pt x="144" y="206"/>
                    <a:pt x="140" y="204"/>
                    <a:pt x="137" y="201"/>
                  </a:cubicBezTo>
                  <a:cubicBezTo>
                    <a:pt x="137" y="201"/>
                    <a:pt x="137" y="201"/>
                    <a:pt x="137" y="201"/>
                  </a:cubicBezTo>
                  <a:cubicBezTo>
                    <a:pt x="135" y="198"/>
                    <a:pt x="133" y="195"/>
                    <a:pt x="133" y="191"/>
                  </a:cubicBezTo>
                  <a:cubicBezTo>
                    <a:pt x="133" y="184"/>
                    <a:pt x="133" y="184"/>
                    <a:pt x="133" y="184"/>
                  </a:cubicBezTo>
                  <a:cubicBezTo>
                    <a:pt x="133" y="180"/>
                    <a:pt x="135" y="177"/>
                    <a:pt x="137" y="174"/>
                  </a:cubicBezTo>
                  <a:cubicBezTo>
                    <a:pt x="137" y="174"/>
                    <a:pt x="137" y="174"/>
                    <a:pt x="137" y="174"/>
                  </a:cubicBezTo>
                  <a:cubicBezTo>
                    <a:pt x="140" y="171"/>
                    <a:pt x="144" y="169"/>
                    <a:pt x="148" y="169"/>
                  </a:cubicBezTo>
                  <a:close/>
                  <a:moveTo>
                    <a:pt x="165" y="178"/>
                  </a:moveTo>
                  <a:cubicBezTo>
                    <a:pt x="167" y="178"/>
                    <a:pt x="169" y="179"/>
                    <a:pt x="170" y="180"/>
                  </a:cubicBezTo>
                  <a:cubicBezTo>
                    <a:pt x="171" y="181"/>
                    <a:pt x="172" y="183"/>
                    <a:pt x="172" y="184"/>
                  </a:cubicBezTo>
                  <a:cubicBezTo>
                    <a:pt x="172" y="191"/>
                    <a:pt x="172" y="191"/>
                    <a:pt x="172" y="191"/>
                  </a:cubicBezTo>
                  <a:cubicBezTo>
                    <a:pt x="172" y="192"/>
                    <a:pt x="171" y="194"/>
                    <a:pt x="170" y="195"/>
                  </a:cubicBezTo>
                  <a:cubicBezTo>
                    <a:pt x="170" y="195"/>
                    <a:pt x="170" y="195"/>
                    <a:pt x="170" y="195"/>
                  </a:cubicBezTo>
                  <a:cubicBezTo>
                    <a:pt x="169" y="196"/>
                    <a:pt x="167" y="197"/>
                    <a:pt x="165" y="197"/>
                  </a:cubicBezTo>
                  <a:cubicBezTo>
                    <a:pt x="148" y="197"/>
                    <a:pt x="148" y="197"/>
                    <a:pt x="148" y="197"/>
                  </a:cubicBezTo>
                  <a:cubicBezTo>
                    <a:pt x="146" y="197"/>
                    <a:pt x="144" y="196"/>
                    <a:pt x="143" y="195"/>
                  </a:cubicBezTo>
                  <a:cubicBezTo>
                    <a:pt x="143" y="195"/>
                    <a:pt x="143" y="195"/>
                    <a:pt x="143" y="195"/>
                  </a:cubicBezTo>
                  <a:cubicBezTo>
                    <a:pt x="142" y="194"/>
                    <a:pt x="141" y="192"/>
                    <a:pt x="141" y="191"/>
                  </a:cubicBezTo>
                  <a:cubicBezTo>
                    <a:pt x="141" y="184"/>
                    <a:pt x="141" y="184"/>
                    <a:pt x="141" y="184"/>
                  </a:cubicBezTo>
                  <a:cubicBezTo>
                    <a:pt x="141" y="183"/>
                    <a:pt x="142" y="181"/>
                    <a:pt x="143" y="180"/>
                  </a:cubicBezTo>
                  <a:cubicBezTo>
                    <a:pt x="143" y="180"/>
                    <a:pt x="143" y="180"/>
                    <a:pt x="143" y="180"/>
                  </a:cubicBezTo>
                  <a:cubicBezTo>
                    <a:pt x="144" y="179"/>
                    <a:pt x="146" y="178"/>
                    <a:pt x="148" y="178"/>
                  </a:cubicBezTo>
                  <a:cubicBezTo>
                    <a:pt x="165" y="178"/>
                    <a:pt x="165" y="178"/>
                    <a:pt x="165" y="178"/>
                  </a:cubicBezTo>
                  <a:close/>
                  <a:moveTo>
                    <a:pt x="60" y="170"/>
                  </a:moveTo>
                  <a:cubicBezTo>
                    <a:pt x="82" y="170"/>
                    <a:pt x="82" y="170"/>
                    <a:pt x="82" y="170"/>
                  </a:cubicBezTo>
                  <a:cubicBezTo>
                    <a:pt x="90" y="170"/>
                    <a:pt x="96" y="176"/>
                    <a:pt x="96" y="183"/>
                  </a:cubicBezTo>
                  <a:cubicBezTo>
                    <a:pt x="96" y="192"/>
                    <a:pt x="96" y="192"/>
                    <a:pt x="96" y="192"/>
                  </a:cubicBezTo>
                  <a:cubicBezTo>
                    <a:pt x="96" y="199"/>
                    <a:pt x="90" y="205"/>
                    <a:pt x="82" y="205"/>
                  </a:cubicBezTo>
                  <a:cubicBezTo>
                    <a:pt x="60" y="205"/>
                    <a:pt x="60" y="205"/>
                    <a:pt x="60" y="205"/>
                  </a:cubicBezTo>
                  <a:cubicBezTo>
                    <a:pt x="52" y="205"/>
                    <a:pt x="46" y="199"/>
                    <a:pt x="46" y="192"/>
                  </a:cubicBezTo>
                  <a:cubicBezTo>
                    <a:pt x="46" y="183"/>
                    <a:pt x="46" y="183"/>
                    <a:pt x="46" y="183"/>
                  </a:cubicBezTo>
                  <a:cubicBezTo>
                    <a:pt x="46" y="176"/>
                    <a:pt x="52" y="170"/>
                    <a:pt x="60" y="170"/>
                  </a:cubicBezTo>
                  <a:close/>
                  <a:moveTo>
                    <a:pt x="41" y="158"/>
                  </a:moveTo>
                  <a:cubicBezTo>
                    <a:pt x="40" y="151"/>
                    <a:pt x="40" y="145"/>
                    <a:pt x="39" y="139"/>
                  </a:cubicBezTo>
                  <a:cubicBezTo>
                    <a:pt x="69" y="154"/>
                    <a:pt x="105" y="151"/>
                    <a:pt x="133" y="143"/>
                  </a:cubicBezTo>
                  <a:cubicBezTo>
                    <a:pt x="129" y="148"/>
                    <a:pt x="125" y="153"/>
                    <a:pt x="120" y="157"/>
                  </a:cubicBezTo>
                  <a:cubicBezTo>
                    <a:pt x="121" y="158"/>
                    <a:pt x="121" y="158"/>
                    <a:pt x="121" y="158"/>
                  </a:cubicBezTo>
                  <a:cubicBezTo>
                    <a:pt x="114" y="158"/>
                    <a:pt x="114" y="158"/>
                    <a:pt x="114" y="158"/>
                  </a:cubicBezTo>
                  <a:cubicBezTo>
                    <a:pt x="41" y="158"/>
                    <a:pt x="41" y="158"/>
                    <a:pt x="41" y="158"/>
                  </a:cubicBezTo>
                  <a:close/>
                  <a:moveTo>
                    <a:pt x="139" y="158"/>
                  </a:moveTo>
                  <a:cubicBezTo>
                    <a:pt x="151" y="153"/>
                    <a:pt x="164" y="145"/>
                    <a:pt x="169" y="134"/>
                  </a:cubicBezTo>
                  <a:cubicBezTo>
                    <a:pt x="173" y="133"/>
                    <a:pt x="183" y="140"/>
                    <a:pt x="186" y="140"/>
                  </a:cubicBezTo>
                  <a:cubicBezTo>
                    <a:pt x="186" y="145"/>
                    <a:pt x="185" y="151"/>
                    <a:pt x="185" y="158"/>
                  </a:cubicBezTo>
                  <a:cubicBezTo>
                    <a:pt x="139" y="158"/>
                    <a:pt x="139" y="158"/>
                    <a:pt x="139" y="158"/>
                  </a:cubicBezTo>
                  <a:close/>
                  <a:moveTo>
                    <a:pt x="169" y="217"/>
                  </a:moveTo>
                  <a:cubicBezTo>
                    <a:pt x="163" y="232"/>
                    <a:pt x="155" y="246"/>
                    <a:pt x="145" y="257"/>
                  </a:cubicBezTo>
                  <a:cubicBezTo>
                    <a:pt x="136" y="258"/>
                    <a:pt x="128" y="258"/>
                    <a:pt x="119" y="258"/>
                  </a:cubicBezTo>
                  <a:cubicBezTo>
                    <a:pt x="119" y="258"/>
                    <a:pt x="119" y="258"/>
                    <a:pt x="119" y="258"/>
                  </a:cubicBezTo>
                  <a:cubicBezTo>
                    <a:pt x="115" y="258"/>
                    <a:pt x="111" y="258"/>
                    <a:pt x="107" y="258"/>
                  </a:cubicBezTo>
                  <a:cubicBezTo>
                    <a:pt x="104" y="258"/>
                    <a:pt x="100" y="258"/>
                    <a:pt x="97" y="258"/>
                  </a:cubicBezTo>
                  <a:cubicBezTo>
                    <a:pt x="95" y="258"/>
                    <a:pt x="95" y="258"/>
                    <a:pt x="95" y="258"/>
                  </a:cubicBezTo>
                  <a:cubicBezTo>
                    <a:pt x="90" y="257"/>
                    <a:pt x="85" y="257"/>
                    <a:pt x="80" y="256"/>
                  </a:cubicBezTo>
                  <a:cubicBezTo>
                    <a:pt x="70" y="245"/>
                    <a:pt x="63" y="232"/>
                    <a:pt x="57" y="217"/>
                  </a:cubicBezTo>
                  <a:cubicBezTo>
                    <a:pt x="97" y="217"/>
                    <a:pt x="97" y="217"/>
                    <a:pt x="97" y="217"/>
                  </a:cubicBezTo>
                  <a:cubicBezTo>
                    <a:pt x="99" y="217"/>
                    <a:pt x="99" y="217"/>
                    <a:pt x="99" y="217"/>
                  </a:cubicBezTo>
                  <a:cubicBezTo>
                    <a:pt x="100" y="215"/>
                    <a:pt x="100" y="215"/>
                    <a:pt x="100" y="215"/>
                  </a:cubicBezTo>
                  <a:cubicBezTo>
                    <a:pt x="109" y="199"/>
                    <a:pt x="109" y="199"/>
                    <a:pt x="109" y="199"/>
                  </a:cubicBezTo>
                  <a:cubicBezTo>
                    <a:pt x="119" y="199"/>
                    <a:pt x="119" y="199"/>
                    <a:pt x="119" y="199"/>
                  </a:cubicBezTo>
                  <a:cubicBezTo>
                    <a:pt x="128" y="215"/>
                    <a:pt x="128" y="215"/>
                    <a:pt x="128" y="215"/>
                  </a:cubicBezTo>
                  <a:cubicBezTo>
                    <a:pt x="129" y="217"/>
                    <a:pt x="129" y="217"/>
                    <a:pt x="129" y="217"/>
                  </a:cubicBezTo>
                  <a:cubicBezTo>
                    <a:pt x="132" y="217"/>
                    <a:pt x="132" y="217"/>
                    <a:pt x="132" y="217"/>
                  </a:cubicBezTo>
                  <a:cubicBezTo>
                    <a:pt x="169" y="217"/>
                    <a:pt x="169" y="217"/>
                    <a:pt x="169" y="217"/>
                  </a:cubicBezTo>
                  <a:close/>
                  <a:moveTo>
                    <a:pt x="114" y="166"/>
                  </a:moveTo>
                  <a:cubicBezTo>
                    <a:pt x="187" y="166"/>
                    <a:pt x="187" y="166"/>
                    <a:pt x="187" y="166"/>
                  </a:cubicBezTo>
                  <a:cubicBezTo>
                    <a:pt x="187" y="209"/>
                    <a:pt x="187" y="209"/>
                    <a:pt x="187" y="209"/>
                  </a:cubicBezTo>
                  <a:cubicBezTo>
                    <a:pt x="134" y="209"/>
                    <a:pt x="134" y="209"/>
                    <a:pt x="134" y="209"/>
                  </a:cubicBezTo>
                  <a:cubicBezTo>
                    <a:pt x="125" y="193"/>
                    <a:pt x="125" y="193"/>
                    <a:pt x="125" y="193"/>
                  </a:cubicBezTo>
                  <a:cubicBezTo>
                    <a:pt x="124" y="191"/>
                    <a:pt x="124" y="191"/>
                    <a:pt x="124" y="191"/>
                  </a:cubicBezTo>
                  <a:cubicBezTo>
                    <a:pt x="121" y="191"/>
                    <a:pt x="121" y="191"/>
                    <a:pt x="121" y="191"/>
                  </a:cubicBezTo>
                  <a:cubicBezTo>
                    <a:pt x="107" y="191"/>
                    <a:pt x="107" y="191"/>
                    <a:pt x="107" y="191"/>
                  </a:cubicBezTo>
                  <a:cubicBezTo>
                    <a:pt x="105" y="191"/>
                    <a:pt x="105" y="191"/>
                    <a:pt x="105" y="191"/>
                  </a:cubicBezTo>
                  <a:cubicBezTo>
                    <a:pt x="103" y="193"/>
                    <a:pt x="103" y="193"/>
                    <a:pt x="103" y="193"/>
                  </a:cubicBezTo>
                  <a:cubicBezTo>
                    <a:pt x="94" y="209"/>
                    <a:pt x="94" y="209"/>
                    <a:pt x="94" y="209"/>
                  </a:cubicBezTo>
                  <a:cubicBezTo>
                    <a:pt x="41" y="209"/>
                    <a:pt x="41" y="209"/>
                    <a:pt x="41" y="209"/>
                  </a:cubicBezTo>
                  <a:cubicBezTo>
                    <a:pt x="41" y="166"/>
                    <a:pt x="41" y="166"/>
                    <a:pt x="41" y="166"/>
                  </a:cubicBezTo>
                  <a:lnTo>
                    <a:pt x="114" y="166"/>
                  </a:lnTo>
                  <a:close/>
                </a:path>
              </a:pathLst>
            </a:custGeom>
            <a:solidFill>
              <a:schemeClr val="bg2"/>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63" name="Rectangle 157"/>
          <p:cNvSpPr/>
          <p:nvPr/>
        </p:nvSpPr>
        <p:spPr>
          <a:xfrm>
            <a:off x="6672374" y="3208865"/>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4" name="Rectangle 158"/>
          <p:cNvSpPr/>
          <p:nvPr/>
        </p:nvSpPr>
        <p:spPr>
          <a:xfrm>
            <a:off x="6672375" y="3208865"/>
            <a:ext cx="2133784" cy="345777"/>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Content Placeholder 2"/>
          <p:cNvSpPr txBox="1">
            <a:spLocks/>
          </p:cNvSpPr>
          <p:nvPr/>
        </p:nvSpPr>
        <p:spPr>
          <a:xfrm>
            <a:off x="6816693" y="3229297"/>
            <a:ext cx="756012" cy="364572"/>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50%</a:t>
            </a:r>
            <a:endPar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Rectangle 160"/>
          <p:cNvSpPr/>
          <p:nvPr/>
        </p:nvSpPr>
        <p:spPr>
          <a:xfrm>
            <a:off x="6672374" y="4769538"/>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Rectangle 161"/>
          <p:cNvSpPr/>
          <p:nvPr/>
        </p:nvSpPr>
        <p:spPr>
          <a:xfrm>
            <a:off x="6672375" y="4769538"/>
            <a:ext cx="1757232" cy="345777"/>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Content Placeholder 2"/>
          <p:cNvSpPr txBox="1">
            <a:spLocks/>
          </p:cNvSpPr>
          <p:nvPr/>
        </p:nvSpPr>
        <p:spPr>
          <a:xfrm>
            <a:off x="6816693" y="4791389"/>
            <a:ext cx="756012" cy="364572"/>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45%</a:t>
            </a:r>
          </a:p>
        </p:txBody>
      </p:sp>
      <p:sp>
        <p:nvSpPr>
          <p:cNvPr id="69" name="Rectangle 163"/>
          <p:cNvSpPr/>
          <p:nvPr/>
        </p:nvSpPr>
        <p:spPr>
          <a:xfrm>
            <a:off x="6672374" y="4246236"/>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Rectangle 164"/>
          <p:cNvSpPr/>
          <p:nvPr/>
        </p:nvSpPr>
        <p:spPr>
          <a:xfrm>
            <a:off x="6672375" y="4246236"/>
            <a:ext cx="3179757" cy="345777"/>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Content Placeholder 2"/>
          <p:cNvSpPr txBox="1">
            <a:spLocks/>
          </p:cNvSpPr>
          <p:nvPr/>
        </p:nvSpPr>
        <p:spPr>
          <a:xfrm>
            <a:off x="6816693" y="4266668"/>
            <a:ext cx="756012" cy="364572"/>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75%</a:t>
            </a:r>
          </a:p>
        </p:txBody>
      </p:sp>
      <p:sp>
        <p:nvSpPr>
          <p:cNvPr id="72" name="Rectangle 166"/>
          <p:cNvSpPr/>
          <p:nvPr/>
        </p:nvSpPr>
        <p:spPr>
          <a:xfrm>
            <a:off x="6672374" y="3723447"/>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3" name="Rectangle 167"/>
          <p:cNvSpPr/>
          <p:nvPr/>
        </p:nvSpPr>
        <p:spPr>
          <a:xfrm>
            <a:off x="6672375" y="3723447"/>
            <a:ext cx="2510335" cy="345777"/>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Content Placeholder 2"/>
          <p:cNvSpPr txBox="1">
            <a:spLocks/>
          </p:cNvSpPr>
          <p:nvPr/>
        </p:nvSpPr>
        <p:spPr>
          <a:xfrm>
            <a:off x="6816693" y="3743880"/>
            <a:ext cx="756012" cy="364572"/>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62%</a:t>
            </a:r>
          </a:p>
        </p:txBody>
      </p:sp>
      <p:grpSp>
        <p:nvGrpSpPr>
          <p:cNvPr id="75" name="Group 169"/>
          <p:cNvGrpSpPr/>
          <p:nvPr/>
        </p:nvGrpSpPr>
        <p:grpSpPr>
          <a:xfrm>
            <a:off x="6145248" y="3706469"/>
            <a:ext cx="349723" cy="350321"/>
            <a:chOff x="7275629" y="3973834"/>
            <a:chExt cx="464344" cy="465138"/>
          </a:xfrm>
          <a:solidFill>
            <a:srgbClr val="0070C0"/>
          </a:solidFill>
        </p:grpSpPr>
        <p:sp>
          <p:nvSpPr>
            <p:cNvPr id="76" name="AutoShape 37"/>
            <p:cNvSpPr>
              <a:spLocks/>
            </p:cNvSpPr>
            <p:nvPr/>
          </p:nvSpPr>
          <p:spPr bwMode="auto">
            <a:xfrm>
              <a:off x="7275629" y="4017490"/>
              <a:ext cx="423069" cy="421482"/>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AutoShape 38"/>
            <p:cNvSpPr>
              <a:spLocks/>
            </p:cNvSpPr>
            <p:nvPr/>
          </p:nvSpPr>
          <p:spPr bwMode="auto">
            <a:xfrm>
              <a:off x="7478829" y="4206403"/>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AutoShape 39"/>
            <p:cNvSpPr>
              <a:spLocks/>
            </p:cNvSpPr>
            <p:nvPr/>
          </p:nvSpPr>
          <p:spPr bwMode="auto">
            <a:xfrm>
              <a:off x="7667742" y="3973834"/>
              <a:ext cx="72231" cy="730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9" name="AutoShape 40"/>
            <p:cNvSpPr>
              <a:spLocks/>
            </p:cNvSpPr>
            <p:nvPr/>
          </p:nvSpPr>
          <p:spPr bwMode="auto">
            <a:xfrm>
              <a:off x="7391517" y="4192115"/>
              <a:ext cx="57944" cy="579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AutoShape 41"/>
            <p:cNvSpPr>
              <a:spLocks/>
            </p:cNvSpPr>
            <p:nvPr/>
          </p:nvSpPr>
          <p:spPr bwMode="auto">
            <a:xfrm>
              <a:off x="7449460" y="4293715"/>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AutoShape 42"/>
            <p:cNvSpPr>
              <a:spLocks/>
            </p:cNvSpPr>
            <p:nvPr/>
          </p:nvSpPr>
          <p:spPr bwMode="auto">
            <a:xfrm>
              <a:off x="7682029" y="4075434"/>
              <a:ext cx="28575"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2" name="Group 176"/>
          <p:cNvGrpSpPr/>
          <p:nvPr/>
        </p:nvGrpSpPr>
        <p:grpSpPr>
          <a:xfrm>
            <a:off x="6175672" y="4778686"/>
            <a:ext cx="297181" cy="339553"/>
            <a:chOff x="9162373" y="3045147"/>
            <a:chExt cx="406400" cy="464344"/>
          </a:xfrm>
          <a:solidFill>
            <a:srgbClr val="0070C0"/>
          </a:solidFill>
        </p:grpSpPr>
        <p:sp>
          <p:nvSpPr>
            <p:cNvPr id="83" name="AutoShape 48"/>
            <p:cNvSpPr>
              <a:spLocks/>
            </p:cNvSpPr>
            <p:nvPr/>
          </p:nvSpPr>
          <p:spPr bwMode="auto">
            <a:xfrm>
              <a:off x="9162373" y="3045147"/>
              <a:ext cx="406400"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AutoShape 49"/>
            <p:cNvSpPr>
              <a:spLocks/>
            </p:cNvSpPr>
            <p:nvPr/>
          </p:nvSpPr>
          <p:spPr bwMode="auto">
            <a:xfrm>
              <a:off x="9481460" y="3407890"/>
              <a:ext cx="29369" cy="285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5" name="AutoShape 50"/>
            <p:cNvSpPr>
              <a:spLocks/>
            </p:cNvSpPr>
            <p:nvPr/>
          </p:nvSpPr>
          <p:spPr bwMode="auto">
            <a:xfrm>
              <a:off x="9481460" y="3320578"/>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6" name="AutoShape 51"/>
            <p:cNvSpPr>
              <a:spLocks/>
            </p:cNvSpPr>
            <p:nvPr/>
          </p:nvSpPr>
          <p:spPr bwMode="auto">
            <a:xfrm>
              <a:off x="9481460" y="3233265"/>
              <a:ext cx="29369" cy="293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7" name="Group 181"/>
          <p:cNvGrpSpPr/>
          <p:nvPr/>
        </p:nvGrpSpPr>
        <p:grpSpPr>
          <a:xfrm>
            <a:off x="6208551" y="3203394"/>
            <a:ext cx="240322" cy="350321"/>
            <a:chOff x="3582988" y="3510757"/>
            <a:chExt cx="319088" cy="465138"/>
          </a:xfrm>
          <a:solidFill>
            <a:srgbClr val="0070C0"/>
          </a:solidFill>
        </p:grpSpPr>
        <p:sp>
          <p:nvSpPr>
            <p:cNvPr id="88" name="AutoShape 113"/>
            <p:cNvSpPr>
              <a:spLocks/>
            </p:cNvSpPr>
            <p:nvPr/>
          </p:nvSpPr>
          <p:spPr bwMode="auto">
            <a:xfrm>
              <a:off x="3582988" y="3510757"/>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7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9" name="AutoShape 114"/>
            <p:cNvSpPr>
              <a:spLocks/>
            </p:cNvSpPr>
            <p:nvPr/>
          </p:nvSpPr>
          <p:spPr bwMode="auto">
            <a:xfrm>
              <a:off x="3655219" y="3583782"/>
              <a:ext cx="94456" cy="94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0" name="Group 184"/>
          <p:cNvGrpSpPr/>
          <p:nvPr/>
        </p:nvGrpSpPr>
        <p:grpSpPr>
          <a:xfrm>
            <a:off x="6189362" y="4242576"/>
            <a:ext cx="262440" cy="350321"/>
            <a:chOff x="2639219" y="3510757"/>
            <a:chExt cx="348456" cy="465138"/>
          </a:xfrm>
          <a:solidFill>
            <a:srgbClr val="0070C0"/>
          </a:solidFill>
        </p:grpSpPr>
        <p:sp>
          <p:nvSpPr>
            <p:cNvPr id="91" name="AutoShape 115"/>
            <p:cNvSpPr>
              <a:spLocks/>
            </p:cNvSpPr>
            <p:nvPr/>
          </p:nvSpPr>
          <p:spPr bwMode="auto">
            <a:xfrm>
              <a:off x="2639219" y="3510757"/>
              <a:ext cx="348456"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AutoShape 116"/>
            <p:cNvSpPr>
              <a:spLocks/>
            </p:cNvSpPr>
            <p:nvPr/>
          </p:nvSpPr>
          <p:spPr bwMode="auto">
            <a:xfrm>
              <a:off x="2784475" y="3786982"/>
              <a:ext cx="57944"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3" name="TextBox 187"/>
          <p:cNvSpPr txBox="1"/>
          <p:nvPr/>
        </p:nvSpPr>
        <p:spPr>
          <a:xfrm>
            <a:off x="6104202" y="1697803"/>
            <a:ext cx="2023797" cy="429750"/>
          </a:xfrm>
          <a:prstGeom prst="rect">
            <a:avLst/>
          </a:prstGeom>
          <a:noFill/>
        </p:spPr>
        <p:txBody>
          <a:bodyPr wrap="square" lIns="96411" tIns="48205" rIns="96411" bIns="48205" rtlCol="0">
            <a:spAutoFit/>
          </a:bodyPr>
          <a:lstStyle/>
          <a:p>
            <a:pPr>
              <a:lnSpc>
                <a:spcPct val="120000"/>
              </a:lnSpc>
            </a:pPr>
            <a:r>
              <a:rPr lang="zh-CN" altLang="en-US"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Rectangle 191"/>
          <p:cNvSpPr/>
          <p:nvPr/>
        </p:nvSpPr>
        <p:spPr>
          <a:xfrm>
            <a:off x="6672374" y="5269878"/>
            <a:ext cx="4267568" cy="345777"/>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Rectangle 192"/>
          <p:cNvSpPr/>
          <p:nvPr/>
        </p:nvSpPr>
        <p:spPr>
          <a:xfrm>
            <a:off x="6672374" y="5269878"/>
            <a:ext cx="3962395" cy="345777"/>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US"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6" name="Content Placeholder 2"/>
          <p:cNvSpPr txBox="1">
            <a:spLocks/>
          </p:cNvSpPr>
          <p:nvPr/>
        </p:nvSpPr>
        <p:spPr>
          <a:xfrm>
            <a:off x="6816693" y="5290309"/>
            <a:ext cx="756012" cy="364572"/>
          </a:xfrm>
          <a:prstGeom prst="rect">
            <a:avLst/>
          </a:prstGeom>
          <a:noFill/>
        </p:spPr>
        <p:txBody>
          <a:bodyPr vert="horz" wrap="square" lIns="128573" tIns="64286" rIns="128573" bIns="64286"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buNone/>
            </a:pPr>
            <a:r>
              <a:rPr lang="en-US">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90%</a:t>
            </a:r>
            <a:endParaRPr lang="en-US"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7" name="Group 194"/>
          <p:cNvGrpSpPr/>
          <p:nvPr/>
        </p:nvGrpSpPr>
        <p:grpSpPr>
          <a:xfrm>
            <a:off x="6181663" y="5285124"/>
            <a:ext cx="313308" cy="334461"/>
            <a:chOff x="9159875" y="1647825"/>
            <a:chExt cx="434975" cy="464344"/>
          </a:xfrm>
          <a:solidFill>
            <a:srgbClr val="0070C0"/>
          </a:solidFill>
        </p:grpSpPr>
        <p:sp>
          <p:nvSpPr>
            <p:cNvPr id="98" name="AutoShape 78"/>
            <p:cNvSpPr>
              <a:spLocks/>
            </p:cNvSpPr>
            <p:nvPr/>
          </p:nvSpPr>
          <p:spPr bwMode="auto">
            <a:xfrm>
              <a:off x="9159875" y="1647825"/>
              <a:ext cx="434975" cy="464344"/>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70" y="18900"/>
                  </a:moveTo>
                  <a:cubicBezTo>
                    <a:pt x="2017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70" y="1955"/>
                    <a:pt x="20170" y="2700"/>
                  </a:cubicBezTo>
                  <a:cubicBezTo>
                    <a:pt x="20170" y="2700"/>
                    <a:pt x="20170" y="18900"/>
                    <a:pt x="2017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9" name="AutoShape 79"/>
            <p:cNvSpPr>
              <a:spLocks/>
            </p:cNvSpPr>
            <p:nvPr/>
          </p:nvSpPr>
          <p:spPr bwMode="auto">
            <a:xfrm>
              <a:off x="9217819" y="1705769"/>
              <a:ext cx="319088" cy="2905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0" name="AutoShape 80"/>
            <p:cNvSpPr>
              <a:spLocks/>
            </p:cNvSpPr>
            <p:nvPr/>
          </p:nvSpPr>
          <p:spPr bwMode="auto">
            <a:xfrm>
              <a:off x="9391650" y="1749425"/>
              <a:ext cx="87313" cy="8731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20090" tIns="20090" rIns="20090" bIns="20090" anchor="ctr"/>
            <a:lstStyle/>
            <a:p>
              <a:pPr algn="just" defTabSz="241050" hangingPunct="0">
                <a:lnSpc>
                  <a:spcPct val="120000"/>
                </a:lnSpc>
              </a:pPr>
              <a:endParaRPr lang="en-US" sz="949">
                <a:solidFill>
                  <a:srgbClr val="FFFFFF"/>
                </a:solidFill>
                <a:effectLst>
                  <a:outerShdw blurRad="38100" dist="38100" dir="2700000" algn="tl">
                    <a:srgbClr val="000000"/>
                  </a:outerShdw>
                </a:effectLst>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101" name="TextBox 198"/>
          <p:cNvSpPr txBox="1"/>
          <p:nvPr/>
        </p:nvSpPr>
        <p:spPr>
          <a:xfrm>
            <a:off x="6137571" y="2083906"/>
            <a:ext cx="4951735" cy="635448"/>
          </a:xfrm>
          <a:prstGeom prst="rect">
            <a:avLst/>
          </a:prstGeom>
          <a:noFill/>
        </p:spPr>
        <p:txBody>
          <a:bodyPr wrap="square" lIns="96411" tIns="48205" rIns="96411" bIns="48205" rtlCol="0">
            <a:spAutoFit/>
          </a:bodyPr>
          <a:lstStyle/>
          <a:p>
            <a:pPr>
              <a:lnSpc>
                <a:spcPct val="120000"/>
              </a:lnSpc>
            </a:pP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2" name="矩形 101"/>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工作完成概述</a:t>
            </a:r>
          </a:p>
        </p:txBody>
      </p:sp>
      <p:sp>
        <p:nvSpPr>
          <p:cNvPr id="103" name="椭圆 102"/>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73492700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500"/>
                                        <p:tgtEl>
                                          <p:spTgt spid="10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wipe(left)">
                                      <p:cBhvr>
                                        <p:cTn id="11" dur="750"/>
                                        <p:tgtEl>
                                          <p:spTgt spid="102"/>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1000"/>
                                        <p:tgtEl>
                                          <p:spTgt spid="20"/>
                                        </p:tgtEl>
                                      </p:cBhvr>
                                    </p:animEffect>
                                    <p:anim calcmode="lin" valueType="num">
                                      <p:cBhvr>
                                        <p:cTn id="17" dur="1000" fill="hold"/>
                                        <p:tgtEl>
                                          <p:spTgt spid="20"/>
                                        </p:tgtEl>
                                        <p:attrNameLst>
                                          <p:attrName>ppt_x</p:attrName>
                                        </p:attrNameLst>
                                      </p:cBhvr>
                                      <p:tavLst>
                                        <p:tav tm="0">
                                          <p:val>
                                            <p:strVal val="#ppt_x"/>
                                          </p:val>
                                        </p:tav>
                                        <p:tav tm="100000">
                                          <p:val>
                                            <p:strVal val="#ppt_x"/>
                                          </p:val>
                                        </p:tav>
                                      </p:tavLst>
                                    </p:anim>
                                    <p:anim calcmode="lin" valueType="num">
                                      <p:cBhvr>
                                        <p:cTn id="1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childTnLst>
                          </p:cTn>
                        </p:par>
                        <p:par>
                          <p:cTn id="28" fill="hold">
                            <p:stCondLst>
                              <p:cond delay="1000"/>
                            </p:stCondLst>
                            <p:childTnLst>
                              <p:par>
                                <p:cTn id="29" presetID="53" presetClass="entr" presetSubtype="16" fill="hold" nodeType="afterEffect">
                                  <p:stCondLst>
                                    <p:cond delay="0"/>
                                  </p:stCondLst>
                                  <p:childTnLst>
                                    <p:set>
                                      <p:cBhvr>
                                        <p:cTn id="30" dur="1" fill="hold">
                                          <p:stCondLst>
                                            <p:cond delay="0"/>
                                          </p:stCondLst>
                                        </p:cTn>
                                        <p:tgtEl>
                                          <p:spTgt spid="87"/>
                                        </p:tgtEl>
                                        <p:attrNameLst>
                                          <p:attrName>style.visibility</p:attrName>
                                        </p:attrNameLst>
                                      </p:cBhvr>
                                      <p:to>
                                        <p:strVal val="visible"/>
                                      </p:to>
                                    </p:set>
                                    <p:anim calcmode="lin" valueType="num">
                                      <p:cBhvr>
                                        <p:cTn id="31" dur="500" fill="hold"/>
                                        <p:tgtEl>
                                          <p:spTgt spid="87"/>
                                        </p:tgtEl>
                                        <p:attrNameLst>
                                          <p:attrName>ppt_w</p:attrName>
                                        </p:attrNameLst>
                                      </p:cBhvr>
                                      <p:tavLst>
                                        <p:tav tm="0">
                                          <p:val>
                                            <p:fltVal val="0"/>
                                          </p:val>
                                        </p:tav>
                                        <p:tav tm="100000">
                                          <p:val>
                                            <p:strVal val="#ppt_w"/>
                                          </p:val>
                                        </p:tav>
                                      </p:tavLst>
                                    </p:anim>
                                    <p:anim calcmode="lin" valueType="num">
                                      <p:cBhvr>
                                        <p:cTn id="32" dur="500" fill="hold"/>
                                        <p:tgtEl>
                                          <p:spTgt spid="87"/>
                                        </p:tgtEl>
                                        <p:attrNameLst>
                                          <p:attrName>ppt_h</p:attrName>
                                        </p:attrNameLst>
                                      </p:cBhvr>
                                      <p:tavLst>
                                        <p:tav tm="0">
                                          <p:val>
                                            <p:fltVal val="0"/>
                                          </p:val>
                                        </p:tav>
                                        <p:tav tm="100000">
                                          <p:val>
                                            <p:strVal val="#ppt_h"/>
                                          </p:val>
                                        </p:tav>
                                      </p:tavLst>
                                    </p:anim>
                                    <p:animEffect transition="in" filter="fade">
                                      <p:cBhvr>
                                        <p:cTn id="33" dur="500"/>
                                        <p:tgtEl>
                                          <p:spTgt spid="87"/>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par>
                          <p:cTn id="38" fill="hold">
                            <p:stCondLst>
                              <p:cond delay="2000"/>
                            </p:stCondLst>
                            <p:childTnLst>
                              <p:par>
                                <p:cTn id="39" presetID="22" presetClass="entr" presetSubtype="8" fill="hold" grpId="0" nodeType="after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wipe(left)">
                                      <p:cBhvr>
                                        <p:cTn id="41" dur="500"/>
                                        <p:tgtEl>
                                          <p:spTgt spid="64"/>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65"/>
                                        </p:tgtEl>
                                        <p:attrNameLst>
                                          <p:attrName>style.visibility</p:attrName>
                                        </p:attrNameLst>
                                      </p:cBhvr>
                                      <p:to>
                                        <p:strVal val="visible"/>
                                      </p:to>
                                    </p:set>
                                    <p:anim calcmode="lin" valueType="num">
                                      <p:cBhvr>
                                        <p:cTn id="45" dur="500" fill="hold"/>
                                        <p:tgtEl>
                                          <p:spTgt spid="65"/>
                                        </p:tgtEl>
                                        <p:attrNameLst>
                                          <p:attrName>ppt_w</p:attrName>
                                        </p:attrNameLst>
                                      </p:cBhvr>
                                      <p:tavLst>
                                        <p:tav tm="0">
                                          <p:val>
                                            <p:fltVal val="0"/>
                                          </p:val>
                                        </p:tav>
                                        <p:tav tm="100000">
                                          <p:val>
                                            <p:strVal val="#ppt_w"/>
                                          </p:val>
                                        </p:tav>
                                      </p:tavLst>
                                    </p:anim>
                                    <p:anim calcmode="lin" valueType="num">
                                      <p:cBhvr>
                                        <p:cTn id="46" dur="500" fill="hold"/>
                                        <p:tgtEl>
                                          <p:spTgt spid="65"/>
                                        </p:tgtEl>
                                        <p:attrNameLst>
                                          <p:attrName>ppt_h</p:attrName>
                                        </p:attrNameLst>
                                      </p:cBhvr>
                                      <p:tavLst>
                                        <p:tav tm="0">
                                          <p:val>
                                            <p:fltVal val="0"/>
                                          </p:val>
                                        </p:tav>
                                        <p:tav tm="100000">
                                          <p:val>
                                            <p:strVal val="#ppt_h"/>
                                          </p:val>
                                        </p:tav>
                                      </p:tavLst>
                                    </p:anim>
                                    <p:animEffect transition="in" filter="fade">
                                      <p:cBhvr>
                                        <p:cTn id="47" dur="500"/>
                                        <p:tgtEl>
                                          <p:spTgt spid="65"/>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75"/>
                                        </p:tgtEl>
                                        <p:attrNameLst>
                                          <p:attrName>style.visibility</p:attrName>
                                        </p:attrNameLst>
                                      </p:cBhvr>
                                      <p:to>
                                        <p:strVal val="visible"/>
                                      </p:to>
                                    </p:set>
                                    <p:anim calcmode="lin" valueType="num">
                                      <p:cBhvr>
                                        <p:cTn id="51" dur="500" fill="hold"/>
                                        <p:tgtEl>
                                          <p:spTgt spid="75"/>
                                        </p:tgtEl>
                                        <p:attrNameLst>
                                          <p:attrName>ppt_w</p:attrName>
                                        </p:attrNameLst>
                                      </p:cBhvr>
                                      <p:tavLst>
                                        <p:tav tm="0">
                                          <p:val>
                                            <p:fltVal val="0"/>
                                          </p:val>
                                        </p:tav>
                                        <p:tav tm="100000">
                                          <p:val>
                                            <p:strVal val="#ppt_w"/>
                                          </p:val>
                                        </p:tav>
                                      </p:tavLst>
                                    </p:anim>
                                    <p:anim calcmode="lin" valueType="num">
                                      <p:cBhvr>
                                        <p:cTn id="52" dur="500" fill="hold"/>
                                        <p:tgtEl>
                                          <p:spTgt spid="75"/>
                                        </p:tgtEl>
                                        <p:attrNameLst>
                                          <p:attrName>ppt_h</p:attrName>
                                        </p:attrNameLst>
                                      </p:cBhvr>
                                      <p:tavLst>
                                        <p:tav tm="0">
                                          <p:val>
                                            <p:fltVal val="0"/>
                                          </p:val>
                                        </p:tav>
                                        <p:tav tm="100000">
                                          <p:val>
                                            <p:strVal val="#ppt_h"/>
                                          </p:val>
                                        </p:tav>
                                      </p:tavLst>
                                    </p:anim>
                                    <p:animEffect transition="in" filter="fade">
                                      <p:cBhvr>
                                        <p:cTn id="53" dur="500"/>
                                        <p:tgtEl>
                                          <p:spTgt spid="75"/>
                                        </p:tgtEl>
                                      </p:cBhvr>
                                    </p:animEffect>
                                  </p:childTnLst>
                                </p:cTn>
                              </p:par>
                            </p:childTnLst>
                          </p:cTn>
                        </p:par>
                        <p:par>
                          <p:cTn id="54" fill="hold">
                            <p:stCondLst>
                              <p:cond delay="3500"/>
                            </p:stCondLst>
                            <p:childTnLst>
                              <p:par>
                                <p:cTn id="55" presetID="22" presetClass="entr" presetSubtype="8" fill="hold" grpId="0" nodeType="after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par>
                          <p:cTn id="58" fill="hold">
                            <p:stCondLst>
                              <p:cond delay="4000"/>
                            </p:stCondLst>
                            <p:childTnLst>
                              <p:par>
                                <p:cTn id="59" presetID="22" presetClass="entr" presetSubtype="8" fill="hold" grpId="0" nodeType="afterEffect">
                                  <p:stCondLst>
                                    <p:cond delay="0"/>
                                  </p:stCondLst>
                                  <p:childTnLst>
                                    <p:set>
                                      <p:cBhvr>
                                        <p:cTn id="60" dur="1" fill="hold">
                                          <p:stCondLst>
                                            <p:cond delay="0"/>
                                          </p:stCondLst>
                                        </p:cTn>
                                        <p:tgtEl>
                                          <p:spTgt spid="73"/>
                                        </p:tgtEl>
                                        <p:attrNameLst>
                                          <p:attrName>style.visibility</p:attrName>
                                        </p:attrNameLst>
                                      </p:cBhvr>
                                      <p:to>
                                        <p:strVal val="visible"/>
                                      </p:to>
                                    </p:set>
                                    <p:animEffect transition="in" filter="wipe(left)">
                                      <p:cBhvr>
                                        <p:cTn id="61" dur="500"/>
                                        <p:tgtEl>
                                          <p:spTgt spid="73"/>
                                        </p:tgtEl>
                                      </p:cBhvr>
                                    </p:animEffect>
                                  </p:childTnLst>
                                </p:cTn>
                              </p:par>
                            </p:childTnLst>
                          </p:cTn>
                        </p:par>
                        <p:par>
                          <p:cTn id="62" fill="hold">
                            <p:stCondLst>
                              <p:cond delay="4500"/>
                            </p:stCondLst>
                            <p:childTnLst>
                              <p:par>
                                <p:cTn id="63" presetID="53" presetClass="entr" presetSubtype="16" fill="hold" grpId="0" nodeType="afterEffect">
                                  <p:stCondLst>
                                    <p:cond delay="0"/>
                                  </p:stCondLst>
                                  <p:childTnLst>
                                    <p:set>
                                      <p:cBhvr>
                                        <p:cTn id="64" dur="1" fill="hold">
                                          <p:stCondLst>
                                            <p:cond delay="0"/>
                                          </p:stCondLst>
                                        </p:cTn>
                                        <p:tgtEl>
                                          <p:spTgt spid="74"/>
                                        </p:tgtEl>
                                        <p:attrNameLst>
                                          <p:attrName>style.visibility</p:attrName>
                                        </p:attrNameLst>
                                      </p:cBhvr>
                                      <p:to>
                                        <p:strVal val="visible"/>
                                      </p:to>
                                    </p:set>
                                    <p:anim calcmode="lin" valueType="num">
                                      <p:cBhvr>
                                        <p:cTn id="65" dur="500" fill="hold"/>
                                        <p:tgtEl>
                                          <p:spTgt spid="74"/>
                                        </p:tgtEl>
                                        <p:attrNameLst>
                                          <p:attrName>ppt_w</p:attrName>
                                        </p:attrNameLst>
                                      </p:cBhvr>
                                      <p:tavLst>
                                        <p:tav tm="0">
                                          <p:val>
                                            <p:fltVal val="0"/>
                                          </p:val>
                                        </p:tav>
                                        <p:tav tm="100000">
                                          <p:val>
                                            <p:strVal val="#ppt_w"/>
                                          </p:val>
                                        </p:tav>
                                      </p:tavLst>
                                    </p:anim>
                                    <p:anim calcmode="lin" valueType="num">
                                      <p:cBhvr>
                                        <p:cTn id="66" dur="500" fill="hold"/>
                                        <p:tgtEl>
                                          <p:spTgt spid="74"/>
                                        </p:tgtEl>
                                        <p:attrNameLst>
                                          <p:attrName>ppt_h</p:attrName>
                                        </p:attrNameLst>
                                      </p:cBhvr>
                                      <p:tavLst>
                                        <p:tav tm="0">
                                          <p:val>
                                            <p:fltVal val="0"/>
                                          </p:val>
                                        </p:tav>
                                        <p:tav tm="100000">
                                          <p:val>
                                            <p:strVal val="#ppt_h"/>
                                          </p:val>
                                        </p:tav>
                                      </p:tavLst>
                                    </p:anim>
                                    <p:animEffect transition="in" filter="fade">
                                      <p:cBhvr>
                                        <p:cTn id="67" dur="500"/>
                                        <p:tgtEl>
                                          <p:spTgt spid="74"/>
                                        </p:tgtEl>
                                      </p:cBhvr>
                                    </p:animEffect>
                                  </p:childTnLst>
                                </p:cTn>
                              </p:par>
                            </p:childTnLst>
                          </p:cTn>
                        </p:par>
                        <p:par>
                          <p:cTn id="68" fill="hold">
                            <p:stCondLst>
                              <p:cond delay="5000"/>
                            </p:stCondLst>
                            <p:childTnLst>
                              <p:par>
                                <p:cTn id="69" presetID="53" presetClass="entr" presetSubtype="16" fill="hold" nodeType="afterEffect">
                                  <p:stCondLst>
                                    <p:cond delay="0"/>
                                  </p:stCondLst>
                                  <p:childTnLst>
                                    <p:set>
                                      <p:cBhvr>
                                        <p:cTn id="70" dur="1" fill="hold">
                                          <p:stCondLst>
                                            <p:cond delay="0"/>
                                          </p:stCondLst>
                                        </p:cTn>
                                        <p:tgtEl>
                                          <p:spTgt spid="90"/>
                                        </p:tgtEl>
                                        <p:attrNameLst>
                                          <p:attrName>style.visibility</p:attrName>
                                        </p:attrNameLst>
                                      </p:cBhvr>
                                      <p:to>
                                        <p:strVal val="visible"/>
                                      </p:to>
                                    </p:set>
                                    <p:anim calcmode="lin" valueType="num">
                                      <p:cBhvr>
                                        <p:cTn id="71" dur="500" fill="hold"/>
                                        <p:tgtEl>
                                          <p:spTgt spid="90"/>
                                        </p:tgtEl>
                                        <p:attrNameLst>
                                          <p:attrName>ppt_w</p:attrName>
                                        </p:attrNameLst>
                                      </p:cBhvr>
                                      <p:tavLst>
                                        <p:tav tm="0">
                                          <p:val>
                                            <p:fltVal val="0"/>
                                          </p:val>
                                        </p:tav>
                                        <p:tav tm="100000">
                                          <p:val>
                                            <p:strVal val="#ppt_w"/>
                                          </p:val>
                                        </p:tav>
                                      </p:tavLst>
                                    </p:anim>
                                    <p:anim calcmode="lin" valueType="num">
                                      <p:cBhvr>
                                        <p:cTn id="72" dur="500" fill="hold"/>
                                        <p:tgtEl>
                                          <p:spTgt spid="90"/>
                                        </p:tgtEl>
                                        <p:attrNameLst>
                                          <p:attrName>ppt_h</p:attrName>
                                        </p:attrNameLst>
                                      </p:cBhvr>
                                      <p:tavLst>
                                        <p:tav tm="0">
                                          <p:val>
                                            <p:fltVal val="0"/>
                                          </p:val>
                                        </p:tav>
                                        <p:tav tm="100000">
                                          <p:val>
                                            <p:strVal val="#ppt_h"/>
                                          </p:val>
                                        </p:tav>
                                      </p:tavLst>
                                    </p:anim>
                                    <p:animEffect transition="in" filter="fade">
                                      <p:cBhvr>
                                        <p:cTn id="73" dur="500"/>
                                        <p:tgtEl>
                                          <p:spTgt spid="90"/>
                                        </p:tgtEl>
                                      </p:cBhvr>
                                    </p:animEffect>
                                  </p:childTnLst>
                                </p:cTn>
                              </p:par>
                            </p:childTnLst>
                          </p:cTn>
                        </p:par>
                        <p:par>
                          <p:cTn id="74" fill="hold">
                            <p:stCondLst>
                              <p:cond delay="5500"/>
                            </p:stCondLst>
                            <p:childTnLst>
                              <p:par>
                                <p:cTn id="75" presetID="22" presetClass="entr" presetSubtype="8" fill="hold" grpId="0" nodeType="afterEffect">
                                  <p:stCondLst>
                                    <p:cond delay="0"/>
                                  </p:stCondLst>
                                  <p:childTnLst>
                                    <p:set>
                                      <p:cBhvr>
                                        <p:cTn id="76" dur="1" fill="hold">
                                          <p:stCondLst>
                                            <p:cond delay="0"/>
                                          </p:stCondLst>
                                        </p:cTn>
                                        <p:tgtEl>
                                          <p:spTgt spid="69"/>
                                        </p:tgtEl>
                                        <p:attrNameLst>
                                          <p:attrName>style.visibility</p:attrName>
                                        </p:attrNameLst>
                                      </p:cBhvr>
                                      <p:to>
                                        <p:strVal val="visible"/>
                                      </p:to>
                                    </p:set>
                                    <p:animEffect transition="in" filter="wipe(left)">
                                      <p:cBhvr>
                                        <p:cTn id="77" dur="500"/>
                                        <p:tgtEl>
                                          <p:spTgt spid="69"/>
                                        </p:tgtEl>
                                      </p:cBhvr>
                                    </p:animEffect>
                                  </p:childTnLst>
                                </p:cTn>
                              </p:par>
                            </p:childTnLst>
                          </p:cTn>
                        </p:par>
                        <p:par>
                          <p:cTn id="78" fill="hold">
                            <p:stCondLst>
                              <p:cond delay="6000"/>
                            </p:stCondLst>
                            <p:childTnLst>
                              <p:par>
                                <p:cTn id="79" presetID="22" presetClass="entr" presetSubtype="8" fill="hold" grpId="0" nodeType="afterEffect">
                                  <p:stCondLst>
                                    <p:cond delay="0"/>
                                  </p:stCondLst>
                                  <p:childTnLst>
                                    <p:set>
                                      <p:cBhvr>
                                        <p:cTn id="80" dur="1" fill="hold">
                                          <p:stCondLst>
                                            <p:cond delay="0"/>
                                          </p:stCondLst>
                                        </p:cTn>
                                        <p:tgtEl>
                                          <p:spTgt spid="70"/>
                                        </p:tgtEl>
                                        <p:attrNameLst>
                                          <p:attrName>style.visibility</p:attrName>
                                        </p:attrNameLst>
                                      </p:cBhvr>
                                      <p:to>
                                        <p:strVal val="visible"/>
                                      </p:to>
                                    </p:set>
                                    <p:animEffect transition="in" filter="wipe(left)">
                                      <p:cBhvr>
                                        <p:cTn id="81" dur="500"/>
                                        <p:tgtEl>
                                          <p:spTgt spid="70"/>
                                        </p:tgtEl>
                                      </p:cBhvr>
                                    </p:animEffect>
                                  </p:childTnLst>
                                </p:cTn>
                              </p:par>
                            </p:childTnLst>
                          </p:cTn>
                        </p:par>
                        <p:par>
                          <p:cTn id="82" fill="hold">
                            <p:stCondLst>
                              <p:cond delay="6500"/>
                            </p:stCondLst>
                            <p:childTnLst>
                              <p:par>
                                <p:cTn id="83" presetID="53" presetClass="entr" presetSubtype="16" fill="hold" grpId="0" nodeType="afterEffect">
                                  <p:stCondLst>
                                    <p:cond delay="0"/>
                                  </p:stCondLst>
                                  <p:childTnLst>
                                    <p:set>
                                      <p:cBhvr>
                                        <p:cTn id="84" dur="1" fill="hold">
                                          <p:stCondLst>
                                            <p:cond delay="0"/>
                                          </p:stCondLst>
                                        </p:cTn>
                                        <p:tgtEl>
                                          <p:spTgt spid="71"/>
                                        </p:tgtEl>
                                        <p:attrNameLst>
                                          <p:attrName>style.visibility</p:attrName>
                                        </p:attrNameLst>
                                      </p:cBhvr>
                                      <p:to>
                                        <p:strVal val="visible"/>
                                      </p:to>
                                    </p:set>
                                    <p:anim calcmode="lin" valueType="num">
                                      <p:cBhvr>
                                        <p:cTn id="85" dur="500" fill="hold"/>
                                        <p:tgtEl>
                                          <p:spTgt spid="71"/>
                                        </p:tgtEl>
                                        <p:attrNameLst>
                                          <p:attrName>ppt_w</p:attrName>
                                        </p:attrNameLst>
                                      </p:cBhvr>
                                      <p:tavLst>
                                        <p:tav tm="0">
                                          <p:val>
                                            <p:fltVal val="0"/>
                                          </p:val>
                                        </p:tav>
                                        <p:tav tm="100000">
                                          <p:val>
                                            <p:strVal val="#ppt_w"/>
                                          </p:val>
                                        </p:tav>
                                      </p:tavLst>
                                    </p:anim>
                                    <p:anim calcmode="lin" valueType="num">
                                      <p:cBhvr>
                                        <p:cTn id="86" dur="500" fill="hold"/>
                                        <p:tgtEl>
                                          <p:spTgt spid="71"/>
                                        </p:tgtEl>
                                        <p:attrNameLst>
                                          <p:attrName>ppt_h</p:attrName>
                                        </p:attrNameLst>
                                      </p:cBhvr>
                                      <p:tavLst>
                                        <p:tav tm="0">
                                          <p:val>
                                            <p:fltVal val="0"/>
                                          </p:val>
                                        </p:tav>
                                        <p:tav tm="100000">
                                          <p:val>
                                            <p:strVal val="#ppt_h"/>
                                          </p:val>
                                        </p:tav>
                                      </p:tavLst>
                                    </p:anim>
                                    <p:animEffect transition="in" filter="fade">
                                      <p:cBhvr>
                                        <p:cTn id="87" dur="500"/>
                                        <p:tgtEl>
                                          <p:spTgt spid="71"/>
                                        </p:tgtEl>
                                      </p:cBhvr>
                                    </p:animEffect>
                                  </p:childTnLst>
                                </p:cTn>
                              </p:par>
                            </p:childTnLst>
                          </p:cTn>
                        </p:par>
                        <p:par>
                          <p:cTn id="88" fill="hold">
                            <p:stCondLst>
                              <p:cond delay="7000"/>
                            </p:stCondLst>
                            <p:childTnLst>
                              <p:par>
                                <p:cTn id="89" presetID="53" presetClass="entr" presetSubtype="16" fill="hold" nodeType="afterEffect">
                                  <p:stCondLst>
                                    <p:cond delay="0"/>
                                  </p:stCondLst>
                                  <p:childTnLst>
                                    <p:set>
                                      <p:cBhvr>
                                        <p:cTn id="90" dur="1" fill="hold">
                                          <p:stCondLst>
                                            <p:cond delay="0"/>
                                          </p:stCondLst>
                                        </p:cTn>
                                        <p:tgtEl>
                                          <p:spTgt spid="82"/>
                                        </p:tgtEl>
                                        <p:attrNameLst>
                                          <p:attrName>style.visibility</p:attrName>
                                        </p:attrNameLst>
                                      </p:cBhvr>
                                      <p:to>
                                        <p:strVal val="visible"/>
                                      </p:to>
                                    </p:set>
                                    <p:anim calcmode="lin" valueType="num">
                                      <p:cBhvr>
                                        <p:cTn id="91" dur="500" fill="hold"/>
                                        <p:tgtEl>
                                          <p:spTgt spid="82"/>
                                        </p:tgtEl>
                                        <p:attrNameLst>
                                          <p:attrName>ppt_w</p:attrName>
                                        </p:attrNameLst>
                                      </p:cBhvr>
                                      <p:tavLst>
                                        <p:tav tm="0">
                                          <p:val>
                                            <p:fltVal val="0"/>
                                          </p:val>
                                        </p:tav>
                                        <p:tav tm="100000">
                                          <p:val>
                                            <p:strVal val="#ppt_w"/>
                                          </p:val>
                                        </p:tav>
                                      </p:tavLst>
                                    </p:anim>
                                    <p:anim calcmode="lin" valueType="num">
                                      <p:cBhvr>
                                        <p:cTn id="92" dur="500" fill="hold"/>
                                        <p:tgtEl>
                                          <p:spTgt spid="82"/>
                                        </p:tgtEl>
                                        <p:attrNameLst>
                                          <p:attrName>ppt_h</p:attrName>
                                        </p:attrNameLst>
                                      </p:cBhvr>
                                      <p:tavLst>
                                        <p:tav tm="0">
                                          <p:val>
                                            <p:fltVal val="0"/>
                                          </p:val>
                                        </p:tav>
                                        <p:tav tm="100000">
                                          <p:val>
                                            <p:strVal val="#ppt_h"/>
                                          </p:val>
                                        </p:tav>
                                      </p:tavLst>
                                    </p:anim>
                                    <p:animEffect transition="in" filter="fade">
                                      <p:cBhvr>
                                        <p:cTn id="93" dur="500"/>
                                        <p:tgtEl>
                                          <p:spTgt spid="82"/>
                                        </p:tgtEl>
                                      </p:cBhvr>
                                    </p:animEffect>
                                  </p:childTnLst>
                                </p:cTn>
                              </p:par>
                            </p:childTnLst>
                          </p:cTn>
                        </p:par>
                        <p:par>
                          <p:cTn id="94" fill="hold">
                            <p:stCondLst>
                              <p:cond delay="7500"/>
                            </p:stCondLst>
                            <p:childTnLst>
                              <p:par>
                                <p:cTn id="95" presetID="22" presetClass="entr" presetSubtype="8" fill="hold" grpId="0" nodeType="after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wipe(left)">
                                      <p:cBhvr>
                                        <p:cTn id="97" dur="500"/>
                                        <p:tgtEl>
                                          <p:spTgt spid="66"/>
                                        </p:tgtEl>
                                      </p:cBhvr>
                                    </p:animEffect>
                                  </p:childTnLst>
                                </p:cTn>
                              </p:par>
                            </p:childTnLst>
                          </p:cTn>
                        </p:par>
                        <p:par>
                          <p:cTn id="98" fill="hold">
                            <p:stCondLst>
                              <p:cond delay="8000"/>
                            </p:stCondLst>
                            <p:childTnLst>
                              <p:par>
                                <p:cTn id="99" presetID="22" presetClass="entr" presetSubtype="8" fill="hold" grpId="0" nodeType="after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wipe(left)">
                                      <p:cBhvr>
                                        <p:cTn id="101" dur="500"/>
                                        <p:tgtEl>
                                          <p:spTgt spid="67"/>
                                        </p:tgtEl>
                                      </p:cBhvr>
                                    </p:animEffect>
                                  </p:childTnLst>
                                </p:cTn>
                              </p:par>
                            </p:childTnLst>
                          </p:cTn>
                        </p:par>
                        <p:par>
                          <p:cTn id="102" fill="hold">
                            <p:stCondLst>
                              <p:cond delay="8500"/>
                            </p:stCondLst>
                            <p:childTnLst>
                              <p:par>
                                <p:cTn id="103" presetID="53" presetClass="entr" presetSubtype="16" fill="hold" grpId="0" nodeType="afterEffect">
                                  <p:stCondLst>
                                    <p:cond delay="0"/>
                                  </p:stCondLst>
                                  <p:childTnLst>
                                    <p:set>
                                      <p:cBhvr>
                                        <p:cTn id="104" dur="1" fill="hold">
                                          <p:stCondLst>
                                            <p:cond delay="0"/>
                                          </p:stCondLst>
                                        </p:cTn>
                                        <p:tgtEl>
                                          <p:spTgt spid="68"/>
                                        </p:tgtEl>
                                        <p:attrNameLst>
                                          <p:attrName>style.visibility</p:attrName>
                                        </p:attrNameLst>
                                      </p:cBhvr>
                                      <p:to>
                                        <p:strVal val="visible"/>
                                      </p:to>
                                    </p:set>
                                    <p:anim calcmode="lin" valueType="num">
                                      <p:cBhvr>
                                        <p:cTn id="105" dur="500" fill="hold"/>
                                        <p:tgtEl>
                                          <p:spTgt spid="68"/>
                                        </p:tgtEl>
                                        <p:attrNameLst>
                                          <p:attrName>ppt_w</p:attrName>
                                        </p:attrNameLst>
                                      </p:cBhvr>
                                      <p:tavLst>
                                        <p:tav tm="0">
                                          <p:val>
                                            <p:fltVal val="0"/>
                                          </p:val>
                                        </p:tav>
                                        <p:tav tm="100000">
                                          <p:val>
                                            <p:strVal val="#ppt_w"/>
                                          </p:val>
                                        </p:tav>
                                      </p:tavLst>
                                    </p:anim>
                                    <p:anim calcmode="lin" valueType="num">
                                      <p:cBhvr>
                                        <p:cTn id="106" dur="500" fill="hold"/>
                                        <p:tgtEl>
                                          <p:spTgt spid="68"/>
                                        </p:tgtEl>
                                        <p:attrNameLst>
                                          <p:attrName>ppt_h</p:attrName>
                                        </p:attrNameLst>
                                      </p:cBhvr>
                                      <p:tavLst>
                                        <p:tav tm="0">
                                          <p:val>
                                            <p:fltVal val="0"/>
                                          </p:val>
                                        </p:tav>
                                        <p:tav tm="100000">
                                          <p:val>
                                            <p:strVal val="#ppt_h"/>
                                          </p:val>
                                        </p:tav>
                                      </p:tavLst>
                                    </p:anim>
                                    <p:animEffect transition="in" filter="fade">
                                      <p:cBhvr>
                                        <p:cTn id="107" dur="500"/>
                                        <p:tgtEl>
                                          <p:spTgt spid="68"/>
                                        </p:tgtEl>
                                      </p:cBhvr>
                                    </p:animEffect>
                                  </p:childTnLst>
                                </p:cTn>
                              </p:par>
                            </p:childTnLst>
                          </p:cTn>
                        </p:par>
                        <p:par>
                          <p:cTn id="108" fill="hold">
                            <p:stCondLst>
                              <p:cond delay="9000"/>
                            </p:stCondLst>
                            <p:childTnLst>
                              <p:par>
                                <p:cTn id="109" presetID="53" presetClass="entr" presetSubtype="16" fill="hold" nodeType="afterEffect">
                                  <p:stCondLst>
                                    <p:cond delay="0"/>
                                  </p:stCondLst>
                                  <p:childTnLst>
                                    <p:set>
                                      <p:cBhvr>
                                        <p:cTn id="110" dur="1" fill="hold">
                                          <p:stCondLst>
                                            <p:cond delay="0"/>
                                          </p:stCondLst>
                                        </p:cTn>
                                        <p:tgtEl>
                                          <p:spTgt spid="97"/>
                                        </p:tgtEl>
                                        <p:attrNameLst>
                                          <p:attrName>style.visibility</p:attrName>
                                        </p:attrNameLst>
                                      </p:cBhvr>
                                      <p:to>
                                        <p:strVal val="visible"/>
                                      </p:to>
                                    </p:set>
                                    <p:anim calcmode="lin" valueType="num">
                                      <p:cBhvr>
                                        <p:cTn id="111" dur="500" fill="hold"/>
                                        <p:tgtEl>
                                          <p:spTgt spid="97"/>
                                        </p:tgtEl>
                                        <p:attrNameLst>
                                          <p:attrName>ppt_w</p:attrName>
                                        </p:attrNameLst>
                                      </p:cBhvr>
                                      <p:tavLst>
                                        <p:tav tm="0">
                                          <p:val>
                                            <p:fltVal val="0"/>
                                          </p:val>
                                        </p:tav>
                                        <p:tav tm="100000">
                                          <p:val>
                                            <p:strVal val="#ppt_w"/>
                                          </p:val>
                                        </p:tav>
                                      </p:tavLst>
                                    </p:anim>
                                    <p:anim calcmode="lin" valueType="num">
                                      <p:cBhvr>
                                        <p:cTn id="112" dur="500" fill="hold"/>
                                        <p:tgtEl>
                                          <p:spTgt spid="97"/>
                                        </p:tgtEl>
                                        <p:attrNameLst>
                                          <p:attrName>ppt_h</p:attrName>
                                        </p:attrNameLst>
                                      </p:cBhvr>
                                      <p:tavLst>
                                        <p:tav tm="0">
                                          <p:val>
                                            <p:fltVal val="0"/>
                                          </p:val>
                                        </p:tav>
                                        <p:tav tm="100000">
                                          <p:val>
                                            <p:strVal val="#ppt_h"/>
                                          </p:val>
                                        </p:tav>
                                      </p:tavLst>
                                    </p:anim>
                                    <p:animEffect transition="in" filter="fade">
                                      <p:cBhvr>
                                        <p:cTn id="113" dur="500"/>
                                        <p:tgtEl>
                                          <p:spTgt spid="97"/>
                                        </p:tgtEl>
                                      </p:cBhvr>
                                    </p:animEffect>
                                  </p:childTnLst>
                                </p:cTn>
                              </p:par>
                            </p:childTnLst>
                          </p:cTn>
                        </p:par>
                        <p:par>
                          <p:cTn id="114" fill="hold">
                            <p:stCondLst>
                              <p:cond delay="9500"/>
                            </p:stCondLst>
                            <p:childTnLst>
                              <p:par>
                                <p:cTn id="115" presetID="22" presetClass="entr" presetSubtype="8" fill="hold" grpId="0" nodeType="afterEffect">
                                  <p:stCondLst>
                                    <p:cond delay="0"/>
                                  </p:stCondLst>
                                  <p:childTnLst>
                                    <p:set>
                                      <p:cBhvr>
                                        <p:cTn id="116" dur="1" fill="hold">
                                          <p:stCondLst>
                                            <p:cond delay="0"/>
                                          </p:stCondLst>
                                        </p:cTn>
                                        <p:tgtEl>
                                          <p:spTgt spid="94"/>
                                        </p:tgtEl>
                                        <p:attrNameLst>
                                          <p:attrName>style.visibility</p:attrName>
                                        </p:attrNameLst>
                                      </p:cBhvr>
                                      <p:to>
                                        <p:strVal val="visible"/>
                                      </p:to>
                                    </p:set>
                                    <p:animEffect transition="in" filter="wipe(left)">
                                      <p:cBhvr>
                                        <p:cTn id="117" dur="500"/>
                                        <p:tgtEl>
                                          <p:spTgt spid="94"/>
                                        </p:tgtEl>
                                      </p:cBhvr>
                                    </p:animEffect>
                                  </p:childTnLst>
                                </p:cTn>
                              </p:par>
                            </p:childTnLst>
                          </p:cTn>
                        </p:par>
                        <p:par>
                          <p:cTn id="118" fill="hold">
                            <p:stCondLst>
                              <p:cond delay="10000"/>
                            </p:stCondLst>
                            <p:childTnLst>
                              <p:par>
                                <p:cTn id="119" presetID="22" presetClass="entr" presetSubtype="8" fill="hold" grpId="0" nodeType="afterEffect">
                                  <p:stCondLst>
                                    <p:cond delay="0"/>
                                  </p:stCondLst>
                                  <p:childTnLst>
                                    <p:set>
                                      <p:cBhvr>
                                        <p:cTn id="120" dur="1" fill="hold">
                                          <p:stCondLst>
                                            <p:cond delay="0"/>
                                          </p:stCondLst>
                                        </p:cTn>
                                        <p:tgtEl>
                                          <p:spTgt spid="95"/>
                                        </p:tgtEl>
                                        <p:attrNameLst>
                                          <p:attrName>style.visibility</p:attrName>
                                        </p:attrNameLst>
                                      </p:cBhvr>
                                      <p:to>
                                        <p:strVal val="visible"/>
                                      </p:to>
                                    </p:set>
                                    <p:animEffect transition="in" filter="wipe(left)">
                                      <p:cBhvr>
                                        <p:cTn id="121" dur="500"/>
                                        <p:tgtEl>
                                          <p:spTgt spid="95"/>
                                        </p:tgtEl>
                                      </p:cBhvr>
                                    </p:animEffect>
                                  </p:childTnLst>
                                </p:cTn>
                              </p:par>
                            </p:childTnLst>
                          </p:cTn>
                        </p:par>
                        <p:par>
                          <p:cTn id="122" fill="hold">
                            <p:stCondLst>
                              <p:cond delay="10500"/>
                            </p:stCondLst>
                            <p:childTnLst>
                              <p:par>
                                <p:cTn id="123" presetID="53" presetClass="entr" presetSubtype="16" fill="hold" grpId="0" nodeType="afterEffect">
                                  <p:stCondLst>
                                    <p:cond delay="0"/>
                                  </p:stCondLst>
                                  <p:childTnLst>
                                    <p:set>
                                      <p:cBhvr>
                                        <p:cTn id="124" dur="1" fill="hold">
                                          <p:stCondLst>
                                            <p:cond delay="0"/>
                                          </p:stCondLst>
                                        </p:cTn>
                                        <p:tgtEl>
                                          <p:spTgt spid="96"/>
                                        </p:tgtEl>
                                        <p:attrNameLst>
                                          <p:attrName>style.visibility</p:attrName>
                                        </p:attrNameLst>
                                      </p:cBhvr>
                                      <p:to>
                                        <p:strVal val="visible"/>
                                      </p:to>
                                    </p:set>
                                    <p:anim calcmode="lin" valueType="num">
                                      <p:cBhvr>
                                        <p:cTn id="125" dur="500" fill="hold"/>
                                        <p:tgtEl>
                                          <p:spTgt spid="96"/>
                                        </p:tgtEl>
                                        <p:attrNameLst>
                                          <p:attrName>ppt_w</p:attrName>
                                        </p:attrNameLst>
                                      </p:cBhvr>
                                      <p:tavLst>
                                        <p:tav tm="0">
                                          <p:val>
                                            <p:fltVal val="0"/>
                                          </p:val>
                                        </p:tav>
                                        <p:tav tm="100000">
                                          <p:val>
                                            <p:strVal val="#ppt_w"/>
                                          </p:val>
                                        </p:tav>
                                      </p:tavLst>
                                    </p:anim>
                                    <p:anim calcmode="lin" valueType="num">
                                      <p:cBhvr>
                                        <p:cTn id="126" dur="500" fill="hold"/>
                                        <p:tgtEl>
                                          <p:spTgt spid="96"/>
                                        </p:tgtEl>
                                        <p:attrNameLst>
                                          <p:attrName>ppt_h</p:attrName>
                                        </p:attrNameLst>
                                      </p:cBhvr>
                                      <p:tavLst>
                                        <p:tav tm="0">
                                          <p:val>
                                            <p:fltVal val="0"/>
                                          </p:val>
                                        </p:tav>
                                        <p:tav tm="100000">
                                          <p:val>
                                            <p:strVal val="#ppt_h"/>
                                          </p:val>
                                        </p:tav>
                                      </p:tavLst>
                                    </p:anim>
                                    <p:animEffect transition="in" filter="fade">
                                      <p:cBhvr>
                                        <p:cTn id="127"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6" grpId="0" animBg="1"/>
      <p:bldP spid="67" grpId="0" animBg="1"/>
      <p:bldP spid="68" grpId="0"/>
      <p:bldP spid="69" grpId="0" animBg="1"/>
      <p:bldP spid="70" grpId="0" animBg="1"/>
      <p:bldP spid="71" grpId="0"/>
      <p:bldP spid="72" grpId="0" animBg="1"/>
      <p:bldP spid="73" grpId="0" animBg="1"/>
      <p:bldP spid="74" grpId="0"/>
      <p:bldP spid="93" grpId="0"/>
      <p:bldP spid="94" grpId="0" animBg="1"/>
      <p:bldP spid="95" grpId="0" animBg="1"/>
      <p:bldP spid="96" grpId="0"/>
      <p:bldP spid="101" grpId="0"/>
      <p:bldP spid="102" grpId="0"/>
      <p:bldP spid="10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3" name="任意多边形 12"/>
          <p:cNvSpPr/>
          <p:nvPr/>
        </p:nvSpPr>
        <p:spPr>
          <a:xfrm>
            <a:off x="-32075" y="2979130"/>
            <a:ext cx="12236938" cy="1271902"/>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 fmla="*/ 0 w 12721389"/>
              <a:gd name="connsiteY0" fmla="*/ 503854 h 1049626"/>
              <a:gd name="connsiteX1" fmla="*/ 3593431 w 12721389"/>
              <a:gd name="connsiteY1" fmla="*/ 22591 h 1049626"/>
              <a:gd name="connsiteX2" fmla="*/ 7908758 w 12721389"/>
              <a:gd name="connsiteY2" fmla="*/ 1049286 h 1049626"/>
              <a:gd name="connsiteX3" fmla="*/ 11774905 w 12721389"/>
              <a:gd name="connsiteY3" fmla="*/ 134886 h 1049626"/>
              <a:gd name="connsiteX4" fmla="*/ 12721389 w 12721389"/>
              <a:gd name="connsiteY4" fmla="*/ 6549 h 1049626"/>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4197"/>
              <a:gd name="connsiteX1" fmla="*/ 3593431 w 12368463"/>
              <a:gd name="connsiteY1" fmla="*/ 17170 h 1044197"/>
              <a:gd name="connsiteX2" fmla="*/ 7908758 w 12368463"/>
              <a:gd name="connsiteY2" fmla="*/ 1043865 h 1044197"/>
              <a:gd name="connsiteX3" fmla="*/ 11774905 w 12368463"/>
              <a:gd name="connsiteY3" fmla="*/ 129465 h 1044197"/>
              <a:gd name="connsiteX4" fmla="*/ 12368463 w 12368463"/>
              <a:gd name="connsiteY4" fmla="*/ 113423 h 1044197"/>
              <a:gd name="connsiteX0" fmla="*/ 0 w 12368463"/>
              <a:gd name="connsiteY0" fmla="*/ 498433 h 1045860"/>
              <a:gd name="connsiteX1" fmla="*/ 3593431 w 12368463"/>
              <a:gd name="connsiteY1" fmla="*/ 17170 h 1045860"/>
              <a:gd name="connsiteX2" fmla="*/ 7908758 w 12368463"/>
              <a:gd name="connsiteY2" fmla="*/ 1043865 h 1045860"/>
              <a:gd name="connsiteX3" fmla="*/ 11357810 w 12368463"/>
              <a:gd name="connsiteY3" fmla="*/ 273844 h 1045860"/>
              <a:gd name="connsiteX4" fmla="*/ 12368463 w 12368463"/>
              <a:gd name="connsiteY4" fmla="*/ 113423 h 1045860"/>
              <a:gd name="connsiteX0" fmla="*/ 0 w 12368463"/>
              <a:gd name="connsiteY0" fmla="*/ 503294 h 1146765"/>
              <a:gd name="connsiteX1" fmla="*/ 3593431 w 12368463"/>
              <a:gd name="connsiteY1" fmla="*/ 22031 h 1146765"/>
              <a:gd name="connsiteX2" fmla="*/ 8855242 w 12368463"/>
              <a:gd name="connsiteY2" fmla="*/ 1144979 h 1146765"/>
              <a:gd name="connsiteX3" fmla="*/ 11357810 w 12368463"/>
              <a:gd name="connsiteY3" fmla="*/ 278705 h 1146765"/>
              <a:gd name="connsiteX4" fmla="*/ 12368463 w 12368463"/>
              <a:gd name="connsiteY4" fmla="*/ 118284 h 1146765"/>
              <a:gd name="connsiteX0" fmla="*/ 0 w 12368463"/>
              <a:gd name="connsiteY0" fmla="*/ 503294 h 1157827"/>
              <a:gd name="connsiteX1" fmla="*/ 3593431 w 12368463"/>
              <a:gd name="connsiteY1" fmla="*/ 22031 h 1157827"/>
              <a:gd name="connsiteX2" fmla="*/ 8855242 w 12368463"/>
              <a:gd name="connsiteY2" fmla="*/ 1144979 h 1157827"/>
              <a:gd name="connsiteX3" fmla="*/ 11357810 w 12368463"/>
              <a:gd name="connsiteY3" fmla="*/ 599547 h 1157827"/>
              <a:gd name="connsiteX4" fmla="*/ 12368463 w 12368463"/>
              <a:gd name="connsiteY4" fmla="*/ 118284 h 1157827"/>
              <a:gd name="connsiteX0" fmla="*/ 0 w 12368463"/>
              <a:gd name="connsiteY0" fmla="*/ 503294 h 1161527"/>
              <a:gd name="connsiteX1" fmla="*/ 3593431 w 12368463"/>
              <a:gd name="connsiteY1" fmla="*/ 22031 h 1161527"/>
              <a:gd name="connsiteX2" fmla="*/ 8855242 w 12368463"/>
              <a:gd name="connsiteY2" fmla="*/ 1144979 h 1161527"/>
              <a:gd name="connsiteX3" fmla="*/ 11357810 w 12368463"/>
              <a:gd name="connsiteY3" fmla="*/ 599547 h 1161527"/>
              <a:gd name="connsiteX4" fmla="*/ 12368463 w 12368463"/>
              <a:gd name="connsiteY4" fmla="*/ 118284 h 1161527"/>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855242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57530"/>
              <a:gd name="connsiteX1" fmla="*/ 3593431 w 12609094"/>
              <a:gd name="connsiteY1" fmla="*/ 22031 h 1157530"/>
              <a:gd name="connsiteX2" fmla="*/ 8678779 w 12609094"/>
              <a:gd name="connsiteY2" fmla="*/ 1144979 h 1157530"/>
              <a:gd name="connsiteX3" fmla="*/ 11357810 w 12609094"/>
              <a:gd name="connsiteY3" fmla="*/ 599547 h 1157530"/>
              <a:gd name="connsiteX4" fmla="*/ 12609094 w 12609094"/>
              <a:gd name="connsiteY4" fmla="*/ 198494 h 1157530"/>
              <a:gd name="connsiteX0" fmla="*/ 0 w 12609094"/>
              <a:gd name="connsiteY0" fmla="*/ 503294 h 1145790"/>
              <a:gd name="connsiteX1" fmla="*/ 3593431 w 12609094"/>
              <a:gd name="connsiteY1" fmla="*/ 22031 h 1145790"/>
              <a:gd name="connsiteX2" fmla="*/ 8678779 w 12609094"/>
              <a:gd name="connsiteY2" fmla="*/ 1144979 h 1145790"/>
              <a:gd name="connsiteX3" fmla="*/ 12609094 w 12609094"/>
              <a:gd name="connsiteY3" fmla="*/ 198494 h 1145790"/>
              <a:gd name="connsiteX0" fmla="*/ 0 w 12609094"/>
              <a:gd name="connsiteY0" fmla="*/ 458098 h 1100219"/>
              <a:gd name="connsiteX1" fmla="*/ 4010526 w 12609094"/>
              <a:gd name="connsiteY1" fmla="*/ 24961 h 1100219"/>
              <a:gd name="connsiteX2" fmla="*/ 8678779 w 12609094"/>
              <a:gd name="connsiteY2" fmla="*/ 1099783 h 1100219"/>
              <a:gd name="connsiteX3" fmla="*/ 12609094 w 12609094"/>
              <a:gd name="connsiteY3" fmla="*/ 153298 h 1100219"/>
              <a:gd name="connsiteX0" fmla="*/ 0 w 12609094"/>
              <a:gd name="connsiteY0" fmla="*/ 459006 h 1117160"/>
              <a:gd name="connsiteX1" fmla="*/ 4010526 w 12609094"/>
              <a:gd name="connsiteY1" fmla="*/ 25869 h 1117160"/>
              <a:gd name="connsiteX2" fmla="*/ 8999621 w 12609094"/>
              <a:gd name="connsiteY2" fmla="*/ 1116733 h 1117160"/>
              <a:gd name="connsiteX3" fmla="*/ 12609094 w 12609094"/>
              <a:gd name="connsiteY3" fmla="*/ 154206 h 1117160"/>
              <a:gd name="connsiteX0" fmla="*/ 0 w 12288251"/>
              <a:gd name="connsiteY0" fmla="*/ 459006 h 1118949"/>
              <a:gd name="connsiteX1" fmla="*/ 4010526 w 12288251"/>
              <a:gd name="connsiteY1" fmla="*/ 25869 h 1118949"/>
              <a:gd name="connsiteX2" fmla="*/ 8999621 w 12288251"/>
              <a:gd name="connsiteY2" fmla="*/ 1116733 h 1118949"/>
              <a:gd name="connsiteX3" fmla="*/ 12288251 w 12288251"/>
              <a:gd name="connsiteY3" fmla="*/ 298585 h 1118949"/>
              <a:gd name="connsiteX0" fmla="*/ 0 w 12288251"/>
              <a:gd name="connsiteY0" fmla="*/ 459006 h 1119678"/>
              <a:gd name="connsiteX1" fmla="*/ 4010526 w 12288251"/>
              <a:gd name="connsiteY1" fmla="*/ 25869 h 1119678"/>
              <a:gd name="connsiteX2" fmla="*/ 8999621 w 12288251"/>
              <a:gd name="connsiteY2" fmla="*/ 1116733 h 1119678"/>
              <a:gd name="connsiteX3" fmla="*/ 12288251 w 12288251"/>
              <a:gd name="connsiteY3" fmla="*/ 298585 h 1119678"/>
              <a:gd name="connsiteX0" fmla="*/ 0 w 12336378"/>
              <a:gd name="connsiteY0" fmla="*/ 459006 h 1119678"/>
              <a:gd name="connsiteX1" fmla="*/ 4010526 w 12336378"/>
              <a:gd name="connsiteY1" fmla="*/ 25869 h 1119678"/>
              <a:gd name="connsiteX2" fmla="*/ 8999621 w 12336378"/>
              <a:gd name="connsiteY2" fmla="*/ 1116733 h 1119678"/>
              <a:gd name="connsiteX3" fmla="*/ 12336378 w 12336378"/>
              <a:gd name="connsiteY3" fmla="*/ 298585 h 1119678"/>
              <a:gd name="connsiteX0" fmla="*/ 0 w 12336378"/>
              <a:gd name="connsiteY0" fmla="*/ 459006 h 1119864"/>
              <a:gd name="connsiteX1" fmla="*/ 4010526 w 12336378"/>
              <a:gd name="connsiteY1" fmla="*/ 25869 h 1119864"/>
              <a:gd name="connsiteX2" fmla="*/ 8999621 w 12336378"/>
              <a:gd name="connsiteY2" fmla="*/ 1116733 h 1119864"/>
              <a:gd name="connsiteX3" fmla="*/ 12336378 w 12336378"/>
              <a:gd name="connsiteY3" fmla="*/ 298585 h 1119864"/>
              <a:gd name="connsiteX0" fmla="*/ 0 w 12336378"/>
              <a:gd name="connsiteY0" fmla="*/ 459920 h 1136723"/>
              <a:gd name="connsiteX1" fmla="*/ 4010526 w 12336378"/>
              <a:gd name="connsiteY1" fmla="*/ 26783 h 1136723"/>
              <a:gd name="connsiteX2" fmla="*/ 9160042 w 12336378"/>
              <a:gd name="connsiteY2" fmla="*/ 1133689 h 1136723"/>
              <a:gd name="connsiteX3" fmla="*/ 12336378 w 12336378"/>
              <a:gd name="connsiteY3" fmla="*/ 299499 h 1136723"/>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7372"/>
              <a:gd name="connsiteX1" fmla="*/ 3930315 w 12336378"/>
              <a:gd name="connsiteY1" fmla="*/ 24662 h 1167372"/>
              <a:gd name="connsiteX2" fmla="*/ 9160042 w 12336378"/>
              <a:gd name="connsiteY2" fmla="*/ 1163652 h 1167372"/>
              <a:gd name="connsiteX3" fmla="*/ 12336378 w 12336378"/>
              <a:gd name="connsiteY3" fmla="*/ 329462 h 1167372"/>
              <a:gd name="connsiteX0" fmla="*/ 0 w 12336378"/>
              <a:gd name="connsiteY0" fmla="*/ 489883 h 1166384"/>
              <a:gd name="connsiteX1" fmla="*/ 3930315 w 12336378"/>
              <a:gd name="connsiteY1" fmla="*/ 24662 h 1166384"/>
              <a:gd name="connsiteX2" fmla="*/ 9160042 w 12336378"/>
              <a:gd name="connsiteY2" fmla="*/ 1163652 h 1166384"/>
              <a:gd name="connsiteX3" fmla="*/ 12336378 w 12336378"/>
              <a:gd name="connsiteY3" fmla="*/ 329462 h 1166384"/>
              <a:gd name="connsiteX0" fmla="*/ 0 w 12256167"/>
              <a:gd name="connsiteY0" fmla="*/ 489883 h 1168885"/>
              <a:gd name="connsiteX1" fmla="*/ 3930315 w 12256167"/>
              <a:gd name="connsiteY1" fmla="*/ 24662 h 1168885"/>
              <a:gd name="connsiteX2" fmla="*/ 9160042 w 12256167"/>
              <a:gd name="connsiteY2" fmla="*/ 1163652 h 1168885"/>
              <a:gd name="connsiteX3" fmla="*/ 12256167 w 12256167"/>
              <a:gd name="connsiteY3" fmla="*/ 425715 h 1168885"/>
              <a:gd name="connsiteX0" fmla="*/ 0 w 12240125"/>
              <a:gd name="connsiteY0" fmla="*/ 238646 h 1254532"/>
              <a:gd name="connsiteX1" fmla="*/ 3914273 w 12240125"/>
              <a:gd name="connsiteY1" fmla="*/ 110309 h 1254532"/>
              <a:gd name="connsiteX2" fmla="*/ 9144000 w 12240125"/>
              <a:gd name="connsiteY2" fmla="*/ 1249299 h 1254532"/>
              <a:gd name="connsiteX3" fmla="*/ 12240125 w 12240125"/>
              <a:gd name="connsiteY3" fmla="*/ 511362 h 1254532"/>
              <a:gd name="connsiteX0" fmla="*/ 0 w 12240125"/>
              <a:gd name="connsiteY0" fmla="*/ 259219 h 1275890"/>
              <a:gd name="connsiteX1" fmla="*/ 3978441 w 12240125"/>
              <a:gd name="connsiteY1" fmla="*/ 98798 h 1275890"/>
              <a:gd name="connsiteX2" fmla="*/ 9144000 w 12240125"/>
              <a:gd name="connsiteY2" fmla="*/ 1269872 h 1275890"/>
              <a:gd name="connsiteX3" fmla="*/ 12240125 w 12240125"/>
              <a:gd name="connsiteY3" fmla="*/ 531935 h 1275890"/>
              <a:gd name="connsiteX0" fmla="*/ 0 w 12240125"/>
              <a:gd name="connsiteY0" fmla="*/ 259219 h 1271902"/>
              <a:gd name="connsiteX1" fmla="*/ 3978441 w 12240125"/>
              <a:gd name="connsiteY1" fmla="*/ 98798 h 1271902"/>
              <a:gd name="connsiteX2" fmla="*/ 9144000 w 12240125"/>
              <a:gd name="connsiteY2" fmla="*/ 1269872 h 1271902"/>
              <a:gd name="connsiteX3" fmla="*/ 12240125 w 12240125"/>
              <a:gd name="connsiteY3" fmla="*/ 531935 h 1271902"/>
              <a:gd name="connsiteX0" fmla="*/ 0 w 12240125"/>
              <a:gd name="connsiteY0" fmla="*/ 259219 h 1271902"/>
              <a:gd name="connsiteX1" fmla="*/ 3978441 w 12240125"/>
              <a:gd name="connsiteY1" fmla="*/ 98798 h 1271902"/>
              <a:gd name="connsiteX2" fmla="*/ 8999621 w 12240125"/>
              <a:gd name="connsiteY2" fmla="*/ 1269872 h 1271902"/>
              <a:gd name="connsiteX3" fmla="*/ 12240125 w 12240125"/>
              <a:gd name="connsiteY3" fmla="*/ 531935 h 1271902"/>
            </a:gdLst>
            <a:ahLst/>
            <a:cxnLst>
              <a:cxn ang="0">
                <a:pos x="connsiteX0" y="connsiteY0"/>
              </a:cxn>
              <a:cxn ang="0">
                <a:pos x="connsiteX1" y="connsiteY1"/>
              </a:cxn>
              <a:cxn ang="0">
                <a:pos x="connsiteX2" y="connsiteY2"/>
              </a:cxn>
              <a:cxn ang="0">
                <a:pos x="connsiteX3" y="connsiteY3"/>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rgbClr val="3F404B"/>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63818" y="3335348"/>
            <a:ext cx="2159004" cy="134344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2017</a:t>
            </a:r>
          </a:p>
          <a:p>
            <a:pPr algn="ctr">
              <a:spcBef>
                <a:spcPts val="500"/>
              </a:spcBef>
              <a:spcAft>
                <a:spcPts val="0"/>
              </a:spcAft>
              <a:defRPr/>
            </a:pPr>
            <a:r>
              <a:rPr lang="zh-CN" altLang="en-US" b="1"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输入名称</a:t>
            </a:r>
            <a:endParaRPr lang="en-US" altLang="zh-CN" b="1"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5" name="矩形 14"/>
          <p:cNvSpPr/>
          <p:nvPr/>
        </p:nvSpPr>
        <p:spPr>
          <a:xfrm>
            <a:off x="2830221" y="3431326"/>
            <a:ext cx="2159004" cy="134344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2017</a:t>
            </a:r>
          </a:p>
          <a:p>
            <a:pPr algn="ctr">
              <a:spcBef>
                <a:spcPts val="500"/>
              </a:spcBef>
              <a:spcAft>
                <a:spcPts val="0"/>
              </a:spcAft>
              <a:defRPr/>
            </a:pPr>
            <a:r>
              <a:rPr lang="zh-CN" altLang="en-US" b="1"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输入名称</a:t>
            </a: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6" name="矩形 15"/>
          <p:cNvSpPr/>
          <p:nvPr/>
        </p:nvSpPr>
        <p:spPr>
          <a:xfrm>
            <a:off x="5105792" y="3941408"/>
            <a:ext cx="2159004" cy="134344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2018</a:t>
            </a:r>
          </a:p>
          <a:p>
            <a:pPr algn="ctr">
              <a:spcBef>
                <a:spcPts val="500"/>
              </a:spcBef>
              <a:spcAft>
                <a:spcPts val="0"/>
              </a:spcAft>
              <a:defRPr/>
            </a:pPr>
            <a:r>
              <a:rPr lang="zh-CN" altLang="en-US" b="1"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输入名称</a:t>
            </a: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7" name="矩形 16"/>
          <p:cNvSpPr/>
          <p:nvPr/>
        </p:nvSpPr>
        <p:spPr>
          <a:xfrm>
            <a:off x="7235360" y="2492897"/>
            <a:ext cx="2159004" cy="134344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2019</a:t>
            </a:r>
          </a:p>
          <a:p>
            <a:pPr algn="ctr">
              <a:spcBef>
                <a:spcPts val="500"/>
              </a:spcBef>
              <a:spcAft>
                <a:spcPts val="0"/>
              </a:spcAft>
              <a:defRPr/>
            </a:pPr>
            <a:r>
              <a:rPr lang="zh-CN" altLang="en-US" b="1"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输入名称</a:t>
            </a: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18" name="矩形 17"/>
          <p:cNvSpPr/>
          <p:nvPr/>
        </p:nvSpPr>
        <p:spPr>
          <a:xfrm>
            <a:off x="9465306" y="2348881"/>
            <a:ext cx="2159004" cy="1343445"/>
          </a:xfrm>
          <a:prstGeom prst="rect">
            <a:avLst/>
          </a:prstGeom>
        </p:spPr>
        <p:txBody>
          <a:bodyPr wrap="none">
            <a:spAutoFit/>
          </a:bodyPr>
          <a:lstStyle/>
          <a:p>
            <a:pPr algn="ctr">
              <a:lnSpc>
                <a:spcPct val="130000"/>
              </a:lnSpc>
              <a:spcAft>
                <a:spcPts val="0"/>
              </a:spcAft>
              <a:defRPr/>
            </a:pPr>
            <a:r>
              <a:rPr lang="en-US" altLang="zh-CN" sz="1600" kern="100" dirty="0" smtClean="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2020</a:t>
            </a:r>
          </a:p>
          <a:p>
            <a:pPr algn="ctr">
              <a:spcBef>
                <a:spcPts val="500"/>
              </a:spcBef>
              <a:spcAft>
                <a:spcPts val="0"/>
              </a:spcAft>
              <a:defRPr/>
            </a:pPr>
            <a:r>
              <a:rPr lang="zh-CN" altLang="en-US" b="1"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输入名称</a:t>
            </a: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endParaRPr>
          </a:p>
          <a:p>
            <a:pPr>
              <a:spcBef>
                <a:spcPts val="500"/>
              </a:spcBef>
              <a:spcAft>
                <a:spcPts val="0"/>
              </a:spcAft>
              <a:defRPr/>
            </a:pPr>
            <a:r>
              <a:rPr lang="zh-CN" altLang="en-US" sz="1400" kern="100" dirty="0">
                <a:solidFill>
                  <a:schemeClr val="tx1">
                    <a:lumMod val="75000"/>
                    <a:lumOff val="25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19" name="组合 18"/>
          <p:cNvGrpSpPr/>
          <p:nvPr/>
        </p:nvGrpSpPr>
        <p:grpSpPr>
          <a:xfrm>
            <a:off x="1312116" y="2647568"/>
            <a:ext cx="662952" cy="663125"/>
            <a:chOff x="8077071" y="845254"/>
            <a:chExt cx="2036801" cy="2036802"/>
          </a:xfrm>
        </p:grpSpPr>
        <p:sp>
          <p:nvSpPr>
            <p:cNvPr id="20" name="椭圆 19"/>
            <p:cNvSpPr/>
            <p:nvPr/>
          </p:nvSpPr>
          <p:spPr>
            <a:xfrm>
              <a:off x="8077071" y="845254"/>
              <a:ext cx="2036801" cy="203680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grpSp>
        <p:nvGrpSpPr>
          <p:cNvPr id="24" name="组合 23"/>
          <p:cNvGrpSpPr/>
          <p:nvPr/>
        </p:nvGrpSpPr>
        <p:grpSpPr>
          <a:xfrm>
            <a:off x="3578247" y="2743545"/>
            <a:ext cx="662952" cy="663125"/>
            <a:chOff x="8125599" y="1434035"/>
            <a:chExt cx="2036802" cy="2036802"/>
          </a:xfrm>
        </p:grpSpPr>
        <p:sp>
          <p:nvSpPr>
            <p:cNvPr id="31" name="椭圆 30"/>
            <p:cNvSpPr/>
            <p:nvPr/>
          </p:nvSpPr>
          <p:spPr>
            <a:xfrm>
              <a:off x="8125599" y="1434035"/>
              <a:ext cx="2036802" cy="2036802"/>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261"/>
            <p:cNvSpPr>
              <a:spLocks/>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5853821" y="3253627"/>
            <a:ext cx="662952" cy="663125"/>
            <a:chOff x="8125599" y="1434035"/>
            <a:chExt cx="2036802" cy="2036802"/>
          </a:xfrm>
        </p:grpSpPr>
        <p:sp>
          <p:nvSpPr>
            <p:cNvPr id="35" name="椭圆 34"/>
            <p:cNvSpPr/>
            <p:nvPr/>
          </p:nvSpPr>
          <p:spPr>
            <a:xfrm>
              <a:off x="8125599" y="1434035"/>
              <a:ext cx="2036802" cy="203680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37"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8"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39"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grpSp>
      <p:grpSp>
        <p:nvGrpSpPr>
          <p:cNvPr id="40" name="组合 39"/>
          <p:cNvGrpSpPr/>
          <p:nvPr/>
        </p:nvGrpSpPr>
        <p:grpSpPr>
          <a:xfrm>
            <a:off x="7983388" y="3849514"/>
            <a:ext cx="662952" cy="663125"/>
            <a:chOff x="8125599" y="1434035"/>
            <a:chExt cx="2036802" cy="2036802"/>
          </a:xfrm>
        </p:grpSpPr>
        <p:sp>
          <p:nvSpPr>
            <p:cNvPr id="41" name="椭圆 40"/>
            <p:cNvSpPr/>
            <p:nvPr/>
          </p:nvSpPr>
          <p:spPr>
            <a:xfrm>
              <a:off x="8125599" y="1434035"/>
              <a:ext cx="2036802" cy="2036802"/>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3" name="组合 42"/>
          <p:cNvGrpSpPr/>
          <p:nvPr/>
        </p:nvGrpSpPr>
        <p:grpSpPr>
          <a:xfrm>
            <a:off x="10213333" y="3771408"/>
            <a:ext cx="662952" cy="663125"/>
            <a:chOff x="8125599" y="1434035"/>
            <a:chExt cx="2036802" cy="2036802"/>
          </a:xfrm>
        </p:grpSpPr>
        <p:sp>
          <p:nvSpPr>
            <p:cNvPr id="44" name="椭圆 43"/>
            <p:cNvSpPr/>
            <p:nvPr/>
          </p:nvSpPr>
          <p:spPr>
            <a:xfrm>
              <a:off x="8125599" y="1434035"/>
              <a:ext cx="2036802" cy="203680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cs typeface="Arial" panose="020B0604020202020204" pitchFamily="34" charset="0"/>
              </a:endParaRPr>
            </a:p>
          </p:txBody>
        </p:sp>
      </p:grpSp>
      <p:sp>
        <p:nvSpPr>
          <p:cNvPr id="29" name="矩形 28"/>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工作完成阶段</a:t>
            </a:r>
          </a:p>
        </p:txBody>
      </p:sp>
      <p:sp>
        <p:nvSpPr>
          <p:cNvPr id="27" name="椭圆 26"/>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854135554"/>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75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000"/>
                                </p:stCondLst>
                                <p:childTnLst>
                                  <p:par>
                                    <p:cTn id="18" presetID="2" presetClass="entr" presetSubtype="1" fill="hold" nodeType="afterEffect" p14:presetBounceEnd="53333">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14:bounceEnd="53333">
                                          <p:cBhvr additive="base">
                                            <p:cTn id="20" dur="750" fill="hold"/>
                                            <p:tgtEl>
                                              <p:spTgt spid="19"/>
                                            </p:tgtEl>
                                            <p:attrNameLst>
                                              <p:attrName>ppt_x</p:attrName>
                                            </p:attrNameLst>
                                          </p:cBhvr>
                                          <p:tavLst>
                                            <p:tav tm="0">
                                              <p:val>
                                                <p:strVal val="#ppt_x"/>
                                              </p:val>
                                            </p:tav>
                                            <p:tav tm="100000">
                                              <p:val>
                                                <p:strVal val="#ppt_x"/>
                                              </p:val>
                                            </p:tav>
                                          </p:tavLst>
                                        </p:anim>
                                        <p:anim calcmode="lin" valueType="num" p14:bounceEnd="53333">
                                          <p:cBhvr additive="base">
                                            <p:cTn id="21" dur="750" fill="hold"/>
                                            <p:tgtEl>
                                              <p:spTgt spid="19"/>
                                            </p:tgtEl>
                                            <p:attrNameLst>
                                              <p:attrName>ppt_y</p:attrName>
                                            </p:attrNameLst>
                                          </p:cBhvr>
                                          <p:tavLst>
                                            <p:tav tm="0">
                                              <p:val>
                                                <p:strVal val="0-#ppt_h/2"/>
                                              </p:val>
                                            </p:tav>
                                            <p:tav tm="100000">
                                              <p:val>
                                                <p:strVal val="#ppt_y"/>
                                              </p:val>
                                            </p:tav>
                                          </p:tavLst>
                                        </p:anim>
                                      </p:childTnLst>
                                    </p:cTn>
                                  </p:par>
                                  <p:par>
                                    <p:cTn id="22" presetID="22" presetClass="entr" presetSubtype="1"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par>
                              <p:cTn id="25" fill="hold">
                                <p:stCondLst>
                                  <p:cond delay="1750"/>
                                </p:stCondLst>
                                <p:childTnLst>
                                  <p:par>
                                    <p:cTn id="26" presetID="2" presetClass="entr" presetSubtype="1" fill="hold" nodeType="afterEffect" p14:presetBounceEnd="53333">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14:bounceEnd="53333">
                                          <p:cBhvr additive="base">
                                            <p:cTn id="28" dur="750" fill="hold"/>
                                            <p:tgtEl>
                                              <p:spTgt spid="24"/>
                                            </p:tgtEl>
                                            <p:attrNameLst>
                                              <p:attrName>ppt_x</p:attrName>
                                            </p:attrNameLst>
                                          </p:cBhvr>
                                          <p:tavLst>
                                            <p:tav tm="0">
                                              <p:val>
                                                <p:strVal val="#ppt_x"/>
                                              </p:val>
                                            </p:tav>
                                            <p:tav tm="100000">
                                              <p:val>
                                                <p:strVal val="#ppt_x"/>
                                              </p:val>
                                            </p:tav>
                                          </p:tavLst>
                                        </p:anim>
                                        <p:anim calcmode="lin" valueType="num" p14:bounceEnd="53333">
                                          <p:cBhvr additive="base">
                                            <p:cTn id="29" dur="750" fill="hold"/>
                                            <p:tgtEl>
                                              <p:spTgt spid="24"/>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25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2500"/>
                                </p:stCondLst>
                                <p:childTnLst>
                                  <p:par>
                                    <p:cTn id="34" presetID="2" presetClass="entr" presetSubtype="1" fill="hold" nodeType="afterEffect" p14:presetBounceEnd="53333">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14:bounceEnd="53333">
                                          <p:cBhvr additive="base">
                                            <p:cTn id="36" dur="750" fill="hold"/>
                                            <p:tgtEl>
                                              <p:spTgt spid="34"/>
                                            </p:tgtEl>
                                            <p:attrNameLst>
                                              <p:attrName>ppt_x</p:attrName>
                                            </p:attrNameLst>
                                          </p:cBhvr>
                                          <p:tavLst>
                                            <p:tav tm="0">
                                              <p:val>
                                                <p:strVal val="#ppt_x"/>
                                              </p:val>
                                            </p:tav>
                                            <p:tav tm="100000">
                                              <p:val>
                                                <p:strVal val="#ppt_x"/>
                                              </p:val>
                                            </p:tav>
                                          </p:tavLst>
                                        </p:anim>
                                        <p:anim calcmode="lin" valueType="num" p14:bounceEnd="53333">
                                          <p:cBhvr additive="base">
                                            <p:cTn id="37" dur="750" fill="hold"/>
                                            <p:tgtEl>
                                              <p:spTgt spid="34"/>
                                            </p:tgtEl>
                                            <p:attrNameLst>
                                              <p:attrName>ppt_y</p:attrName>
                                            </p:attrNameLst>
                                          </p:cBhvr>
                                          <p:tavLst>
                                            <p:tav tm="0">
                                              <p:val>
                                                <p:strVal val="0-#ppt_h/2"/>
                                              </p:val>
                                            </p:tav>
                                            <p:tav tm="100000">
                                              <p:val>
                                                <p:strVal val="#ppt_y"/>
                                              </p:val>
                                            </p:tav>
                                          </p:tavLst>
                                        </p:anim>
                                      </p:childTnLst>
                                    </p:cTn>
                                  </p:par>
                                  <p:par>
                                    <p:cTn id="38" presetID="22" presetClass="entr" presetSubtype="1" fill="hold" grpId="0" nodeType="withEffect">
                                      <p:stCondLst>
                                        <p:cond delay="25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3250"/>
                                </p:stCondLst>
                                <p:childTnLst>
                                  <p:par>
                                    <p:cTn id="42" presetID="2" presetClass="entr" presetSubtype="1" fill="hold" nodeType="afterEffect" p14:presetBounceEnd="53333">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14:bounceEnd="53333">
                                          <p:cBhvr additive="base">
                                            <p:cTn id="44" dur="750" fill="hold"/>
                                            <p:tgtEl>
                                              <p:spTgt spid="40"/>
                                            </p:tgtEl>
                                            <p:attrNameLst>
                                              <p:attrName>ppt_x</p:attrName>
                                            </p:attrNameLst>
                                          </p:cBhvr>
                                          <p:tavLst>
                                            <p:tav tm="0">
                                              <p:val>
                                                <p:strVal val="#ppt_x"/>
                                              </p:val>
                                            </p:tav>
                                            <p:tav tm="100000">
                                              <p:val>
                                                <p:strVal val="#ppt_x"/>
                                              </p:val>
                                            </p:tav>
                                          </p:tavLst>
                                        </p:anim>
                                        <p:anim calcmode="lin" valueType="num" p14:bounceEnd="53333">
                                          <p:cBhvr additive="base">
                                            <p:cTn id="45" dur="750" fill="hold"/>
                                            <p:tgtEl>
                                              <p:spTgt spid="40"/>
                                            </p:tgtEl>
                                            <p:attrNameLst>
                                              <p:attrName>ppt_y</p:attrName>
                                            </p:attrNameLst>
                                          </p:cBhvr>
                                          <p:tavLst>
                                            <p:tav tm="0">
                                              <p:val>
                                                <p:strVal val="0-#ppt_h/2"/>
                                              </p:val>
                                            </p:tav>
                                            <p:tav tm="100000">
                                              <p:val>
                                                <p:strVal val="#ppt_y"/>
                                              </p:val>
                                            </p:tav>
                                          </p:tavLst>
                                        </p:anim>
                                      </p:childTnLst>
                                    </p:cTn>
                                  </p:par>
                                  <p:par>
                                    <p:cTn id="46" presetID="22" presetClass="entr" presetSubtype="1"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p:stCondLst>
                                  <p:cond delay="4000"/>
                                </p:stCondLst>
                                <p:childTnLst>
                                  <p:par>
                                    <p:cTn id="50" presetID="2" presetClass="entr" presetSubtype="1" fill="hold" nodeType="afterEffect" p14:presetBounceEnd="53333">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14:bounceEnd="53333">
                                          <p:cBhvr additive="base">
                                            <p:cTn id="52" dur="750" fill="hold"/>
                                            <p:tgtEl>
                                              <p:spTgt spid="43"/>
                                            </p:tgtEl>
                                            <p:attrNameLst>
                                              <p:attrName>ppt_x</p:attrName>
                                            </p:attrNameLst>
                                          </p:cBhvr>
                                          <p:tavLst>
                                            <p:tav tm="0">
                                              <p:val>
                                                <p:strVal val="#ppt_x"/>
                                              </p:val>
                                            </p:tav>
                                            <p:tav tm="100000">
                                              <p:val>
                                                <p:strVal val="#ppt_x"/>
                                              </p:val>
                                            </p:tav>
                                          </p:tavLst>
                                        </p:anim>
                                        <p:anim calcmode="lin" valueType="num" p14:bounceEnd="53333">
                                          <p:cBhvr additive="base">
                                            <p:cTn id="53" dur="750" fill="hold"/>
                                            <p:tgtEl>
                                              <p:spTgt spid="43"/>
                                            </p:tgtEl>
                                            <p:attrNameLst>
                                              <p:attrName>ppt_y</p:attrName>
                                            </p:attrNameLst>
                                          </p:cBhvr>
                                          <p:tavLst>
                                            <p:tav tm="0">
                                              <p:val>
                                                <p:strVal val="0-#ppt_h/2"/>
                                              </p:val>
                                            </p:tav>
                                            <p:tav tm="100000">
                                              <p:val>
                                                <p:strVal val="#ppt_y"/>
                                              </p:val>
                                            </p:tav>
                                          </p:tavLst>
                                        </p:anim>
                                      </p:childTnLst>
                                    </p:cTn>
                                  </p:par>
                                  <p:par>
                                    <p:cTn id="54" presetID="22" presetClass="entr" presetSubtype="1" fill="hold" grpId="0" nodeType="withEffect">
                                      <p:stCondLst>
                                        <p:cond delay="250"/>
                                      </p:stCondLst>
                                      <p:childTnLst>
                                        <p:set>
                                          <p:cBhvr>
                                            <p:cTn id="55" dur="1" fill="hold">
                                              <p:stCondLst>
                                                <p:cond delay="0"/>
                                              </p:stCondLst>
                                            </p:cTn>
                                            <p:tgtEl>
                                              <p:spTgt spid="18"/>
                                            </p:tgtEl>
                                            <p:attrNameLst>
                                              <p:attrName>style.visibility</p:attrName>
                                            </p:attrNameLst>
                                          </p:cBhvr>
                                          <p:to>
                                            <p:strVal val="visible"/>
                                          </p:to>
                                        </p:set>
                                        <p:animEffect transition="in" filter="wipe(up)">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P spid="17" grpId="0"/>
          <p:bldP spid="18" grpId="0"/>
          <p:bldP spid="29" grpId="0"/>
          <p:bldP spid="2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75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1000"/>
                                            <p:tgtEl>
                                              <p:spTgt spid="13"/>
                                            </p:tgtEl>
                                          </p:cBhvr>
                                        </p:animEffect>
                                      </p:childTnLst>
                                    </p:cTn>
                                  </p:par>
                                </p:childTnLst>
                              </p:cTn>
                            </p:par>
                            <p:par>
                              <p:cTn id="17" fill="hold">
                                <p:stCondLst>
                                  <p:cond delay="1000"/>
                                </p:stCondLst>
                                <p:childTnLst>
                                  <p:par>
                                    <p:cTn id="18" presetID="2" presetClass="entr" presetSubtype="1"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750" fill="hold"/>
                                            <p:tgtEl>
                                              <p:spTgt spid="19"/>
                                            </p:tgtEl>
                                            <p:attrNameLst>
                                              <p:attrName>ppt_x</p:attrName>
                                            </p:attrNameLst>
                                          </p:cBhvr>
                                          <p:tavLst>
                                            <p:tav tm="0">
                                              <p:val>
                                                <p:strVal val="#ppt_x"/>
                                              </p:val>
                                            </p:tav>
                                            <p:tav tm="100000">
                                              <p:val>
                                                <p:strVal val="#ppt_x"/>
                                              </p:val>
                                            </p:tav>
                                          </p:tavLst>
                                        </p:anim>
                                        <p:anim calcmode="lin" valueType="num">
                                          <p:cBhvr additive="base">
                                            <p:cTn id="21" dur="750" fill="hold"/>
                                            <p:tgtEl>
                                              <p:spTgt spid="19"/>
                                            </p:tgtEl>
                                            <p:attrNameLst>
                                              <p:attrName>ppt_y</p:attrName>
                                            </p:attrNameLst>
                                          </p:cBhvr>
                                          <p:tavLst>
                                            <p:tav tm="0">
                                              <p:val>
                                                <p:strVal val="0-#ppt_h/2"/>
                                              </p:val>
                                            </p:tav>
                                            <p:tav tm="100000">
                                              <p:val>
                                                <p:strVal val="#ppt_y"/>
                                              </p:val>
                                            </p:tav>
                                          </p:tavLst>
                                        </p:anim>
                                      </p:childTnLst>
                                    </p:cTn>
                                  </p:par>
                                  <p:par>
                                    <p:cTn id="22" presetID="22" presetClass="entr" presetSubtype="1" fill="hold" grpId="0" nodeType="withEffect">
                                      <p:stCondLst>
                                        <p:cond delay="25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par>
                              <p:cTn id="25" fill="hold">
                                <p:stCondLst>
                                  <p:cond delay="1750"/>
                                </p:stCondLst>
                                <p:childTnLst>
                                  <p:par>
                                    <p:cTn id="26" presetID="2" presetClass="entr" presetSubtype="1"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additive="base">
                                            <p:cTn id="28" dur="750" fill="hold"/>
                                            <p:tgtEl>
                                              <p:spTgt spid="24"/>
                                            </p:tgtEl>
                                            <p:attrNameLst>
                                              <p:attrName>ppt_x</p:attrName>
                                            </p:attrNameLst>
                                          </p:cBhvr>
                                          <p:tavLst>
                                            <p:tav tm="0">
                                              <p:val>
                                                <p:strVal val="#ppt_x"/>
                                              </p:val>
                                            </p:tav>
                                            <p:tav tm="100000">
                                              <p:val>
                                                <p:strVal val="#ppt_x"/>
                                              </p:val>
                                            </p:tav>
                                          </p:tavLst>
                                        </p:anim>
                                        <p:anim calcmode="lin" valueType="num">
                                          <p:cBhvr additive="base">
                                            <p:cTn id="29" dur="750" fill="hold"/>
                                            <p:tgtEl>
                                              <p:spTgt spid="24"/>
                                            </p:tgtEl>
                                            <p:attrNameLst>
                                              <p:attrName>ppt_y</p:attrName>
                                            </p:attrNameLst>
                                          </p:cBhvr>
                                          <p:tavLst>
                                            <p:tav tm="0">
                                              <p:val>
                                                <p:strVal val="0-#ppt_h/2"/>
                                              </p:val>
                                            </p:tav>
                                            <p:tav tm="100000">
                                              <p:val>
                                                <p:strVal val="#ppt_y"/>
                                              </p:val>
                                            </p:tav>
                                          </p:tavLst>
                                        </p:anim>
                                      </p:childTnLst>
                                    </p:cTn>
                                  </p:par>
                                  <p:par>
                                    <p:cTn id="30" presetID="22" presetClass="entr" presetSubtype="1" fill="hold" grpId="0" nodeType="withEffect">
                                      <p:stCondLst>
                                        <p:cond delay="250"/>
                                      </p:stCondLst>
                                      <p:childTnLst>
                                        <p:set>
                                          <p:cBhvr>
                                            <p:cTn id="31" dur="1" fill="hold">
                                              <p:stCondLst>
                                                <p:cond delay="0"/>
                                              </p:stCondLst>
                                            </p:cTn>
                                            <p:tgtEl>
                                              <p:spTgt spid="15"/>
                                            </p:tgtEl>
                                            <p:attrNameLst>
                                              <p:attrName>style.visibility</p:attrName>
                                            </p:attrNameLst>
                                          </p:cBhvr>
                                          <p:to>
                                            <p:strVal val="visible"/>
                                          </p:to>
                                        </p:set>
                                        <p:animEffect transition="in" filter="wipe(up)">
                                          <p:cBhvr>
                                            <p:cTn id="32" dur="500"/>
                                            <p:tgtEl>
                                              <p:spTgt spid="15"/>
                                            </p:tgtEl>
                                          </p:cBhvr>
                                        </p:animEffect>
                                      </p:childTnLst>
                                    </p:cTn>
                                  </p:par>
                                </p:childTnLst>
                              </p:cTn>
                            </p:par>
                            <p:par>
                              <p:cTn id="33" fill="hold">
                                <p:stCondLst>
                                  <p:cond delay="2500"/>
                                </p:stCondLst>
                                <p:childTnLst>
                                  <p:par>
                                    <p:cTn id="34" presetID="2" presetClass="entr" presetSubtype="1" fill="hold" nodeType="after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additive="base">
                                            <p:cTn id="36" dur="750" fill="hold"/>
                                            <p:tgtEl>
                                              <p:spTgt spid="34"/>
                                            </p:tgtEl>
                                            <p:attrNameLst>
                                              <p:attrName>ppt_x</p:attrName>
                                            </p:attrNameLst>
                                          </p:cBhvr>
                                          <p:tavLst>
                                            <p:tav tm="0">
                                              <p:val>
                                                <p:strVal val="#ppt_x"/>
                                              </p:val>
                                            </p:tav>
                                            <p:tav tm="100000">
                                              <p:val>
                                                <p:strVal val="#ppt_x"/>
                                              </p:val>
                                            </p:tav>
                                          </p:tavLst>
                                        </p:anim>
                                        <p:anim calcmode="lin" valueType="num">
                                          <p:cBhvr additive="base">
                                            <p:cTn id="37" dur="750" fill="hold"/>
                                            <p:tgtEl>
                                              <p:spTgt spid="34"/>
                                            </p:tgtEl>
                                            <p:attrNameLst>
                                              <p:attrName>ppt_y</p:attrName>
                                            </p:attrNameLst>
                                          </p:cBhvr>
                                          <p:tavLst>
                                            <p:tav tm="0">
                                              <p:val>
                                                <p:strVal val="0-#ppt_h/2"/>
                                              </p:val>
                                            </p:tav>
                                            <p:tav tm="100000">
                                              <p:val>
                                                <p:strVal val="#ppt_y"/>
                                              </p:val>
                                            </p:tav>
                                          </p:tavLst>
                                        </p:anim>
                                      </p:childTnLst>
                                    </p:cTn>
                                  </p:par>
                                  <p:par>
                                    <p:cTn id="38" presetID="22" presetClass="entr" presetSubtype="1" fill="hold" grpId="0" nodeType="withEffect">
                                      <p:stCondLst>
                                        <p:cond delay="25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3250"/>
                                </p:stCondLst>
                                <p:childTnLst>
                                  <p:par>
                                    <p:cTn id="42" presetID="2" presetClass="entr" presetSubtype="1" fill="hold" nodeType="afterEffect">
                                      <p:stCondLst>
                                        <p:cond delay="0"/>
                                      </p:stCondLst>
                                      <p:childTnLst>
                                        <p:set>
                                          <p:cBhvr>
                                            <p:cTn id="43" dur="1" fill="hold">
                                              <p:stCondLst>
                                                <p:cond delay="0"/>
                                              </p:stCondLst>
                                            </p:cTn>
                                            <p:tgtEl>
                                              <p:spTgt spid="40"/>
                                            </p:tgtEl>
                                            <p:attrNameLst>
                                              <p:attrName>style.visibility</p:attrName>
                                            </p:attrNameLst>
                                          </p:cBhvr>
                                          <p:to>
                                            <p:strVal val="visible"/>
                                          </p:to>
                                        </p:set>
                                        <p:anim calcmode="lin" valueType="num">
                                          <p:cBhvr additive="base">
                                            <p:cTn id="44" dur="750" fill="hold"/>
                                            <p:tgtEl>
                                              <p:spTgt spid="40"/>
                                            </p:tgtEl>
                                            <p:attrNameLst>
                                              <p:attrName>ppt_x</p:attrName>
                                            </p:attrNameLst>
                                          </p:cBhvr>
                                          <p:tavLst>
                                            <p:tav tm="0">
                                              <p:val>
                                                <p:strVal val="#ppt_x"/>
                                              </p:val>
                                            </p:tav>
                                            <p:tav tm="100000">
                                              <p:val>
                                                <p:strVal val="#ppt_x"/>
                                              </p:val>
                                            </p:tav>
                                          </p:tavLst>
                                        </p:anim>
                                        <p:anim calcmode="lin" valueType="num">
                                          <p:cBhvr additive="base">
                                            <p:cTn id="45" dur="750" fill="hold"/>
                                            <p:tgtEl>
                                              <p:spTgt spid="40"/>
                                            </p:tgtEl>
                                            <p:attrNameLst>
                                              <p:attrName>ppt_y</p:attrName>
                                            </p:attrNameLst>
                                          </p:cBhvr>
                                          <p:tavLst>
                                            <p:tav tm="0">
                                              <p:val>
                                                <p:strVal val="0-#ppt_h/2"/>
                                              </p:val>
                                            </p:tav>
                                            <p:tav tm="100000">
                                              <p:val>
                                                <p:strVal val="#ppt_y"/>
                                              </p:val>
                                            </p:tav>
                                          </p:tavLst>
                                        </p:anim>
                                      </p:childTnLst>
                                    </p:cTn>
                                  </p:par>
                                  <p:par>
                                    <p:cTn id="46" presetID="22" presetClass="entr" presetSubtype="1" fill="hold" grpId="0" nodeType="withEffect">
                                      <p:stCondLst>
                                        <p:cond delay="25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par>
                              <p:cTn id="49" fill="hold">
                                <p:stCondLst>
                                  <p:cond delay="4000"/>
                                </p:stCondLst>
                                <p:childTnLst>
                                  <p:par>
                                    <p:cTn id="50" presetID="2" presetClass="entr" presetSubtype="1" fill="hold" nodeType="afterEffect">
                                      <p:stCondLst>
                                        <p:cond delay="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750" fill="hold"/>
                                            <p:tgtEl>
                                              <p:spTgt spid="43"/>
                                            </p:tgtEl>
                                            <p:attrNameLst>
                                              <p:attrName>ppt_x</p:attrName>
                                            </p:attrNameLst>
                                          </p:cBhvr>
                                          <p:tavLst>
                                            <p:tav tm="0">
                                              <p:val>
                                                <p:strVal val="#ppt_x"/>
                                              </p:val>
                                            </p:tav>
                                            <p:tav tm="100000">
                                              <p:val>
                                                <p:strVal val="#ppt_x"/>
                                              </p:val>
                                            </p:tav>
                                          </p:tavLst>
                                        </p:anim>
                                        <p:anim calcmode="lin" valueType="num">
                                          <p:cBhvr additive="base">
                                            <p:cTn id="53" dur="750" fill="hold"/>
                                            <p:tgtEl>
                                              <p:spTgt spid="43"/>
                                            </p:tgtEl>
                                            <p:attrNameLst>
                                              <p:attrName>ppt_y</p:attrName>
                                            </p:attrNameLst>
                                          </p:cBhvr>
                                          <p:tavLst>
                                            <p:tav tm="0">
                                              <p:val>
                                                <p:strVal val="0-#ppt_h/2"/>
                                              </p:val>
                                            </p:tav>
                                            <p:tav tm="100000">
                                              <p:val>
                                                <p:strVal val="#ppt_y"/>
                                              </p:val>
                                            </p:tav>
                                          </p:tavLst>
                                        </p:anim>
                                      </p:childTnLst>
                                    </p:cTn>
                                  </p:par>
                                  <p:par>
                                    <p:cTn id="54" presetID="22" presetClass="entr" presetSubtype="1" fill="hold" grpId="0" nodeType="withEffect">
                                      <p:stCondLst>
                                        <p:cond delay="250"/>
                                      </p:stCondLst>
                                      <p:childTnLst>
                                        <p:set>
                                          <p:cBhvr>
                                            <p:cTn id="55" dur="1" fill="hold">
                                              <p:stCondLst>
                                                <p:cond delay="0"/>
                                              </p:stCondLst>
                                            </p:cTn>
                                            <p:tgtEl>
                                              <p:spTgt spid="18"/>
                                            </p:tgtEl>
                                            <p:attrNameLst>
                                              <p:attrName>style.visibility</p:attrName>
                                            </p:attrNameLst>
                                          </p:cBhvr>
                                          <p:to>
                                            <p:strVal val="visible"/>
                                          </p:to>
                                        </p:set>
                                        <p:animEffect transition="in" filter="wipe(up)">
                                          <p:cBhvr>
                                            <p:cTn id="5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6" grpId="0"/>
          <p:bldP spid="17" grpId="0"/>
          <p:bldP spid="18" grpId="0"/>
          <p:bldP spid="29" grpId="0"/>
          <p:bldP spid="27"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片 4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 name="矩形 2"/>
          <p:cNvSpPr/>
          <p:nvPr/>
        </p:nvSpPr>
        <p:spPr>
          <a:xfrm>
            <a:off x="1028766" y="1819541"/>
            <a:ext cx="10071034" cy="523220"/>
          </a:xfrm>
          <a:prstGeom prst="rect">
            <a:avLst/>
          </a:prstGeom>
        </p:spPr>
        <p:txBody>
          <a:bodyPr wrap="square">
            <a:spAutoFit/>
          </a:bodyPr>
          <a:lstStyle/>
          <a:p>
            <a:r>
              <a:rPr lang="zh-CN" altLang="en-US" sz="1400" dirty="0">
                <a:solidFill>
                  <a:schemeClr val="accent4"/>
                </a:solidFill>
                <a:latin typeface="微软雅黑 Light" panose="020B0502040204020203" pitchFamily="34" charset="-122"/>
                <a:ea typeface="微软雅黑 Light" panose="020B0502040204020203" pitchFamily="34" charset="-122"/>
              </a:rPr>
              <a:t>点击输入简要文字内容，文字内容概括</a:t>
            </a:r>
            <a:r>
              <a:rPr lang="zh-CN" altLang="en-US" sz="1400" dirty="0" smtClean="0">
                <a:solidFill>
                  <a:schemeClr val="accent4"/>
                </a:solidFill>
                <a:latin typeface="微软雅黑 Light" panose="020B0502040204020203" pitchFamily="34" charset="-122"/>
                <a:ea typeface="微软雅黑 Light" panose="020B0502040204020203" pitchFamily="34" charset="-122"/>
              </a:rPr>
              <a:t>精炼，不用</a:t>
            </a:r>
            <a:r>
              <a:rPr lang="zh-CN" altLang="en-US" sz="1400" dirty="0">
                <a:solidFill>
                  <a:schemeClr val="accent4"/>
                </a:solidFill>
                <a:latin typeface="微软雅黑 Light" panose="020B0502040204020203" pitchFamily="34" charset="-122"/>
                <a:ea typeface="微软雅黑 Light" panose="020B0502040204020203" pitchFamily="34" charset="-122"/>
              </a:rPr>
              <a:t>多余的文字，言简意赅的说明分项</a:t>
            </a:r>
            <a:r>
              <a:rPr lang="zh-CN" altLang="en-US" sz="1400" dirty="0" smtClean="0">
                <a:solidFill>
                  <a:schemeClr val="accent4"/>
                </a:solidFill>
                <a:latin typeface="微软雅黑 Light" panose="020B0502040204020203" pitchFamily="34" charset="-122"/>
                <a:ea typeface="微软雅黑 Light" panose="020B0502040204020203" pitchFamily="34" charset="-122"/>
              </a:rPr>
              <a:t>内容。点击输入简要文字内容，文字内容概括精炼，不用多余的文字，言简意赅的说明分项内容</a:t>
            </a:r>
            <a:endParaRPr lang="zh-CN" altLang="en-US" sz="1400" dirty="0" smtClean="0">
              <a:solidFill>
                <a:schemeClr val="accent4"/>
              </a:solidFill>
            </a:endParaRPr>
          </a:p>
        </p:txBody>
      </p:sp>
      <p:grpSp>
        <p:nvGrpSpPr>
          <p:cNvPr id="4" name="组合 3"/>
          <p:cNvGrpSpPr/>
          <p:nvPr/>
        </p:nvGrpSpPr>
        <p:grpSpPr>
          <a:xfrm>
            <a:off x="1741713" y="2797649"/>
            <a:ext cx="4110446" cy="3397971"/>
            <a:chOff x="1811341" y="295274"/>
            <a:chExt cx="7472361" cy="6177153"/>
          </a:xfrm>
          <a:solidFill>
            <a:schemeClr val="accent5">
              <a:lumMod val="20000"/>
              <a:lumOff val="80000"/>
            </a:schemeClr>
          </a:solidFill>
        </p:grpSpPr>
        <p:sp>
          <p:nvSpPr>
            <p:cNvPr id="5" name="内蒙古"/>
            <p:cNvSpPr>
              <a:spLocks/>
            </p:cNvSpPr>
            <p:nvPr/>
          </p:nvSpPr>
          <p:spPr bwMode="auto">
            <a:xfrm>
              <a:off x="4949732" y="365018"/>
              <a:ext cx="3273892" cy="2793666"/>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 name="甘肃"/>
            <p:cNvSpPr>
              <a:spLocks/>
            </p:cNvSpPr>
            <p:nvPr/>
          </p:nvSpPr>
          <p:spPr bwMode="auto">
            <a:xfrm>
              <a:off x="4320062" y="2254030"/>
              <a:ext cx="2092261" cy="177144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7" name="宁夏"/>
            <p:cNvSpPr>
              <a:spLocks/>
            </p:cNvSpPr>
            <p:nvPr/>
          </p:nvSpPr>
          <p:spPr bwMode="auto">
            <a:xfrm>
              <a:off x="5806564" y="2869751"/>
              <a:ext cx="422439" cy="697421"/>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新疆"/>
            <p:cNvSpPr>
              <a:spLocks/>
            </p:cNvSpPr>
            <p:nvPr/>
          </p:nvSpPr>
          <p:spPr bwMode="auto">
            <a:xfrm>
              <a:off x="1811341" y="1034539"/>
              <a:ext cx="2990938" cy="2261634"/>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青海"/>
            <p:cNvSpPr>
              <a:spLocks/>
            </p:cNvSpPr>
            <p:nvPr/>
          </p:nvSpPr>
          <p:spPr bwMode="auto">
            <a:xfrm>
              <a:off x="3752163" y="2809973"/>
              <a:ext cx="1861116" cy="1335062"/>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 name="四川"/>
            <p:cNvSpPr>
              <a:spLocks/>
            </p:cNvSpPr>
            <p:nvPr/>
          </p:nvSpPr>
          <p:spPr bwMode="auto">
            <a:xfrm>
              <a:off x="4820213" y="3746509"/>
              <a:ext cx="1610044" cy="1412775"/>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accent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1" name="西藏"/>
            <p:cNvSpPr>
              <a:spLocks/>
            </p:cNvSpPr>
            <p:nvPr/>
          </p:nvSpPr>
          <p:spPr bwMode="auto">
            <a:xfrm>
              <a:off x="2146103" y="3172632"/>
              <a:ext cx="2881342" cy="1753514"/>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2" name="云南"/>
            <p:cNvSpPr>
              <a:spLocks/>
            </p:cNvSpPr>
            <p:nvPr/>
          </p:nvSpPr>
          <p:spPr bwMode="auto">
            <a:xfrm>
              <a:off x="4770395" y="4631236"/>
              <a:ext cx="1303180" cy="1358974"/>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贵州"/>
            <p:cNvSpPr>
              <a:spLocks/>
            </p:cNvSpPr>
            <p:nvPr/>
          </p:nvSpPr>
          <p:spPr bwMode="auto">
            <a:xfrm>
              <a:off x="5704939" y="4613303"/>
              <a:ext cx="880741" cy="763178"/>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广西"/>
            <p:cNvSpPr>
              <a:spLocks/>
            </p:cNvSpPr>
            <p:nvPr/>
          </p:nvSpPr>
          <p:spPr bwMode="auto">
            <a:xfrm>
              <a:off x="5848407" y="5081570"/>
              <a:ext cx="1151740" cy="876756"/>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5" name="重庆"/>
            <p:cNvSpPr>
              <a:spLocks/>
            </p:cNvSpPr>
            <p:nvPr/>
          </p:nvSpPr>
          <p:spPr bwMode="auto">
            <a:xfrm>
              <a:off x="6007818" y="4117137"/>
              <a:ext cx="651588" cy="661554"/>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6" name="陕西"/>
            <p:cNvSpPr>
              <a:spLocks/>
            </p:cNvSpPr>
            <p:nvPr/>
          </p:nvSpPr>
          <p:spPr bwMode="auto">
            <a:xfrm>
              <a:off x="6007818" y="2833884"/>
              <a:ext cx="743250" cy="1325100"/>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7" name="山西"/>
            <p:cNvSpPr>
              <a:spLocks/>
            </p:cNvSpPr>
            <p:nvPr/>
          </p:nvSpPr>
          <p:spPr bwMode="auto">
            <a:xfrm>
              <a:off x="6651437" y="2584805"/>
              <a:ext cx="494171" cy="10879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8" name="湖南"/>
            <p:cNvSpPr>
              <a:spLocks/>
            </p:cNvSpPr>
            <p:nvPr/>
          </p:nvSpPr>
          <p:spPr bwMode="auto">
            <a:xfrm>
              <a:off x="6521917" y="4439943"/>
              <a:ext cx="789081" cy="91661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9" name="湖北"/>
            <p:cNvSpPr>
              <a:spLocks/>
            </p:cNvSpPr>
            <p:nvPr/>
          </p:nvSpPr>
          <p:spPr bwMode="auto">
            <a:xfrm>
              <a:off x="6430255" y="3911897"/>
              <a:ext cx="1119858" cy="701406"/>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accent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0" name="广东"/>
            <p:cNvSpPr>
              <a:spLocks/>
            </p:cNvSpPr>
            <p:nvPr/>
          </p:nvSpPr>
          <p:spPr bwMode="auto">
            <a:xfrm>
              <a:off x="6677342" y="5201128"/>
              <a:ext cx="1165687" cy="922587"/>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accent5"/>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1" name="江西"/>
            <p:cNvSpPr>
              <a:spLocks/>
            </p:cNvSpPr>
            <p:nvPr/>
          </p:nvSpPr>
          <p:spPr bwMode="auto">
            <a:xfrm>
              <a:off x="7229300" y="4402083"/>
              <a:ext cx="697419" cy="950484"/>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2" name="福建"/>
            <p:cNvSpPr>
              <a:spLocks/>
            </p:cNvSpPr>
            <p:nvPr/>
          </p:nvSpPr>
          <p:spPr bwMode="auto">
            <a:xfrm>
              <a:off x="7591959" y="4655145"/>
              <a:ext cx="645613" cy="789081"/>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3" name="浙江"/>
            <p:cNvSpPr>
              <a:spLocks/>
            </p:cNvSpPr>
            <p:nvPr/>
          </p:nvSpPr>
          <p:spPr bwMode="auto">
            <a:xfrm>
              <a:off x="7880890" y="4154999"/>
              <a:ext cx="553951" cy="641628"/>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4" name="安徽"/>
            <p:cNvSpPr>
              <a:spLocks/>
            </p:cNvSpPr>
            <p:nvPr/>
          </p:nvSpPr>
          <p:spPr bwMode="auto">
            <a:xfrm>
              <a:off x="7338896" y="3599054"/>
              <a:ext cx="701406" cy="858824"/>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5" name="天津"/>
            <p:cNvSpPr>
              <a:spLocks/>
            </p:cNvSpPr>
            <p:nvPr/>
          </p:nvSpPr>
          <p:spPr bwMode="auto">
            <a:xfrm>
              <a:off x="7476385" y="2608718"/>
              <a:ext cx="183322" cy="265018"/>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6" name="北京"/>
            <p:cNvSpPr>
              <a:spLocks/>
            </p:cNvSpPr>
            <p:nvPr/>
          </p:nvSpPr>
          <p:spPr bwMode="auto">
            <a:xfrm>
              <a:off x="7293063" y="2489160"/>
              <a:ext cx="243102" cy="261033"/>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accent5"/>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7" name="辽宁"/>
            <p:cNvSpPr>
              <a:spLocks/>
            </p:cNvSpPr>
            <p:nvPr/>
          </p:nvSpPr>
          <p:spPr bwMode="auto">
            <a:xfrm>
              <a:off x="7705540" y="1971075"/>
              <a:ext cx="862808" cy="820963"/>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8" name="吉林"/>
            <p:cNvSpPr>
              <a:spLocks/>
            </p:cNvSpPr>
            <p:nvPr/>
          </p:nvSpPr>
          <p:spPr bwMode="auto">
            <a:xfrm>
              <a:off x="7898824" y="1474911"/>
              <a:ext cx="1229454" cy="834914"/>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29" name="黑龙江"/>
            <p:cNvSpPr>
              <a:spLocks/>
            </p:cNvSpPr>
            <p:nvPr/>
          </p:nvSpPr>
          <p:spPr bwMode="auto">
            <a:xfrm>
              <a:off x="7637790" y="295274"/>
              <a:ext cx="1645912" cy="1496465"/>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0" name="山东"/>
            <p:cNvSpPr>
              <a:spLocks/>
            </p:cNvSpPr>
            <p:nvPr/>
          </p:nvSpPr>
          <p:spPr bwMode="auto">
            <a:xfrm>
              <a:off x="7310998" y="2979346"/>
              <a:ext cx="996316" cy="625687"/>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accent5"/>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1" name="上海"/>
            <p:cNvSpPr>
              <a:spLocks/>
            </p:cNvSpPr>
            <p:nvPr/>
          </p:nvSpPr>
          <p:spPr bwMode="auto">
            <a:xfrm>
              <a:off x="8241555" y="4017506"/>
              <a:ext cx="157419" cy="137493"/>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2" name="江苏"/>
            <p:cNvSpPr>
              <a:spLocks/>
            </p:cNvSpPr>
            <p:nvPr/>
          </p:nvSpPr>
          <p:spPr bwMode="auto">
            <a:xfrm>
              <a:off x="7512252" y="3489460"/>
              <a:ext cx="868787" cy="669523"/>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accent5"/>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3" name="河北"/>
            <p:cNvSpPr>
              <a:spLocks/>
            </p:cNvSpPr>
            <p:nvPr/>
          </p:nvSpPr>
          <p:spPr bwMode="auto">
            <a:xfrm>
              <a:off x="7059927" y="2208199"/>
              <a:ext cx="807015" cy="1151740"/>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4" name="河南"/>
            <p:cNvSpPr>
              <a:spLocks/>
            </p:cNvSpPr>
            <p:nvPr/>
          </p:nvSpPr>
          <p:spPr bwMode="auto">
            <a:xfrm>
              <a:off x="6691290" y="3314108"/>
              <a:ext cx="848861" cy="840889"/>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5" name="台湾"/>
            <p:cNvSpPr>
              <a:spLocks/>
            </p:cNvSpPr>
            <p:nvPr/>
          </p:nvSpPr>
          <p:spPr bwMode="auto">
            <a:xfrm>
              <a:off x="8287384" y="5109468"/>
              <a:ext cx="243102" cy="587825"/>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36" name="海南"/>
            <p:cNvSpPr>
              <a:spLocks/>
            </p:cNvSpPr>
            <p:nvPr/>
          </p:nvSpPr>
          <p:spPr bwMode="auto">
            <a:xfrm>
              <a:off x="6499995" y="6151614"/>
              <a:ext cx="366644" cy="320813"/>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grpSp>
      <p:graphicFrame>
        <p:nvGraphicFramePr>
          <p:cNvPr id="39" name="图表 38"/>
          <p:cNvGraphicFramePr/>
          <p:nvPr>
            <p:extLst>
              <p:ext uri="{D42A27DB-BD31-4B8C-83A1-F6EECF244321}">
                <p14:modId xmlns:p14="http://schemas.microsoft.com/office/powerpoint/2010/main" xmlns="" val="2874720882"/>
              </p:ext>
            </p:extLst>
          </p:nvPr>
        </p:nvGraphicFramePr>
        <p:xfrm>
          <a:off x="6191955" y="3145115"/>
          <a:ext cx="4358153" cy="2530304"/>
        </p:xfrm>
        <a:graphic>
          <a:graphicData uri="http://schemas.openxmlformats.org/drawingml/2006/chart">
            <c:chart xmlns:c="http://schemas.openxmlformats.org/drawingml/2006/chart" xmlns:r="http://schemas.openxmlformats.org/officeDocument/2006/relationships" r:id="rId4"/>
          </a:graphicData>
        </a:graphic>
      </p:graphicFrame>
      <p:sp>
        <p:nvSpPr>
          <p:cNvPr id="40" name="矩形 39"/>
          <p:cNvSpPr/>
          <p:nvPr/>
        </p:nvSpPr>
        <p:spPr>
          <a:xfrm>
            <a:off x="1072308" y="1308731"/>
            <a:ext cx="3062033" cy="497316"/>
          </a:xfrm>
          <a:prstGeom prst="rect">
            <a:avLst/>
          </a:prstGeom>
        </p:spPr>
        <p:txBody>
          <a:bodyPr wrap="square">
            <a:spAutoFit/>
          </a:bodyPr>
          <a:lstStyle/>
          <a:p>
            <a:pPr>
              <a:lnSpc>
                <a:spcPct val="120000"/>
              </a:lnSpc>
            </a:pPr>
            <a:r>
              <a:rPr lang="zh-CN" altLang="en-US" sz="2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id-ID" altLang="zh-CN" sz="2400" b="1"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矩形 42"/>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工作完成比例</a:t>
            </a:r>
          </a:p>
        </p:txBody>
      </p:sp>
      <p:sp>
        <p:nvSpPr>
          <p:cNvPr id="41" name="椭圆 40"/>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160066453"/>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75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5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250"/>
                                            <p:tgtEl>
                                              <p:spTgt spid="4"/>
                                            </p:tgtEl>
                                          </p:cBhvr>
                                        </p:animEffect>
                                        <p:anim calcmode="lin" valueType="num">
                                          <p:cBhvr>
                                            <p:cTn id="32" dur="1250" fill="hold"/>
                                            <p:tgtEl>
                                              <p:spTgt spid="4"/>
                                            </p:tgtEl>
                                            <p:attrNameLst>
                                              <p:attrName>ppt_x</p:attrName>
                                            </p:attrNameLst>
                                          </p:cBhvr>
                                          <p:tavLst>
                                            <p:tav tm="0">
                                              <p:val>
                                                <p:strVal val="#ppt_x"/>
                                              </p:val>
                                            </p:tav>
                                            <p:tav tm="100000">
                                              <p:val>
                                                <p:strVal val="#ppt_x"/>
                                              </p:val>
                                            </p:tav>
                                          </p:tavLst>
                                        </p:anim>
                                        <p:anim calcmode="lin" valueType="num">
                                          <p:cBhvr>
                                            <p:cTn id="33" dur="1125" decel="100000" fill="hold"/>
                                            <p:tgtEl>
                                              <p:spTgt spid="4"/>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4"/>
                                            </p:tgtEl>
                                            <p:attrNameLst>
                                              <p:attrName>ppt_y</p:attrName>
                                            </p:attrNameLst>
                                          </p:cBhvr>
                                          <p:tavLst>
                                            <p:tav tm="0">
                                              <p:val>
                                                <p:strVal val="#ppt_y-.03"/>
                                              </p:val>
                                            </p:tav>
                                            <p:tav tm="100000">
                                              <p:val>
                                                <p:strVal val="#ppt_y"/>
                                              </p:val>
                                            </p:tav>
                                          </p:tavLst>
                                        </p:anim>
                                      </p:childTnLst>
                                    </p:cTn>
                                  </p:par>
                                </p:childTnLst>
                              </p:cTn>
                            </p:par>
                            <p:par>
                              <p:cTn id="35" fill="hold">
                                <p:stCondLst>
                                  <p:cond delay="1250"/>
                                </p:stCondLst>
                                <p:childTnLst>
                                  <p:par>
                                    <p:cTn id="36" presetID="2" presetClass="entr" presetSubtype="2" fill="hold" grpId="0" nodeType="afterEffect" p14:presetBounceEnd="41000">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14:bounceEnd="41000">
                                          <p:cBhvr additive="base">
                                            <p:cTn id="38" dur="1000" fill="hold"/>
                                            <p:tgtEl>
                                              <p:spTgt spid="39"/>
                                            </p:tgtEl>
                                            <p:attrNameLst>
                                              <p:attrName>ppt_x</p:attrName>
                                            </p:attrNameLst>
                                          </p:cBhvr>
                                          <p:tavLst>
                                            <p:tav tm="0">
                                              <p:val>
                                                <p:strVal val="1+#ppt_w/2"/>
                                              </p:val>
                                            </p:tav>
                                            <p:tav tm="100000">
                                              <p:val>
                                                <p:strVal val="#ppt_x"/>
                                              </p:val>
                                            </p:tav>
                                          </p:tavLst>
                                        </p:anim>
                                        <p:anim calcmode="lin" valueType="num" p14:bounceEnd="41000">
                                          <p:cBhvr additive="base">
                                            <p:cTn id="39"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39" grpId="0">
            <p:bldAsOne/>
          </p:bldGraphic>
          <p:bldP spid="40" grpId="0"/>
          <p:bldP spid="43" grpId="0"/>
          <p:bldP spid="4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75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1000"/>
                                            <p:tgtEl>
                                              <p:spTgt spid="40"/>
                                            </p:tgtEl>
                                          </p:cBhvr>
                                        </p:animEffect>
                                        <p:anim calcmode="lin" valueType="num">
                                          <p:cBhvr>
                                            <p:cTn id="17" dur="1000" fill="hold"/>
                                            <p:tgtEl>
                                              <p:spTgt spid="40"/>
                                            </p:tgtEl>
                                            <p:attrNameLst>
                                              <p:attrName>ppt_x</p:attrName>
                                            </p:attrNameLst>
                                          </p:cBhvr>
                                          <p:tavLst>
                                            <p:tav tm="0">
                                              <p:val>
                                                <p:strVal val="#ppt_x"/>
                                              </p:val>
                                            </p:tav>
                                            <p:tav tm="100000">
                                              <p:val>
                                                <p:strVal val="#ppt_x"/>
                                              </p:val>
                                            </p:tav>
                                          </p:tavLst>
                                        </p:anim>
                                        <p:anim calcmode="lin" valueType="num">
                                          <p:cBhvr>
                                            <p:cTn id="18" dur="1000" fill="hold"/>
                                            <p:tgtEl>
                                              <p:spTgt spid="40"/>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1" presetClass="entr" presetSubtype="0" fill="hold" grpId="0" nodeType="afterEffect">
                                      <p:stCondLst>
                                        <p:cond delay="0"/>
                                      </p:stCondLst>
                                      <p:iterate type="lt">
                                        <p:tmPct val="5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1250"/>
                                            <p:tgtEl>
                                              <p:spTgt spid="4"/>
                                            </p:tgtEl>
                                          </p:cBhvr>
                                        </p:animEffect>
                                        <p:anim calcmode="lin" valueType="num">
                                          <p:cBhvr>
                                            <p:cTn id="32" dur="1250" fill="hold"/>
                                            <p:tgtEl>
                                              <p:spTgt spid="4"/>
                                            </p:tgtEl>
                                            <p:attrNameLst>
                                              <p:attrName>ppt_x</p:attrName>
                                            </p:attrNameLst>
                                          </p:cBhvr>
                                          <p:tavLst>
                                            <p:tav tm="0">
                                              <p:val>
                                                <p:strVal val="#ppt_x"/>
                                              </p:val>
                                            </p:tav>
                                            <p:tav tm="100000">
                                              <p:val>
                                                <p:strVal val="#ppt_x"/>
                                              </p:val>
                                            </p:tav>
                                          </p:tavLst>
                                        </p:anim>
                                        <p:anim calcmode="lin" valueType="num">
                                          <p:cBhvr>
                                            <p:cTn id="33" dur="1125" decel="100000" fill="hold"/>
                                            <p:tgtEl>
                                              <p:spTgt spid="4"/>
                                            </p:tgtEl>
                                            <p:attrNameLst>
                                              <p:attrName>ppt_y</p:attrName>
                                            </p:attrNameLst>
                                          </p:cBhvr>
                                          <p:tavLst>
                                            <p:tav tm="0">
                                              <p:val>
                                                <p:strVal val="#ppt_y+1"/>
                                              </p:val>
                                            </p:tav>
                                            <p:tav tm="100000">
                                              <p:val>
                                                <p:strVal val="#ppt_y-.03"/>
                                              </p:val>
                                            </p:tav>
                                          </p:tavLst>
                                        </p:anim>
                                        <p:anim calcmode="lin" valueType="num">
                                          <p:cBhvr>
                                            <p:cTn id="34" dur="125" accel="100000" fill="hold">
                                              <p:stCondLst>
                                                <p:cond delay="1125"/>
                                              </p:stCondLst>
                                            </p:cTn>
                                            <p:tgtEl>
                                              <p:spTgt spid="4"/>
                                            </p:tgtEl>
                                            <p:attrNameLst>
                                              <p:attrName>ppt_y</p:attrName>
                                            </p:attrNameLst>
                                          </p:cBhvr>
                                          <p:tavLst>
                                            <p:tav tm="0">
                                              <p:val>
                                                <p:strVal val="#ppt_y-.03"/>
                                              </p:val>
                                            </p:tav>
                                            <p:tav tm="100000">
                                              <p:val>
                                                <p:strVal val="#ppt_y"/>
                                              </p:val>
                                            </p:tav>
                                          </p:tavLst>
                                        </p:anim>
                                      </p:childTnLst>
                                    </p:cTn>
                                  </p:par>
                                </p:childTnLst>
                              </p:cTn>
                            </p:par>
                            <p:par>
                              <p:cTn id="35" fill="hold">
                                <p:stCondLst>
                                  <p:cond delay="1250"/>
                                </p:stCondLst>
                                <p:childTnLst>
                                  <p:par>
                                    <p:cTn id="36" presetID="2" presetClass="entr" presetSubtype="2" fill="hold" grpId="0" nodeType="afterEffect">
                                      <p:stCondLst>
                                        <p:cond delay="0"/>
                                      </p:stCondLst>
                                      <p:childTnLst>
                                        <p:set>
                                          <p:cBhvr>
                                            <p:cTn id="37" dur="1" fill="hold">
                                              <p:stCondLst>
                                                <p:cond delay="0"/>
                                              </p:stCondLst>
                                            </p:cTn>
                                            <p:tgtEl>
                                              <p:spTgt spid="39"/>
                                            </p:tgtEl>
                                            <p:attrNameLst>
                                              <p:attrName>style.visibility</p:attrName>
                                            </p:attrNameLst>
                                          </p:cBhvr>
                                          <p:to>
                                            <p:strVal val="visible"/>
                                          </p:to>
                                        </p:set>
                                        <p:anim calcmode="lin" valueType="num">
                                          <p:cBhvr additive="base">
                                            <p:cTn id="38" dur="1000" fill="hold"/>
                                            <p:tgtEl>
                                              <p:spTgt spid="39"/>
                                            </p:tgtEl>
                                            <p:attrNameLst>
                                              <p:attrName>ppt_x</p:attrName>
                                            </p:attrNameLst>
                                          </p:cBhvr>
                                          <p:tavLst>
                                            <p:tav tm="0">
                                              <p:val>
                                                <p:strVal val="1+#ppt_w/2"/>
                                              </p:val>
                                            </p:tav>
                                            <p:tav tm="100000">
                                              <p:val>
                                                <p:strVal val="#ppt_x"/>
                                              </p:val>
                                            </p:tav>
                                          </p:tavLst>
                                        </p:anim>
                                        <p:anim calcmode="lin" valueType="num">
                                          <p:cBhvr additive="base">
                                            <p:cTn id="39" dur="1000" fill="hold"/>
                                            <p:tgtEl>
                                              <p:spTgt spid="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39" grpId="0">
            <p:bldAsOne/>
          </p:bldGraphic>
          <p:bldP spid="40" grpId="0"/>
          <p:bldP spid="43" grpId="0"/>
          <p:bldP spid="41" grpId="0"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8" name="等腰三角形 37"/>
          <p:cNvSpPr/>
          <p:nvPr/>
        </p:nvSpPr>
        <p:spPr>
          <a:xfrm>
            <a:off x="1198662" y="5111824"/>
            <a:ext cx="1471299" cy="216024"/>
          </a:xfrm>
          <a:prstGeom prst="triangle">
            <a:avLst/>
          </a:prstGeom>
          <a:solidFill>
            <a:schemeClr val="bg2">
              <a:lumMod val="2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1" name="等腰三角形 40"/>
          <p:cNvSpPr/>
          <p:nvPr/>
        </p:nvSpPr>
        <p:spPr>
          <a:xfrm>
            <a:off x="2343005" y="4391744"/>
            <a:ext cx="1471299" cy="936104"/>
          </a:xfrm>
          <a:prstGeom prst="triangle">
            <a:avLst/>
          </a:prstGeom>
          <a:solidFill>
            <a:schemeClr val="bg2">
              <a:lumMod val="25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2" name="等腰三角形 41"/>
          <p:cNvSpPr/>
          <p:nvPr/>
        </p:nvSpPr>
        <p:spPr>
          <a:xfrm>
            <a:off x="3487349" y="3383632"/>
            <a:ext cx="1471299" cy="1944216"/>
          </a:xfrm>
          <a:prstGeom prst="triangle">
            <a:avLst/>
          </a:prstGeom>
          <a:solidFill>
            <a:schemeClr val="bg2">
              <a:lumMod val="5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3" name="等腰三角形 42"/>
          <p:cNvSpPr/>
          <p:nvPr/>
        </p:nvSpPr>
        <p:spPr>
          <a:xfrm>
            <a:off x="4631692" y="2159496"/>
            <a:ext cx="1471299" cy="3168352"/>
          </a:xfrm>
          <a:prstGeom prst="triangle">
            <a:avLst/>
          </a:prstGeom>
          <a:solidFill>
            <a:srgbClr val="16293A"/>
          </a:solidFill>
          <a:ln>
            <a:noFill/>
          </a:ln>
          <a:effectLst>
            <a:outerShdw blurRad="152400" dist="63500" dir="2700000" sx="101000" sy="101000" algn="tl"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44" name="等腰三角形 43"/>
          <p:cNvSpPr/>
          <p:nvPr/>
        </p:nvSpPr>
        <p:spPr>
          <a:xfrm>
            <a:off x="5776035" y="3728346"/>
            <a:ext cx="1471299" cy="1599502"/>
          </a:xfrm>
          <a:prstGeom prst="triangle">
            <a:avLst/>
          </a:prstGeom>
          <a:solidFill>
            <a:schemeClr val="bg2">
              <a:lumMod val="5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latin typeface="微软雅黑" pitchFamily="34" charset="-122"/>
              <a:ea typeface="微软雅黑" pitchFamily="34" charset="-122"/>
            </a:endParaRPr>
          </a:p>
        </p:txBody>
      </p:sp>
      <p:sp>
        <p:nvSpPr>
          <p:cNvPr id="45" name="TextBox 7"/>
          <p:cNvSpPr txBox="1"/>
          <p:nvPr/>
        </p:nvSpPr>
        <p:spPr>
          <a:xfrm>
            <a:off x="1562613" y="5534580"/>
            <a:ext cx="743396" cy="369332"/>
          </a:xfrm>
          <a:prstGeom prst="rect">
            <a:avLst/>
          </a:prstGeom>
          <a:noFill/>
        </p:spPr>
        <p:txBody>
          <a:bodyPr wrap="square"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6" name="TextBox 8"/>
          <p:cNvSpPr txBox="1"/>
          <p:nvPr/>
        </p:nvSpPr>
        <p:spPr>
          <a:xfrm>
            <a:off x="2706956" y="5534580"/>
            <a:ext cx="743396" cy="369332"/>
          </a:xfrm>
          <a:prstGeom prst="rect">
            <a:avLst/>
          </a:prstGeom>
          <a:noFill/>
        </p:spPr>
        <p:txBody>
          <a:bodyPr wrap="square"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7" name="TextBox 9"/>
          <p:cNvSpPr txBox="1"/>
          <p:nvPr/>
        </p:nvSpPr>
        <p:spPr>
          <a:xfrm>
            <a:off x="3851300" y="5534580"/>
            <a:ext cx="743396" cy="369332"/>
          </a:xfrm>
          <a:prstGeom prst="rect">
            <a:avLst/>
          </a:prstGeom>
          <a:noFill/>
        </p:spPr>
        <p:txBody>
          <a:bodyPr wrap="square"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8" name="TextBox 10"/>
          <p:cNvSpPr txBox="1"/>
          <p:nvPr/>
        </p:nvSpPr>
        <p:spPr>
          <a:xfrm>
            <a:off x="4995643" y="5534580"/>
            <a:ext cx="743396" cy="369332"/>
          </a:xfrm>
          <a:prstGeom prst="rect">
            <a:avLst/>
          </a:prstGeom>
          <a:noFill/>
        </p:spPr>
        <p:txBody>
          <a:bodyPr wrap="square"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49" name="TextBox 11"/>
          <p:cNvSpPr txBox="1"/>
          <p:nvPr/>
        </p:nvSpPr>
        <p:spPr>
          <a:xfrm>
            <a:off x="6139986" y="5534580"/>
            <a:ext cx="743396" cy="369332"/>
          </a:xfrm>
          <a:prstGeom prst="rect">
            <a:avLst/>
          </a:prstGeom>
          <a:noFill/>
        </p:spPr>
        <p:txBody>
          <a:bodyPr wrap="square" rtlCol="0">
            <a:spAutoFit/>
          </a:bodyPr>
          <a:lstStyle/>
          <a:p>
            <a:pPr algn="ctr"/>
            <a:r>
              <a:rPr lang="zh-CN" altLang="en-US" smtClean="0">
                <a:solidFill>
                  <a:schemeClr val="tx1">
                    <a:lumMod val="75000"/>
                    <a:lumOff val="25000"/>
                  </a:schemeClr>
                </a:solidFill>
                <a:latin typeface="微软雅黑" pitchFamily="34" charset="-122"/>
                <a:ea typeface="微软雅黑" pitchFamily="34" charset="-122"/>
                <a:cs typeface="华文黑体" pitchFamily="2" charset="-122"/>
              </a:rPr>
              <a:t>标题</a:t>
            </a:r>
            <a:endParaRPr lang="zh-CN" altLang="en-US">
              <a:solidFill>
                <a:schemeClr val="tx1">
                  <a:lumMod val="75000"/>
                  <a:lumOff val="25000"/>
                </a:schemeClr>
              </a:solidFill>
              <a:latin typeface="微软雅黑" pitchFamily="34" charset="-122"/>
              <a:ea typeface="微软雅黑" pitchFamily="34" charset="-122"/>
              <a:cs typeface="华文黑体" pitchFamily="2" charset="-122"/>
            </a:endParaRPr>
          </a:p>
        </p:txBody>
      </p:sp>
      <p:sp>
        <p:nvSpPr>
          <p:cNvPr id="50" name="TextBox 12"/>
          <p:cNvSpPr txBox="1"/>
          <p:nvPr/>
        </p:nvSpPr>
        <p:spPr>
          <a:xfrm>
            <a:off x="1671258" y="4566428"/>
            <a:ext cx="545342" cy="338554"/>
          </a:xfrm>
          <a:prstGeom prst="rect">
            <a:avLst/>
          </a:prstGeom>
          <a:noFill/>
        </p:spPr>
        <p:txBody>
          <a:bodyPr wrap="none" rtlCol="0">
            <a:spAutoFit/>
          </a:bodyPr>
          <a:lstStyle/>
          <a:p>
            <a:r>
              <a:rPr lang="en-US" altLang="zh-CN" sz="1600" smtClean="0">
                <a:solidFill>
                  <a:schemeClr val="tx1">
                    <a:lumMod val="75000"/>
                    <a:lumOff val="25000"/>
                  </a:schemeClr>
                </a:solidFill>
                <a:latin typeface="微软雅黑" pitchFamily="34" charset="-122"/>
                <a:ea typeface="微软雅黑" pitchFamily="34" charset="-122"/>
              </a:rPr>
              <a:t>500</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51" name="TextBox 13"/>
          <p:cNvSpPr txBox="1"/>
          <p:nvPr/>
        </p:nvSpPr>
        <p:spPr>
          <a:xfrm>
            <a:off x="2758695" y="3837166"/>
            <a:ext cx="665567" cy="338554"/>
          </a:xfrm>
          <a:prstGeom prst="rect">
            <a:avLst/>
          </a:prstGeom>
          <a:noFill/>
        </p:spPr>
        <p:txBody>
          <a:bodyPr wrap="none" rtlCol="0">
            <a:spAutoFit/>
          </a:bodyPr>
          <a:lstStyle/>
          <a:p>
            <a:r>
              <a:rPr lang="en-US" altLang="zh-CN" sz="1600" smtClean="0">
                <a:solidFill>
                  <a:schemeClr val="tx1">
                    <a:lumMod val="75000"/>
                    <a:lumOff val="25000"/>
                  </a:schemeClr>
                </a:solidFill>
                <a:latin typeface="微软雅黑" pitchFamily="34" charset="-122"/>
                <a:ea typeface="微软雅黑" pitchFamily="34" charset="-122"/>
              </a:rPr>
              <a:t>1000</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52" name="TextBox 14"/>
          <p:cNvSpPr txBox="1"/>
          <p:nvPr/>
        </p:nvSpPr>
        <p:spPr>
          <a:xfrm>
            <a:off x="3903039" y="2897834"/>
            <a:ext cx="665567" cy="338554"/>
          </a:xfrm>
          <a:prstGeom prst="rect">
            <a:avLst/>
          </a:prstGeom>
          <a:noFill/>
        </p:spPr>
        <p:txBody>
          <a:bodyPr wrap="none" rtlCol="0">
            <a:spAutoFit/>
          </a:bodyPr>
          <a:lstStyle/>
          <a:p>
            <a:r>
              <a:rPr lang="en-US" altLang="zh-CN" sz="1600" smtClean="0">
                <a:solidFill>
                  <a:schemeClr val="tx1">
                    <a:lumMod val="75000"/>
                    <a:lumOff val="25000"/>
                  </a:schemeClr>
                </a:solidFill>
                <a:latin typeface="微软雅黑" pitchFamily="34" charset="-122"/>
                <a:ea typeface="微软雅黑" pitchFamily="34" charset="-122"/>
              </a:rPr>
              <a:t>2000</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53" name="TextBox 15"/>
          <p:cNvSpPr txBox="1"/>
          <p:nvPr/>
        </p:nvSpPr>
        <p:spPr>
          <a:xfrm>
            <a:off x="5047382" y="1673698"/>
            <a:ext cx="665567" cy="338554"/>
          </a:xfrm>
          <a:prstGeom prst="rect">
            <a:avLst/>
          </a:prstGeom>
          <a:noFill/>
        </p:spPr>
        <p:txBody>
          <a:bodyPr wrap="none" rtlCol="0">
            <a:spAutoFit/>
          </a:bodyPr>
          <a:lstStyle/>
          <a:p>
            <a:r>
              <a:rPr lang="en-US" altLang="zh-CN" sz="1600" smtClean="0">
                <a:solidFill>
                  <a:schemeClr val="tx1">
                    <a:lumMod val="75000"/>
                    <a:lumOff val="25000"/>
                  </a:schemeClr>
                </a:solidFill>
                <a:latin typeface="微软雅黑" pitchFamily="34" charset="-122"/>
                <a:ea typeface="微软雅黑" pitchFamily="34" charset="-122"/>
              </a:rPr>
              <a:t>3000</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54" name="TextBox 16"/>
          <p:cNvSpPr txBox="1"/>
          <p:nvPr/>
        </p:nvSpPr>
        <p:spPr>
          <a:xfrm>
            <a:off x="6191725" y="3205611"/>
            <a:ext cx="665567" cy="338554"/>
          </a:xfrm>
          <a:prstGeom prst="rect">
            <a:avLst/>
          </a:prstGeom>
          <a:noFill/>
        </p:spPr>
        <p:txBody>
          <a:bodyPr wrap="none" rtlCol="0">
            <a:spAutoFit/>
          </a:bodyPr>
          <a:lstStyle/>
          <a:p>
            <a:r>
              <a:rPr lang="en-US" altLang="zh-CN" sz="1600" smtClean="0">
                <a:solidFill>
                  <a:schemeClr val="tx1">
                    <a:lumMod val="75000"/>
                    <a:lumOff val="25000"/>
                  </a:schemeClr>
                </a:solidFill>
                <a:latin typeface="微软雅黑" pitchFamily="34" charset="-122"/>
                <a:ea typeface="微软雅黑" pitchFamily="34" charset="-122"/>
              </a:rPr>
              <a:t>1500</a:t>
            </a:r>
            <a:endParaRPr lang="zh-CN" altLang="en-US" sz="1600">
              <a:solidFill>
                <a:schemeClr val="tx1">
                  <a:lumMod val="75000"/>
                  <a:lumOff val="25000"/>
                </a:schemeClr>
              </a:solidFill>
              <a:latin typeface="微软雅黑" pitchFamily="34" charset="-122"/>
              <a:ea typeface="微软雅黑" pitchFamily="34" charset="-122"/>
            </a:endParaRPr>
          </a:p>
        </p:txBody>
      </p:sp>
      <p:sp>
        <p:nvSpPr>
          <p:cNvPr id="55" name="Freeform 91"/>
          <p:cNvSpPr>
            <a:spLocks noEditPoints="1"/>
          </p:cNvSpPr>
          <p:nvPr/>
        </p:nvSpPr>
        <p:spPr bwMode="auto">
          <a:xfrm>
            <a:off x="7967414" y="2635063"/>
            <a:ext cx="293174" cy="418025"/>
          </a:xfrm>
          <a:custGeom>
            <a:avLst/>
            <a:gdLst>
              <a:gd name="T0" fmla="*/ 8 w 348"/>
              <a:gd name="T1" fmla="*/ 0 h 414"/>
              <a:gd name="T2" fmla="*/ 0 w 348"/>
              <a:gd name="T3" fmla="*/ 406 h 414"/>
              <a:gd name="T4" fmla="*/ 340 w 348"/>
              <a:gd name="T5" fmla="*/ 414 h 414"/>
              <a:gd name="T6" fmla="*/ 348 w 348"/>
              <a:gd name="T7" fmla="*/ 8 h 414"/>
              <a:gd name="T8" fmla="*/ 333 w 348"/>
              <a:gd name="T9" fmla="*/ 399 h 414"/>
              <a:gd name="T10" fmla="*/ 15 w 348"/>
              <a:gd name="T11" fmla="*/ 15 h 414"/>
              <a:gd name="T12" fmla="*/ 333 w 348"/>
              <a:gd name="T13" fmla="*/ 399 h 414"/>
              <a:gd name="T14" fmla="*/ 33 w 348"/>
              <a:gd name="T15" fmla="*/ 43 h 414"/>
              <a:gd name="T16" fmla="*/ 307 w 348"/>
              <a:gd name="T17" fmla="*/ 36 h 414"/>
              <a:gd name="T18" fmla="*/ 315 w 348"/>
              <a:gd name="T19" fmla="*/ 104 h 414"/>
              <a:gd name="T20" fmla="*/ 41 w 348"/>
              <a:gd name="T21" fmla="*/ 111 h 414"/>
              <a:gd name="T22" fmla="*/ 108 w 348"/>
              <a:gd name="T23" fmla="*/ 141 h 414"/>
              <a:gd name="T24" fmla="*/ 123 w 348"/>
              <a:gd name="T25" fmla="*/ 203 h 414"/>
              <a:gd name="T26" fmla="*/ 53 w 348"/>
              <a:gd name="T27" fmla="*/ 210 h 414"/>
              <a:gd name="T28" fmla="*/ 108 w 348"/>
              <a:gd name="T29" fmla="*/ 195 h 414"/>
              <a:gd name="T30" fmla="*/ 198 w 348"/>
              <a:gd name="T31" fmla="*/ 141 h 414"/>
              <a:gd name="T32" fmla="*/ 212 w 348"/>
              <a:gd name="T33" fmla="*/ 203 h 414"/>
              <a:gd name="T34" fmla="*/ 143 w 348"/>
              <a:gd name="T35" fmla="*/ 210 h 414"/>
              <a:gd name="T36" fmla="*/ 198 w 348"/>
              <a:gd name="T37" fmla="*/ 195 h 414"/>
              <a:gd name="T38" fmla="*/ 287 w 348"/>
              <a:gd name="T39" fmla="*/ 141 h 414"/>
              <a:gd name="T40" fmla="*/ 302 w 348"/>
              <a:gd name="T41" fmla="*/ 203 h 414"/>
              <a:gd name="T42" fmla="*/ 233 w 348"/>
              <a:gd name="T43" fmla="*/ 210 h 414"/>
              <a:gd name="T44" fmla="*/ 287 w 348"/>
              <a:gd name="T45" fmla="*/ 195 h 414"/>
              <a:gd name="T46" fmla="*/ 108 w 348"/>
              <a:gd name="T47" fmla="*/ 314 h 414"/>
              <a:gd name="T48" fmla="*/ 123 w 348"/>
              <a:gd name="T49" fmla="*/ 376 h 414"/>
              <a:gd name="T50" fmla="*/ 53 w 348"/>
              <a:gd name="T51" fmla="*/ 384 h 414"/>
              <a:gd name="T52" fmla="*/ 108 w 348"/>
              <a:gd name="T53" fmla="*/ 369 h 414"/>
              <a:gd name="T54" fmla="*/ 198 w 348"/>
              <a:gd name="T55" fmla="*/ 314 h 414"/>
              <a:gd name="T56" fmla="*/ 212 w 348"/>
              <a:gd name="T57" fmla="*/ 376 h 414"/>
              <a:gd name="T58" fmla="*/ 143 w 348"/>
              <a:gd name="T59" fmla="*/ 384 h 414"/>
              <a:gd name="T60" fmla="*/ 198 w 348"/>
              <a:gd name="T61" fmla="*/ 369 h 414"/>
              <a:gd name="T62" fmla="*/ 287 w 348"/>
              <a:gd name="T63" fmla="*/ 314 h 414"/>
              <a:gd name="T64" fmla="*/ 302 w 348"/>
              <a:gd name="T65" fmla="*/ 376 h 414"/>
              <a:gd name="T66" fmla="*/ 233 w 348"/>
              <a:gd name="T67" fmla="*/ 384 h 414"/>
              <a:gd name="T68" fmla="*/ 287 w 348"/>
              <a:gd name="T69" fmla="*/ 369 h 414"/>
              <a:gd name="T70" fmla="*/ 108 w 348"/>
              <a:gd name="T71" fmla="*/ 227 h 414"/>
              <a:gd name="T72" fmla="*/ 123 w 348"/>
              <a:gd name="T73" fmla="*/ 289 h 414"/>
              <a:gd name="T74" fmla="*/ 53 w 348"/>
              <a:gd name="T75" fmla="*/ 297 h 414"/>
              <a:gd name="T76" fmla="*/ 108 w 348"/>
              <a:gd name="T77" fmla="*/ 282 h 414"/>
              <a:gd name="T78" fmla="*/ 198 w 348"/>
              <a:gd name="T79" fmla="*/ 227 h 414"/>
              <a:gd name="T80" fmla="*/ 212 w 348"/>
              <a:gd name="T81" fmla="*/ 289 h 414"/>
              <a:gd name="T82" fmla="*/ 143 w 348"/>
              <a:gd name="T83" fmla="*/ 297 h 414"/>
              <a:gd name="T84" fmla="*/ 198 w 348"/>
              <a:gd name="T85" fmla="*/ 282 h 414"/>
              <a:gd name="T86" fmla="*/ 287 w 348"/>
              <a:gd name="T87" fmla="*/ 227 h 414"/>
              <a:gd name="T88" fmla="*/ 302 w 348"/>
              <a:gd name="T89" fmla="*/ 289 h 414"/>
              <a:gd name="T90" fmla="*/ 233 w 348"/>
              <a:gd name="T91" fmla="*/ 297 h 414"/>
              <a:gd name="T92" fmla="*/ 287 w 348"/>
              <a:gd name="T93" fmla="*/ 28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48" h="414">
                <a:moveTo>
                  <a:pt x="340" y="0"/>
                </a:moveTo>
                <a:cubicBezTo>
                  <a:pt x="8" y="0"/>
                  <a:pt x="8" y="0"/>
                  <a:pt x="8" y="0"/>
                </a:cubicBezTo>
                <a:cubicBezTo>
                  <a:pt x="4" y="0"/>
                  <a:pt x="0" y="4"/>
                  <a:pt x="0" y="8"/>
                </a:cubicBezTo>
                <a:cubicBezTo>
                  <a:pt x="0" y="406"/>
                  <a:pt x="0" y="406"/>
                  <a:pt x="0" y="406"/>
                </a:cubicBezTo>
                <a:cubicBezTo>
                  <a:pt x="0" y="410"/>
                  <a:pt x="4" y="414"/>
                  <a:pt x="8" y="414"/>
                </a:cubicBezTo>
                <a:cubicBezTo>
                  <a:pt x="340" y="414"/>
                  <a:pt x="340" y="414"/>
                  <a:pt x="340" y="414"/>
                </a:cubicBezTo>
                <a:cubicBezTo>
                  <a:pt x="344" y="414"/>
                  <a:pt x="348" y="410"/>
                  <a:pt x="348" y="406"/>
                </a:cubicBezTo>
                <a:cubicBezTo>
                  <a:pt x="348" y="8"/>
                  <a:pt x="348" y="8"/>
                  <a:pt x="348" y="8"/>
                </a:cubicBezTo>
                <a:cubicBezTo>
                  <a:pt x="348" y="4"/>
                  <a:pt x="344" y="0"/>
                  <a:pt x="340" y="0"/>
                </a:cubicBezTo>
                <a:close/>
                <a:moveTo>
                  <a:pt x="333" y="399"/>
                </a:moveTo>
                <a:cubicBezTo>
                  <a:pt x="15" y="399"/>
                  <a:pt x="15" y="399"/>
                  <a:pt x="15" y="399"/>
                </a:cubicBezTo>
                <a:cubicBezTo>
                  <a:pt x="15" y="15"/>
                  <a:pt x="15" y="15"/>
                  <a:pt x="15" y="15"/>
                </a:cubicBezTo>
                <a:cubicBezTo>
                  <a:pt x="333" y="15"/>
                  <a:pt x="333" y="15"/>
                  <a:pt x="333" y="15"/>
                </a:cubicBezTo>
                <a:lnTo>
                  <a:pt x="333" y="399"/>
                </a:lnTo>
                <a:close/>
                <a:moveTo>
                  <a:pt x="33" y="104"/>
                </a:moveTo>
                <a:cubicBezTo>
                  <a:pt x="33" y="43"/>
                  <a:pt x="33" y="43"/>
                  <a:pt x="33" y="43"/>
                </a:cubicBezTo>
                <a:cubicBezTo>
                  <a:pt x="33" y="39"/>
                  <a:pt x="37" y="36"/>
                  <a:pt x="41" y="36"/>
                </a:cubicBezTo>
                <a:cubicBezTo>
                  <a:pt x="307" y="36"/>
                  <a:pt x="307" y="36"/>
                  <a:pt x="307" y="36"/>
                </a:cubicBezTo>
                <a:cubicBezTo>
                  <a:pt x="311" y="36"/>
                  <a:pt x="315" y="39"/>
                  <a:pt x="315" y="43"/>
                </a:cubicBezTo>
                <a:cubicBezTo>
                  <a:pt x="315" y="104"/>
                  <a:pt x="315" y="104"/>
                  <a:pt x="315" y="104"/>
                </a:cubicBezTo>
                <a:cubicBezTo>
                  <a:pt x="315" y="108"/>
                  <a:pt x="311" y="111"/>
                  <a:pt x="307" y="111"/>
                </a:cubicBezTo>
                <a:cubicBezTo>
                  <a:pt x="41" y="111"/>
                  <a:pt x="41" y="111"/>
                  <a:pt x="41" y="111"/>
                </a:cubicBezTo>
                <a:cubicBezTo>
                  <a:pt x="37" y="111"/>
                  <a:pt x="33" y="108"/>
                  <a:pt x="33" y="104"/>
                </a:cubicBezTo>
                <a:close/>
                <a:moveTo>
                  <a:pt x="108" y="141"/>
                </a:moveTo>
                <a:cubicBezTo>
                  <a:pt x="123" y="141"/>
                  <a:pt x="123" y="141"/>
                  <a:pt x="123" y="141"/>
                </a:cubicBezTo>
                <a:cubicBezTo>
                  <a:pt x="123" y="203"/>
                  <a:pt x="123" y="203"/>
                  <a:pt x="123" y="203"/>
                </a:cubicBezTo>
                <a:cubicBezTo>
                  <a:pt x="123" y="207"/>
                  <a:pt x="119" y="210"/>
                  <a:pt x="115" y="210"/>
                </a:cubicBezTo>
                <a:cubicBezTo>
                  <a:pt x="53" y="210"/>
                  <a:pt x="53" y="210"/>
                  <a:pt x="53" y="210"/>
                </a:cubicBezTo>
                <a:cubicBezTo>
                  <a:pt x="53" y="195"/>
                  <a:pt x="53" y="195"/>
                  <a:pt x="53" y="195"/>
                </a:cubicBezTo>
                <a:cubicBezTo>
                  <a:pt x="108" y="195"/>
                  <a:pt x="108" y="195"/>
                  <a:pt x="108" y="195"/>
                </a:cubicBezTo>
                <a:lnTo>
                  <a:pt x="108" y="141"/>
                </a:lnTo>
                <a:close/>
                <a:moveTo>
                  <a:pt x="198" y="141"/>
                </a:moveTo>
                <a:cubicBezTo>
                  <a:pt x="212" y="141"/>
                  <a:pt x="212" y="141"/>
                  <a:pt x="212" y="141"/>
                </a:cubicBezTo>
                <a:cubicBezTo>
                  <a:pt x="212" y="203"/>
                  <a:pt x="212" y="203"/>
                  <a:pt x="212" y="203"/>
                </a:cubicBezTo>
                <a:cubicBezTo>
                  <a:pt x="212" y="207"/>
                  <a:pt x="209" y="210"/>
                  <a:pt x="205" y="210"/>
                </a:cubicBezTo>
                <a:cubicBezTo>
                  <a:pt x="143" y="210"/>
                  <a:pt x="143" y="210"/>
                  <a:pt x="143" y="210"/>
                </a:cubicBezTo>
                <a:cubicBezTo>
                  <a:pt x="143" y="195"/>
                  <a:pt x="143" y="195"/>
                  <a:pt x="143" y="195"/>
                </a:cubicBezTo>
                <a:cubicBezTo>
                  <a:pt x="198" y="195"/>
                  <a:pt x="198" y="195"/>
                  <a:pt x="198" y="195"/>
                </a:cubicBezTo>
                <a:lnTo>
                  <a:pt x="198" y="141"/>
                </a:lnTo>
                <a:close/>
                <a:moveTo>
                  <a:pt x="287" y="141"/>
                </a:moveTo>
                <a:cubicBezTo>
                  <a:pt x="302" y="141"/>
                  <a:pt x="302" y="141"/>
                  <a:pt x="302" y="141"/>
                </a:cubicBezTo>
                <a:cubicBezTo>
                  <a:pt x="302" y="203"/>
                  <a:pt x="302" y="203"/>
                  <a:pt x="302" y="203"/>
                </a:cubicBezTo>
                <a:cubicBezTo>
                  <a:pt x="302" y="207"/>
                  <a:pt x="299" y="210"/>
                  <a:pt x="295" y="210"/>
                </a:cubicBezTo>
                <a:cubicBezTo>
                  <a:pt x="233" y="210"/>
                  <a:pt x="233" y="210"/>
                  <a:pt x="233" y="210"/>
                </a:cubicBezTo>
                <a:cubicBezTo>
                  <a:pt x="233" y="195"/>
                  <a:pt x="233" y="195"/>
                  <a:pt x="233" y="195"/>
                </a:cubicBezTo>
                <a:cubicBezTo>
                  <a:pt x="287" y="195"/>
                  <a:pt x="287" y="195"/>
                  <a:pt x="287" y="195"/>
                </a:cubicBezTo>
                <a:lnTo>
                  <a:pt x="287" y="141"/>
                </a:lnTo>
                <a:close/>
                <a:moveTo>
                  <a:pt x="108" y="314"/>
                </a:moveTo>
                <a:cubicBezTo>
                  <a:pt x="123" y="314"/>
                  <a:pt x="123" y="314"/>
                  <a:pt x="123" y="314"/>
                </a:cubicBezTo>
                <a:cubicBezTo>
                  <a:pt x="123" y="376"/>
                  <a:pt x="123" y="376"/>
                  <a:pt x="123" y="376"/>
                </a:cubicBezTo>
                <a:cubicBezTo>
                  <a:pt x="123" y="380"/>
                  <a:pt x="119" y="384"/>
                  <a:pt x="115" y="384"/>
                </a:cubicBezTo>
                <a:cubicBezTo>
                  <a:pt x="53" y="384"/>
                  <a:pt x="53" y="384"/>
                  <a:pt x="53" y="384"/>
                </a:cubicBezTo>
                <a:cubicBezTo>
                  <a:pt x="53" y="369"/>
                  <a:pt x="53" y="369"/>
                  <a:pt x="53" y="369"/>
                </a:cubicBezTo>
                <a:cubicBezTo>
                  <a:pt x="108" y="369"/>
                  <a:pt x="108" y="369"/>
                  <a:pt x="108" y="369"/>
                </a:cubicBezTo>
                <a:lnTo>
                  <a:pt x="108" y="314"/>
                </a:lnTo>
                <a:close/>
                <a:moveTo>
                  <a:pt x="198" y="314"/>
                </a:moveTo>
                <a:cubicBezTo>
                  <a:pt x="212" y="314"/>
                  <a:pt x="212" y="314"/>
                  <a:pt x="212" y="314"/>
                </a:cubicBezTo>
                <a:cubicBezTo>
                  <a:pt x="212" y="376"/>
                  <a:pt x="212" y="376"/>
                  <a:pt x="212" y="376"/>
                </a:cubicBezTo>
                <a:cubicBezTo>
                  <a:pt x="212" y="380"/>
                  <a:pt x="209" y="384"/>
                  <a:pt x="205" y="384"/>
                </a:cubicBezTo>
                <a:cubicBezTo>
                  <a:pt x="143" y="384"/>
                  <a:pt x="143" y="384"/>
                  <a:pt x="143" y="384"/>
                </a:cubicBezTo>
                <a:cubicBezTo>
                  <a:pt x="143" y="369"/>
                  <a:pt x="143" y="369"/>
                  <a:pt x="143" y="369"/>
                </a:cubicBezTo>
                <a:cubicBezTo>
                  <a:pt x="198" y="369"/>
                  <a:pt x="198" y="369"/>
                  <a:pt x="198" y="369"/>
                </a:cubicBezTo>
                <a:lnTo>
                  <a:pt x="198" y="314"/>
                </a:lnTo>
                <a:close/>
                <a:moveTo>
                  <a:pt x="287" y="314"/>
                </a:moveTo>
                <a:cubicBezTo>
                  <a:pt x="302" y="314"/>
                  <a:pt x="302" y="314"/>
                  <a:pt x="302" y="314"/>
                </a:cubicBezTo>
                <a:cubicBezTo>
                  <a:pt x="302" y="376"/>
                  <a:pt x="302" y="376"/>
                  <a:pt x="302" y="376"/>
                </a:cubicBezTo>
                <a:cubicBezTo>
                  <a:pt x="302" y="380"/>
                  <a:pt x="299" y="384"/>
                  <a:pt x="295" y="384"/>
                </a:cubicBezTo>
                <a:cubicBezTo>
                  <a:pt x="233" y="384"/>
                  <a:pt x="233" y="384"/>
                  <a:pt x="233" y="384"/>
                </a:cubicBezTo>
                <a:cubicBezTo>
                  <a:pt x="233" y="369"/>
                  <a:pt x="233" y="369"/>
                  <a:pt x="233" y="369"/>
                </a:cubicBezTo>
                <a:cubicBezTo>
                  <a:pt x="287" y="369"/>
                  <a:pt x="287" y="369"/>
                  <a:pt x="287" y="369"/>
                </a:cubicBezTo>
                <a:lnTo>
                  <a:pt x="287" y="314"/>
                </a:lnTo>
                <a:close/>
                <a:moveTo>
                  <a:pt x="108" y="227"/>
                </a:moveTo>
                <a:cubicBezTo>
                  <a:pt x="123" y="227"/>
                  <a:pt x="123" y="227"/>
                  <a:pt x="123" y="227"/>
                </a:cubicBezTo>
                <a:cubicBezTo>
                  <a:pt x="123" y="289"/>
                  <a:pt x="123" y="289"/>
                  <a:pt x="123" y="289"/>
                </a:cubicBezTo>
                <a:cubicBezTo>
                  <a:pt x="123" y="293"/>
                  <a:pt x="119" y="297"/>
                  <a:pt x="115" y="297"/>
                </a:cubicBezTo>
                <a:cubicBezTo>
                  <a:pt x="53" y="297"/>
                  <a:pt x="53" y="297"/>
                  <a:pt x="53" y="297"/>
                </a:cubicBezTo>
                <a:cubicBezTo>
                  <a:pt x="53" y="282"/>
                  <a:pt x="53" y="282"/>
                  <a:pt x="53" y="282"/>
                </a:cubicBezTo>
                <a:cubicBezTo>
                  <a:pt x="108" y="282"/>
                  <a:pt x="108" y="282"/>
                  <a:pt x="108" y="282"/>
                </a:cubicBezTo>
                <a:lnTo>
                  <a:pt x="108" y="227"/>
                </a:lnTo>
                <a:close/>
                <a:moveTo>
                  <a:pt x="198" y="227"/>
                </a:moveTo>
                <a:cubicBezTo>
                  <a:pt x="212" y="227"/>
                  <a:pt x="212" y="227"/>
                  <a:pt x="212" y="227"/>
                </a:cubicBezTo>
                <a:cubicBezTo>
                  <a:pt x="212" y="289"/>
                  <a:pt x="212" y="289"/>
                  <a:pt x="212" y="289"/>
                </a:cubicBezTo>
                <a:cubicBezTo>
                  <a:pt x="212" y="293"/>
                  <a:pt x="209" y="297"/>
                  <a:pt x="205" y="297"/>
                </a:cubicBezTo>
                <a:cubicBezTo>
                  <a:pt x="143" y="297"/>
                  <a:pt x="143" y="297"/>
                  <a:pt x="143" y="297"/>
                </a:cubicBezTo>
                <a:cubicBezTo>
                  <a:pt x="143" y="282"/>
                  <a:pt x="143" y="282"/>
                  <a:pt x="143" y="282"/>
                </a:cubicBezTo>
                <a:cubicBezTo>
                  <a:pt x="198" y="282"/>
                  <a:pt x="198" y="282"/>
                  <a:pt x="198" y="282"/>
                </a:cubicBezTo>
                <a:lnTo>
                  <a:pt x="198" y="227"/>
                </a:lnTo>
                <a:close/>
                <a:moveTo>
                  <a:pt x="287" y="227"/>
                </a:moveTo>
                <a:cubicBezTo>
                  <a:pt x="302" y="227"/>
                  <a:pt x="302" y="227"/>
                  <a:pt x="302" y="227"/>
                </a:cubicBezTo>
                <a:cubicBezTo>
                  <a:pt x="302" y="289"/>
                  <a:pt x="302" y="289"/>
                  <a:pt x="302" y="289"/>
                </a:cubicBezTo>
                <a:cubicBezTo>
                  <a:pt x="302" y="293"/>
                  <a:pt x="299" y="297"/>
                  <a:pt x="295" y="297"/>
                </a:cubicBezTo>
                <a:cubicBezTo>
                  <a:pt x="233" y="297"/>
                  <a:pt x="233" y="297"/>
                  <a:pt x="233" y="297"/>
                </a:cubicBezTo>
                <a:cubicBezTo>
                  <a:pt x="233" y="282"/>
                  <a:pt x="233" y="282"/>
                  <a:pt x="233" y="282"/>
                </a:cubicBezTo>
                <a:cubicBezTo>
                  <a:pt x="287" y="282"/>
                  <a:pt x="287" y="282"/>
                  <a:pt x="287" y="282"/>
                </a:cubicBezTo>
                <a:lnTo>
                  <a:pt x="287" y="227"/>
                </a:lnTo>
                <a:close/>
              </a:path>
            </a:pathLst>
          </a:custGeom>
          <a:solidFill>
            <a:srgbClr val="0070C0"/>
          </a:solidFill>
          <a:ln>
            <a:noFill/>
          </a:ln>
        </p:spPr>
        <p:txBody>
          <a:bodyPr vert="horz" wrap="square" lIns="68571" tIns="34286" rIns="68571" bIns="34286" numCol="1" anchor="t" anchorCtr="0" compatLnSpc="1">
            <a:prstTxWarp prst="textNoShape">
              <a:avLst/>
            </a:prstTxWarp>
          </a:bodyPr>
          <a:lstStyle/>
          <a:p>
            <a:endParaRPr lang="en-US"/>
          </a:p>
        </p:txBody>
      </p:sp>
      <p:sp>
        <p:nvSpPr>
          <p:cNvPr id="56" name="Freeform 80"/>
          <p:cNvSpPr>
            <a:spLocks noEditPoints="1"/>
          </p:cNvSpPr>
          <p:nvPr/>
        </p:nvSpPr>
        <p:spPr bwMode="auto">
          <a:xfrm>
            <a:off x="7967414" y="4215188"/>
            <a:ext cx="293174" cy="416743"/>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rgbClr val="0070C0"/>
          </a:solidFill>
          <a:ln>
            <a:noFill/>
          </a:ln>
        </p:spPr>
        <p:txBody>
          <a:bodyPr vert="horz" wrap="square" lIns="68571" tIns="34286" rIns="68571" bIns="34286" numCol="1" anchor="t" anchorCtr="0" compatLnSpc="1">
            <a:prstTxWarp prst="textNoShape">
              <a:avLst/>
            </a:prstTxWarp>
          </a:bodyPr>
          <a:lstStyle/>
          <a:p>
            <a:endParaRPr lang="en-US"/>
          </a:p>
        </p:txBody>
      </p:sp>
      <p:sp>
        <p:nvSpPr>
          <p:cNvPr id="57" name="矩形 56"/>
          <p:cNvSpPr/>
          <p:nvPr/>
        </p:nvSpPr>
        <p:spPr>
          <a:xfrm>
            <a:off x="8421566" y="2541022"/>
            <a:ext cx="2213198" cy="338554"/>
          </a:xfrm>
          <a:prstGeom prst="rect">
            <a:avLst/>
          </a:prstGeom>
        </p:spPr>
        <p:txBody>
          <a:bodyPr wrap="square">
            <a:spAutoFit/>
          </a:bodyPr>
          <a:lstStyle/>
          <a:p>
            <a:pPr lvl="0"/>
            <a:r>
              <a:rPr lang="zh-CN" altLang="en-US" sz="1600" b="1" dirty="0">
                <a:solidFill>
                  <a:schemeClr val="tx1">
                    <a:lumMod val="75000"/>
                    <a:lumOff val="25000"/>
                  </a:schemeClr>
                </a:solidFill>
                <a:latin typeface="微软雅黑" pitchFamily="34" charset="-122"/>
                <a:ea typeface="微软雅黑" pitchFamily="34" charset="-122"/>
              </a:rPr>
              <a:t>请</a:t>
            </a:r>
            <a:r>
              <a:rPr lang="zh-CN" altLang="en-US" sz="1600" b="1" dirty="0" smtClean="0">
                <a:solidFill>
                  <a:schemeClr val="tx1">
                    <a:lumMod val="75000"/>
                    <a:lumOff val="25000"/>
                  </a:schemeClr>
                </a:solidFill>
                <a:latin typeface="微软雅黑" pitchFamily="34" charset="-122"/>
                <a:ea typeface="微软雅黑" pitchFamily="34" charset="-122"/>
              </a:rPr>
              <a:t>添加您的标题</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58" name="矩形 57"/>
          <p:cNvSpPr/>
          <p:nvPr/>
        </p:nvSpPr>
        <p:spPr>
          <a:xfrm>
            <a:off x="8421566" y="2875742"/>
            <a:ext cx="2947008" cy="867930"/>
          </a:xfrm>
          <a:prstGeom prst="rect">
            <a:avLst/>
          </a:prstGeom>
        </p:spPr>
        <p:txBody>
          <a:bodyPr wrap="square">
            <a:spAutoFit/>
          </a:bodyPr>
          <a:lstStyle/>
          <a:p>
            <a:pPr>
              <a:lnSpc>
                <a:spcPct val="120000"/>
              </a:lnSpc>
            </a:pPr>
            <a:r>
              <a:rPr lang="zh-CN" altLang="en-US" sz="1400" dirty="0" smtClean="0">
                <a:solidFill>
                  <a:schemeClr val="tx1">
                    <a:lumMod val="75000"/>
                    <a:lumOff val="25000"/>
                  </a:schemeClr>
                </a:solidFill>
                <a:latin typeface="微软雅黑" pitchFamily="34" charset="-122"/>
                <a:ea typeface="微软雅黑" pitchFamily="34" charset="-122"/>
              </a:rPr>
              <a:t>可通过右键选择只保留文本来粘贴您的</a:t>
            </a:r>
            <a:r>
              <a:rPr lang="zh-CN" altLang="en-US" sz="1400" dirty="0">
                <a:solidFill>
                  <a:schemeClr val="tx1">
                    <a:lumMod val="75000"/>
                    <a:lumOff val="25000"/>
                  </a:schemeClr>
                </a:solidFill>
                <a:latin typeface="微软雅黑" pitchFamily="34" charset="-122"/>
                <a:ea typeface="微软雅黑" pitchFamily="34" charset="-122"/>
              </a:rPr>
              <a:t>内容。可通过右键选择只保留文本来粘贴您的内容</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59" name="矩形 58"/>
          <p:cNvSpPr/>
          <p:nvPr/>
        </p:nvSpPr>
        <p:spPr>
          <a:xfrm>
            <a:off x="8421566" y="4197206"/>
            <a:ext cx="2213198" cy="338554"/>
          </a:xfrm>
          <a:prstGeom prst="rect">
            <a:avLst/>
          </a:prstGeom>
        </p:spPr>
        <p:txBody>
          <a:bodyPr wrap="square">
            <a:spAutoFit/>
          </a:bodyPr>
          <a:lstStyle/>
          <a:p>
            <a:pPr lvl="0"/>
            <a:r>
              <a:rPr lang="zh-CN" altLang="en-US" sz="1600" b="1" dirty="0">
                <a:solidFill>
                  <a:schemeClr val="tx1">
                    <a:lumMod val="75000"/>
                    <a:lumOff val="25000"/>
                  </a:schemeClr>
                </a:solidFill>
                <a:latin typeface="微软雅黑" pitchFamily="34" charset="-122"/>
                <a:ea typeface="微软雅黑" pitchFamily="34" charset="-122"/>
              </a:rPr>
              <a:t>请</a:t>
            </a:r>
            <a:r>
              <a:rPr lang="zh-CN" altLang="en-US" sz="1600" b="1" dirty="0" smtClean="0">
                <a:solidFill>
                  <a:schemeClr val="tx1">
                    <a:lumMod val="75000"/>
                    <a:lumOff val="25000"/>
                  </a:schemeClr>
                </a:solidFill>
                <a:latin typeface="微软雅黑" pitchFamily="34" charset="-122"/>
                <a:ea typeface="微软雅黑" pitchFamily="34" charset="-122"/>
              </a:rPr>
              <a:t>添加您的标题</a:t>
            </a:r>
            <a:endParaRPr lang="zh-CN" altLang="en-US" sz="1600" b="1" dirty="0">
              <a:solidFill>
                <a:schemeClr val="tx1">
                  <a:lumMod val="75000"/>
                  <a:lumOff val="25000"/>
                </a:schemeClr>
              </a:solidFill>
              <a:latin typeface="微软雅黑" pitchFamily="34" charset="-122"/>
              <a:ea typeface="微软雅黑" pitchFamily="34" charset="-122"/>
            </a:endParaRPr>
          </a:p>
        </p:txBody>
      </p:sp>
      <p:sp>
        <p:nvSpPr>
          <p:cNvPr id="60" name="矩形 59"/>
          <p:cNvSpPr/>
          <p:nvPr/>
        </p:nvSpPr>
        <p:spPr>
          <a:xfrm>
            <a:off x="8421566" y="4531926"/>
            <a:ext cx="2947008" cy="867930"/>
          </a:xfrm>
          <a:prstGeom prst="rect">
            <a:avLst/>
          </a:prstGeom>
        </p:spPr>
        <p:txBody>
          <a:bodyPr wrap="square">
            <a:spAutoFit/>
          </a:bodyPr>
          <a:lstStyle/>
          <a:p>
            <a:pPr>
              <a:lnSpc>
                <a:spcPct val="120000"/>
              </a:lnSpc>
            </a:pPr>
            <a:r>
              <a:rPr lang="zh-CN" altLang="en-US" sz="1400" dirty="0" smtClean="0">
                <a:solidFill>
                  <a:schemeClr val="tx1">
                    <a:lumMod val="75000"/>
                    <a:lumOff val="25000"/>
                  </a:schemeClr>
                </a:solidFill>
                <a:latin typeface="微软雅黑" pitchFamily="34" charset="-122"/>
                <a:ea typeface="微软雅黑" pitchFamily="34" charset="-122"/>
              </a:rPr>
              <a:t>可通过右键选择只保留文本来粘贴您的</a:t>
            </a:r>
            <a:r>
              <a:rPr lang="zh-CN" altLang="en-US" sz="1400" dirty="0">
                <a:solidFill>
                  <a:schemeClr val="tx1">
                    <a:lumMod val="75000"/>
                    <a:lumOff val="25000"/>
                  </a:schemeClr>
                </a:solidFill>
                <a:latin typeface="微软雅黑" pitchFamily="34" charset="-122"/>
                <a:ea typeface="微软雅黑" pitchFamily="34" charset="-122"/>
              </a:rPr>
              <a:t>内容。可通过右键选择只保留文本来粘贴您的内容</a:t>
            </a:r>
            <a:r>
              <a:rPr lang="zh-CN" altLang="en-US" sz="1400" dirty="0" smtClean="0">
                <a:solidFill>
                  <a:schemeClr val="tx1">
                    <a:lumMod val="75000"/>
                    <a:lumOff val="25000"/>
                  </a:schemeClr>
                </a:solidFill>
                <a:latin typeface="微软雅黑" pitchFamily="34" charset="-122"/>
                <a:ea typeface="微软雅黑" pitchFamily="34" charset="-122"/>
              </a:rPr>
              <a:t>。</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61" name="矩形 60"/>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月计划完成</a:t>
            </a:r>
          </a:p>
        </p:txBody>
      </p:sp>
      <p:sp>
        <p:nvSpPr>
          <p:cNvPr id="24" name="椭圆 23"/>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5595372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left)">
                                      <p:cBhvr>
                                        <p:cTn id="11" dur="750"/>
                                        <p:tgtEl>
                                          <p:spTgt spid="61"/>
                                        </p:tgtEl>
                                      </p:cBhvr>
                                    </p:animEffect>
                                  </p:childTnLst>
                                </p:cTn>
                              </p:par>
                            </p:childTnLst>
                          </p:cTn>
                        </p:par>
                      </p:childTnLst>
                    </p:cTn>
                  </p:par>
                  <p:par>
                    <p:cTn id="12" fill="hold">
                      <p:stCondLst>
                        <p:cond delay="indefinite"/>
                      </p:stCondLst>
                      <p:childTnLst>
                        <p:par>
                          <p:cTn id="13" fill="hold">
                            <p:stCondLst>
                              <p:cond delay="0"/>
                            </p:stCondLst>
                            <p:childTnLst>
                              <p:par>
                                <p:cTn id="14" presetID="55"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strVal val="#ppt_w*0.70"/>
                                          </p:val>
                                        </p:tav>
                                        <p:tav tm="100000">
                                          <p:val>
                                            <p:strVal val="#ppt_w"/>
                                          </p:val>
                                        </p:tav>
                                      </p:tavLst>
                                    </p:anim>
                                    <p:anim calcmode="lin" valueType="num">
                                      <p:cBhvr>
                                        <p:cTn id="17" dur="500" fill="hold"/>
                                        <p:tgtEl>
                                          <p:spTgt spid="38"/>
                                        </p:tgtEl>
                                        <p:attrNameLst>
                                          <p:attrName>ppt_h</p:attrName>
                                        </p:attrNameLst>
                                      </p:cBhvr>
                                      <p:tavLst>
                                        <p:tav tm="0">
                                          <p:val>
                                            <p:strVal val="#ppt_h"/>
                                          </p:val>
                                        </p:tav>
                                        <p:tav tm="100000">
                                          <p:val>
                                            <p:strVal val="#ppt_h"/>
                                          </p:val>
                                        </p:tav>
                                      </p:tavLst>
                                    </p:anim>
                                    <p:animEffect transition="in" filter="fade">
                                      <p:cBhvr>
                                        <p:cTn id="18" dur="500"/>
                                        <p:tgtEl>
                                          <p:spTgt spid="38"/>
                                        </p:tgtEl>
                                      </p:cBhvr>
                                    </p:animEffect>
                                  </p:childTnLst>
                                </p:cTn>
                              </p:par>
                              <p:par>
                                <p:cTn id="19" presetID="55" presetClass="entr" presetSubtype="0" fill="hold" grpId="0" nodeType="withEffect">
                                  <p:stCondLst>
                                    <p:cond delay="300"/>
                                  </p:stCondLst>
                                  <p:childTnLst>
                                    <p:set>
                                      <p:cBhvr>
                                        <p:cTn id="20" dur="1" fill="hold">
                                          <p:stCondLst>
                                            <p:cond delay="0"/>
                                          </p:stCondLst>
                                        </p:cTn>
                                        <p:tgtEl>
                                          <p:spTgt spid="41"/>
                                        </p:tgtEl>
                                        <p:attrNameLst>
                                          <p:attrName>style.visibility</p:attrName>
                                        </p:attrNameLst>
                                      </p:cBhvr>
                                      <p:to>
                                        <p:strVal val="visible"/>
                                      </p:to>
                                    </p:set>
                                    <p:anim calcmode="lin" valueType="num">
                                      <p:cBhvr>
                                        <p:cTn id="21" dur="500" fill="hold"/>
                                        <p:tgtEl>
                                          <p:spTgt spid="41"/>
                                        </p:tgtEl>
                                        <p:attrNameLst>
                                          <p:attrName>ppt_w</p:attrName>
                                        </p:attrNameLst>
                                      </p:cBhvr>
                                      <p:tavLst>
                                        <p:tav tm="0">
                                          <p:val>
                                            <p:strVal val="#ppt_w*0.70"/>
                                          </p:val>
                                        </p:tav>
                                        <p:tav tm="100000">
                                          <p:val>
                                            <p:strVal val="#ppt_w"/>
                                          </p:val>
                                        </p:tav>
                                      </p:tavLst>
                                    </p:anim>
                                    <p:anim calcmode="lin" valueType="num">
                                      <p:cBhvr>
                                        <p:cTn id="22" dur="500" fill="hold"/>
                                        <p:tgtEl>
                                          <p:spTgt spid="41"/>
                                        </p:tgtEl>
                                        <p:attrNameLst>
                                          <p:attrName>ppt_h</p:attrName>
                                        </p:attrNameLst>
                                      </p:cBhvr>
                                      <p:tavLst>
                                        <p:tav tm="0">
                                          <p:val>
                                            <p:strVal val="#ppt_h"/>
                                          </p:val>
                                        </p:tav>
                                        <p:tav tm="100000">
                                          <p:val>
                                            <p:strVal val="#ppt_h"/>
                                          </p:val>
                                        </p:tav>
                                      </p:tavLst>
                                    </p:anim>
                                    <p:animEffect transition="in" filter="fade">
                                      <p:cBhvr>
                                        <p:cTn id="23" dur="500"/>
                                        <p:tgtEl>
                                          <p:spTgt spid="41"/>
                                        </p:tgtEl>
                                      </p:cBhvr>
                                    </p:animEffect>
                                  </p:childTnLst>
                                </p:cTn>
                              </p:par>
                              <p:par>
                                <p:cTn id="24" presetID="55" presetClass="entr" presetSubtype="0" fill="hold" grpId="0" nodeType="withEffect">
                                  <p:stCondLst>
                                    <p:cond delay="600"/>
                                  </p:stCondLst>
                                  <p:childTnLst>
                                    <p:set>
                                      <p:cBhvr>
                                        <p:cTn id="25" dur="1" fill="hold">
                                          <p:stCondLst>
                                            <p:cond delay="0"/>
                                          </p:stCondLst>
                                        </p:cTn>
                                        <p:tgtEl>
                                          <p:spTgt spid="42"/>
                                        </p:tgtEl>
                                        <p:attrNameLst>
                                          <p:attrName>style.visibility</p:attrName>
                                        </p:attrNameLst>
                                      </p:cBhvr>
                                      <p:to>
                                        <p:strVal val="visible"/>
                                      </p:to>
                                    </p:set>
                                    <p:anim calcmode="lin" valueType="num">
                                      <p:cBhvr>
                                        <p:cTn id="26" dur="500" fill="hold"/>
                                        <p:tgtEl>
                                          <p:spTgt spid="42"/>
                                        </p:tgtEl>
                                        <p:attrNameLst>
                                          <p:attrName>ppt_w</p:attrName>
                                        </p:attrNameLst>
                                      </p:cBhvr>
                                      <p:tavLst>
                                        <p:tav tm="0">
                                          <p:val>
                                            <p:strVal val="#ppt_w*0.70"/>
                                          </p:val>
                                        </p:tav>
                                        <p:tav tm="100000">
                                          <p:val>
                                            <p:strVal val="#ppt_w"/>
                                          </p:val>
                                        </p:tav>
                                      </p:tavLst>
                                    </p:anim>
                                    <p:anim calcmode="lin" valueType="num">
                                      <p:cBhvr>
                                        <p:cTn id="27" dur="500" fill="hold"/>
                                        <p:tgtEl>
                                          <p:spTgt spid="42"/>
                                        </p:tgtEl>
                                        <p:attrNameLst>
                                          <p:attrName>ppt_h</p:attrName>
                                        </p:attrNameLst>
                                      </p:cBhvr>
                                      <p:tavLst>
                                        <p:tav tm="0">
                                          <p:val>
                                            <p:strVal val="#ppt_h"/>
                                          </p:val>
                                        </p:tav>
                                        <p:tav tm="100000">
                                          <p:val>
                                            <p:strVal val="#ppt_h"/>
                                          </p:val>
                                        </p:tav>
                                      </p:tavLst>
                                    </p:anim>
                                    <p:animEffect transition="in" filter="fade">
                                      <p:cBhvr>
                                        <p:cTn id="28" dur="500"/>
                                        <p:tgtEl>
                                          <p:spTgt spid="42"/>
                                        </p:tgtEl>
                                      </p:cBhvr>
                                    </p:animEffect>
                                  </p:childTnLst>
                                </p:cTn>
                              </p:par>
                              <p:par>
                                <p:cTn id="29" presetID="55" presetClass="entr" presetSubtype="0" fill="hold" grpId="0" nodeType="withEffect">
                                  <p:stCondLst>
                                    <p:cond delay="900"/>
                                  </p:stCondLst>
                                  <p:childTnLst>
                                    <p:set>
                                      <p:cBhvr>
                                        <p:cTn id="30" dur="1" fill="hold">
                                          <p:stCondLst>
                                            <p:cond delay="0"/>
                                          </p:stCondLst>
                                        </p:cTn>
                                        <p:tgtEl>
                                          <p:spTgt spid="43"/>
                                        </p:tgtEl>
                                        <p:attrNameLst>
                                          <p:attrName>style.visibility</p:attrName>
                                        </p:attrNameLst>
                                      </p:cBhvr>
                                      <p:to>
                                        <p:strVal val="visible"/>
                                      </p:to>
                                    </p:set>
                                    <p:anim calcmode="lin" valueType="num">
                                      <p:cBhvr>
                                        <p:cTn id="31" dur="500" fill="hold"/>
                                        <p:tgtEl>
                                          <p:spTgt spid="43"/>
                                        </p:tgtEl>
                                        <p:attrNameLst>
                                          <p:attrName>ppt_w</p:attrName>
                                        </p:attrNameLst>
                                      </p:cBhvr>
                                      <p:tavLst>
                                        <p:tav tm="0">
                                          <p:val>
                                            <p:strVal val="#ppt_w*0.70"/>
                                          </p:val>
                                        </p:tav>
                                        <p:tav tm="100000">
                                          <p:val>
                                            <p:strVal val="#ppt_w"/>
                                          </p:val>
                                        </p:tav>
                                      </p:tavLst>
                                    </p:anim>
                                    <p:anim calcmode="lin" valueType="num">
                                      <p:cBhvr>
                                        <p:cTn id="32" dur="500" fill="hold"/>
                                        <p:tgtEl>
                                          <p:spTgt spid="43"/>
                                        </p:tgtEl>
                                        <p:attrNameLst>
                                          <p:attrName>ppt_h</p:attrName>
                                        </p:attrNameLst>
                                      </p:cBhvr>
                                      <p:tavLst>
                                        <p:tav tm="0">
                                          <p:val>
                                            <p:strVal val="#ppt_h"/>
                                          </p:val>
                                        </p:tav>
                                        <p:tav tm="100000">
                                          <p:val>
                                            <p:strVal val="#ppt_h"/>
                                          </p:val>
                                        </p:tav>
                                      </p:tavLst>
                                    </p:anim>
                                    <p:animEffect transition="in" filter="fade">
                                      <p:cBhvr>
                                        <p:cTn id="33" dur="500"/>
                                        <p:tgtEl>
                                          <p:spTgt spid="43"/>
                                        </p:tgtEl>
                                      </p:cBhvr>
                                    </p:animEffect>
                                  </p:childTnLst>
                                </p:cTn>
                              </p:par>
                              <p:par>
                                <p:cTn id="34" presetID="55" presetClass="entr" presetSubtype="0" fill="hold" grpId="0" nodeType="withEffect">
                                  <p:stCondLst>
                                    <p:cond delay="120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strVal val="#ppt_w*0.70"/>
                                          </p:val>
                                        </p:tav>
                                        <p:tav tm="100000">
                                          <p:val>
                                            <p:strVal val="#ppt_w"/>
                                          </p:val>
                                        </p:tav>
                                      </p:tavLst>
                                    </p:anim>
                                    <p:anim calcmode="lin" valueType="num">
                                      <p:cBhvr>
                                        <p:cTn id="37" dur="500" fill="hold"/>
                                        <p:tgtEl>
                                          <p:spTgt spid="44"/>
                                        </p:tgtEl>
                                        <p:attrNameLst>
                                          <p:attrName>ppt_h</p:attrName>
                                        </p:attrNameLst>
                                      </p:cBhvr>
                                      <p:tavLst>
                                        <p:tav tm="0">
                                          <p:val>
                                            <p:strVal val="#ppt_h"/>
                                          </p:val>
                                        </p:tav>
                                        <p:tav tm="100000">
                                          <p:val>
                                            <p:strVal val="#ppt_h"/>
                                          </p:val>
                                        </p:tav>
                                      </p:tavLst>
                                    </p:anim>
                                    <p:animEffect transition="in" filter="fade">
                                      <p:cBhvr>
                                        <p:cTn id="38" dur="500"/>
                                        <p:tgtEl>
                                          <p:spTgt spid="44"/>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par>
                                <p:cTn id="42" presetID="10" presetClass="entr" presetSubtype="0" fill="hold" grpId="0" nodeType="withEffect">
                                  <p:stCondLst>
                                    <p:cond delay="700"/>
                                  </p:stCondLst>
                                  <p:childTnLst>
                                    <p:set>
                                      <p:cBhvr>
                                        <p:cTn id="43" dur="1" fill="hold">
                                          <p:stCondLst>
                                            <p:cond delay="0"/>
                                          </p:stCondLst>
                                        </p:cTn>
                                        <p:tgtEl>
                                          <p:spTgt spid="46"/>
                                        </p:tgtEl>
                                        <p:attrNameLst>
                                          <p:attrName>style.visibility</p:attrName>
                                        </p:attrNameLst>
                                      </p:cBhvr>
                                      <p:to>
                                        <p:strVal val="visible"/>
                                      </p:to>
                                    </p:set>
                                    <p:animEffect transition="in" filter="fade">
                                      <p:cBhvr>
                                        <p:cTn id="44" dur="500"/>
                                        <p:tgtEl>
                                          <p:spTgt spid="46"/>
                                        </p:tgtEl>
                                      </p:cBhvr>
                                    </p:animEffect>
                                  </p:childTnLst>
                                </p:cTn>
                              </p:par>
                              <p:par>
                                <p:cTn id="45" presetID="10" presetClass="entr" presetSubtype="0" fill="hold" grpId="0" nodeType="withEffect">
                                  <p:stCondLst>
                                    <p:cond delay="90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11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13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47" presetClass="entr" presetSubtype="0" fill="hold" grpId="0" nodeType="withEffect">
                                  <p:stCondLst>
                                    <p:cond delay="50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1000"/>
                                        <p:tgtEl>
                                          <p:spTgt spid="50"/>
                                        </p:tgtEl>
                                      </p:cBhvr>
                                    </p:animEffect>
                                    <p:anim calcmode="lin" valueType="num">
                                      <p:cBhvr>
                                        <p:cTn id="57" dur="1000" fill="hold"/>
                                        <p:tgtEl>
                                          <p:spTgt spid="50"/>
                                        </p:tgtEl>
                                        <p:attrNameLst>
                                          <p:attrName>ppt_x</p:attrName>
                                        </p:attrNameLst>
                                      </p:cBhvr>
                                      <p:tavLst>
                                        <p:tav tm="0">
                                          <p:val>
                                            <p:strVal val="#ppt_x"/>
                                          </p:val>
                                        </p:tav>
                                        <p:tav tm="100000">
                                          <p:val>
                                            <p:strVal val="#ppt_x"/>
                                          </p:val>
                                        </p:tav>
                                      </p:tavLst>
                                    </p:anim>
                                    <p:anim calcmode="lin" valueType="num">
                                      <p:cBhvr>
                                        <p:cTn id="58" dur="1000" fill="hold"/>
                                        <p:tgtEl>
                                          <p:spTgt spid="50"/>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700"/>
                                  </p:stCondLst>
                                  <p:childTnLst>
                                    <p:set>
                                      <p:cBhvr>
                                        <p:cTn id="60" dur="1" fill="hold">
                                          <p:stCondLst>
                                            <p:cond delay="0"/>
                                          </p:stCondLst>
                                        </p:cTn>
                                        <p:tgtEl>
                                          <p:spTgt spid="51"/>
                                        </p:tgtEl>
                                        <p:attrNameLst>
                                          <p:attrName>style.visibility</p:attrName>
                                        </p:attrNameLst>
                                      </p:cBhvr>
                                      <p:to>
                                        <p:strVal val="visible"/>
                                      </p:to>
                                    </p:set>
                                    <p:animEffect transition="in" filter="fade">
                                      <p:cBhvr>
                                        <p:cTn id="61" dur="1000"/>
                                        <p:tgtEl>
                                          <p:spTgt spid="51"/>
                                        </p:tgtEl>
                                      </p:cBhvr>
                                    </p:animEffect>
                                    <p:anim calcmode="lin" valueType="num">
                                      <p:cBhvr>
                                        <p:cTn id="62" dur="1000" fill="hold"/>
                                        <p:tgtEl>
                                          <p:spTgt spid="51"/>
                                        </p:tgtEl>
                                        <p:attrNameLst>
                                          <p:attrName>ppt_x</p:attrName>
                                        </p:attrNameLst>
                                      </p:cBhvr>
                                      <p:tavLst>
                                        <p:tav tm="0">
                                          <p:val>
                                            <p:strVal val="#ppt_x"/>
                                          </p:val>
                                        </p:tav>
                                        <p:tav tm="100000">
                                          <p:val>
                                            <p:strVal val="#ppt_x"/>
                                          </p:val>
                                        </p:tav>
                                      </p:tavLst>
                                    </p:anim>
                                    <p:anim calcmode="lin" valueType="num">
                                      <p:cBhvr>
                                        <p:cTn id="63" dur="1000" fill="hold"/>
                                        <p:tgtEl>
                                          <p:spTgt spid="51"/>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900"/>
                                  </p:stCondLst>
                                  <p:childTnLst>
                                    <p:set>
                                      <p:cBhvr>
                                        <p:cTn id="65" dur="1" fill="hold">
                                          <p:stCondLst>
                                            <p:cond delay="0"/>
                                          </p:stCondLst>
                                        </p:cTn>
                                        <p:tgtEl>
                                          <p:spTgt spid="52"/>
                                        </p:tgtEl>
                                        <p:attrNameLst>
                                          <p:attrName>style.visibility</p:attrName>
                                        </p:attrNameLst>
                                      </p:cBhvr>
                                      <p:to>
                                        <p:strVal val="visible"/>
                                      </p:to>
                                    </p:set>
                                    <p:animEffect transition="in" filter="fade">
                                      <p:cBhvr>
                                        <p:cTn id="66" dur="1000"/>
                                        <p:tgtEl>
                                          <p:spTgt spid="52"/>
                                        </p:tgtEl>
                                      </p:cBhvr>
                                    </p:animEffect>
                                    <p:anim calcmode="lin" valueType="num">
                                      <p:cBhvr>
                                        <p:cTn id="67" dur="1000" fill="hold"/>
                                        <p:tgtEl>
                                          <p:spTgt spid="52"/>
                                        </p:tgtEl>
                                        <p:attrNameLst>
                                          <p:attrName>ppt_x</p:attrName>
                                        </p:attrNameLst>
                                      </p:cBhvr>
                                      <p:tavLst>
                                        <p:tav tm="0">
                                          <p:val>
                                            <p:strVal val="#ppt_x"/>
                                          </p:val>
                                        </p:tav>
                                        <p:tav tm="100000">
                                          <p:val>
                                            <p:strVal val="#ppt_x"/>
                                          </p:val>
                                        </p:tav>
                                      </p:tavLst>
                                    </p:anim>
                                    <p:anim calcmode="lin" valueType="num">
                                      <p:cBhvr>
                                        <p:cTn id="68" dur="1000" fill="hold"/>
                                        <p:tgtEl>
                                          <p:spTgt spid="52"/>
                                        </p:tgtEl>
                                        <p:attrNameLst>
                                          <p:attrName>ppt_y</p:attrName>
                                        </p:attrNameLst>
                                      </p:cBhvr>
                                      <p:tavLst>
                                        <p:tav tm="0">
                                          <p:val>
                                            <p:strVal val="#ppt_y-.1"/>
                                          </p:val>
                                        </p:tav>
                                        <p:tav tm="100000">
                                          <p:val>
                                            <p:strVal val="#ppt_y"/>
                                          </p:val>
                                        </p:tav>
                                      </p:tavLst>
                                    </p:anim>
                                  </p:childTnLst>
                                </p:cTn>
                              </p:par>
                              <p:par>
                                <p:cTn id="69" presetID="47" presetClass="entr" presetSubtype="0" fill="hold" grpId="0" nodeType="withEffect">
                                  <p:stCondLst>
                                    <p:cond delay="1100"/>
                                  </p:stCondLst>
                                  <p:childTnLst>
                                    <p:set>
                                      <p:cBhvr>
                                        <p:cTn id="70" dur="1" fill="hold">
                                          <p:stCondLst>
                                            <p:cond delay="0"/>
                                          </p:stCondLst>
                                        </p:cTn>
                                        <p:tgtEl>
                                          <p:spTgt spid="53"/>
                                        </p:tgtEl>
                                        <p:attrNameLst>
                                          <p:attrName>style.visibility</p:attrName>
                                        </p:attrNameLst>
                                      </p:cBhvr>
                                      <p:to>
                                        <p:strVal val="visible"/>
                                      </p:to>
                                    </p:set>
                                    <p:animEffect transition="in" filter="fade">
                                      <p:cBhvr>
                                        <p:cTn id="71" dur="1000"/>
                                        <p:tgtEl>
                                          <p:spTgt spid="53"/>
                                        </p:tgtEl>
                                      </p:cBhvr>
                                    </p:animEffect>
                                    <p:anim calcmode="lin" valueType="num">
                                      <p:cBhvr>
                                        <p:cTn id="72" dur="1000" fill="hold"/>
                                        <p:tgtEl>
                                          <p:spTgt spid="53"/>
                                        </p:tgtEl>
                                        <p:attrNameLst>
                                          <p:attrName>ppt_x</p:attrName>
                                        </p:attrNameLst>
                                      </p:cBhvr>
                                      <p:tavLst>
                                        <p:tav tm="0">
                                          <p:val>
                                            <p:strVal val="#ppt_x"/>
                                          </p:val>
                                        </p:tav>
                                        <p:tav tm="100000">
                                          <p:val>
                                            <p:strVal val="#ppt_x"/>
                                          </p:val>
                                        </p:tav>
                                      </p:tavLst>
                                    </p:anim>
                                    <p:anim calcmode="lin" valueType="num">
                                      <p:cBhvr>
                                        <p:cTn id="73" dur="1000" fill="hold"/>
                                        <p:tgtEl>
                                          <p:spTgt spid="53"/>
                                        </p:tgtEl>
                                        <p:attrNameLst>
                                          <p:attrName>ppt_y</p:attrName>
                                        </p:attrNameLst>
                                      </p:cBhvr>
                                      <p:tavLst>
                                        <p:tav tm="0">
                                          <p:val>
                                            <p:strVal val="#ppt_y-.1"/>
                                          </p:val>
                                        </p:tav>
                                        <p:tav tm="100000">
                                          <p:val>
                                            <p:strVal val="#ppt_y"/>
                                          </p:val>
                                        </p:tav>
                                      </p:tavLst>
                                    </p:anim>
                                  </p:childTnLst>
                                </p:cTn>
                              </p:par>
                              <p:par>
                                <p:cTn id="74" presetID="47" presetClass="entr" presetSubtype="0" fill="hold" grpId="0" nodeType="withEffect">
                                  <p:stCondLst>
                                    <p:cond delay="130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1000"/>
                                        <p:tgtEl>
                                          <p:spTgt spid="54"/>
                                        </p:tgtEl>
                                      </p:cBhvr>
                                    </p:animEffect>
                                    <p:anim calcmode="lin" valueType="num">
                                      <p:cBhvr>
                                        <p:cTn id="77" dur="1000" fill="hold"/>
                                        <p:tgtEl>
                                          <p:spTgt spid="54"/>
                                        </p:tgtEl>
                                        <p:attrNameLst>
                                          <p:attrName>ppt_x</p:attrName>
                                        </p:attrNameLst>
                                      </p:cBhvr>
                                      <p:tavLst>
                                        <p:tav tm="0">
                                          <p:val>
                                            <p:strVal val="#ppt_x"/>
                                          </p:val>
                                        </p:tav>
                                        <p:tav tm="100000">
                                          <p:val>
                                            <p:strVal val="#ppt_x"/>
                                          </p:val>
                                        </p:tav>
                                      </p:tavLst>
                                    </p:anim>
                                    <p:anim calcmode="lin" valueType="num">
                                      <p:cBhvr>
                                        <p:cTn id="78"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randombar(horizontal)">
                                      <p:cBhvr>
                                        <p:cTn id="83" dur="500"/>
                                        <p:tgtEl>
                                          <p:spTgt spid="55"/>
                                        </p:tgtEl>
                                      </p:cBhvr>
                                    </p:animEffect>
                                  </p:childTnLst>
                                </p:cTn>
                              </p:par>
                              <p:par>
                                <p:cTn id="84" presetID="14" presetClass="entr" presetSubtype="10" fill="hold" grpId="0"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randombar(horizontal)">
                                      <p:cBhvr>
                                        <p:cTn id="86" dur="500"/>
                                        <p:tgtEl>
                                          <p:spTgt spid="56"/>
                                        </p:tgtEl>
                                      </p:cBhvr>
                                    </p:animEffect>
                                  </p:childTnLst>
                                </p:cTn>
                              </p:par>
                            </p:childTnLst>
                          </p:cTn>
                        </p:par>
                        <p:par>
                          <p:cTn id="87" fill="hold">
                            <p:stCondLst>
                              <p:cond delay="500"/>
                            </p:stCondLst>
                            <p:childTnLst>
                              <p:par>
                                <p:cTn id="88" presetID="23" presetClass="entr" presetSubtype="16" fill="hold" grpId="0" nodeType="afterEffect">
                                  <p:stCondLst>
                                    <p:cond delay="0"/>
                                  </p:stCondLst>
                                  <p:iterate type="lt">
                                    <p:tmPct val="10000"/>
                                  </p:iterate>
                                  <p:childTnLst>
                                    <p:set>
                                      <p:cBhvr>
                                        <p:cTn id="89" dur="1" fill="hold">
                                          <p:stCondLst>
                                            <p:cond delay="0"/>
                                          </p:stCondLst>
                                        </p:cTn>
                                        <p:tgtEl>
                                          <p:spTgt spid="57"/>
                                        </p:tgtEl>
                                        <p:attrNameLst>
                                          <p:attrName>style.visibility</p:attrName>
                                        </p:attrNameLst>
                                      </p:cBhvr>
                                      <p:to>
                                        <p:strVal val="visible"/>
                                      </p:to>
                                    </p:set>
                                    <p:anim calcmode="lin" valueType="num">
                                      <p:cBhvr>
                                        <p:cTn id="90" dur="250" fill="hold"/>
                                        <p:tgtEl>
                                          <p:spTgt spid="57"/>
                                        </p:tgtEl>
                                        <p:attrNameLst>
                                          <p:attrName>ppt_w</p:attrName>
                                        </p:attrNameLst>
                                      </p:cBhvr>
                                      <p:tavLst>
                                        <p:tav tm="0">
                                          <p:val>
                                            <p:fltVal val="0"/>
                                          </p:val>
                                        </p:tav>
                                        <p:tav tm="100000">
                                          <p:val>
                                            <p:strVal val="#ppt_w"/>
                                          </p:val>
                                        </p:tav>
                                      </p:tavLst>
                                    </p:anim>
                                    <p:anim calcmode="lin" valueType="num">
                                      <p:cBhvr>
                                        <p:cTn id="91" dur="250" fill="hold"/>
                                        <p:tgtEl>
                                          <p:spTgt spid="57"/>
                                        </p:tgtEl>
                                        <p:attrNameLst>
                                          <p:attrName>ppt_h</p:attrName>
                                        </p:attrNameLst>
                                      </p:cBhvr>
                                      <p:tavLst>
                                        <p:tav tm="0">
                                          <p:val>
                                            <p:fltVal val="0"/>
                                          </p:val>
                                        </p:tav>
                                        <p:tav tm="100000">
                                          <p:val>
                                            <p:strVal val="#ppt_h"/>
                                          </p:val>
                                        </p:tav>
                                      </p:tavLst>
                                    </p:anim>
                                  </p:childTnLst>
                                </p:cTn>
                              </p:par>
                            </p:childTnLst>
                          </p:cTn>
                        </p:par>
                        <p:par>
                          <p:cTn id="92" fill="hold">
                            <p:stCondLst>
                              <p:cond delay="900"/>
                            </p:stCondLst>
                            <p:childTnLst>
                              <p:par>
                                <p:cTn id="93" presetID="14" presetClass="entr" presetSubtype="10" fill="hold" grpId="0" nodeType="afterEffect">
                                  <p:stCondLst>
                                    <p:cond delay="0"/>
                                  </p:stCondLst>
                                  <p:childTnLst>
                                    <p:set>
                                      <p:cBhvr>
                                        <p:cTn id="94" dur="1" fill="hold">
                                          <p:stCondLst>
                                            <p:cond delay="0"/>
                                          </p:stCondLst>
                                        </p:cTn>
                                        <p:tgtEl>
                                          <p:spTgt spid="58"/>
                                        </p:tgtEl>
                                        <p:attrNameLst>
                                          <p:attrName>style.visibility</p:attrName>
                                        </p:attrNameLst>
                                      </p:cBhvr>
                                      <p:to>
                                        <p:strVal val="visible"/>
                                      </p:to>
                                    </p:set>
                                    <p:animEffect transition="in" filter="randombar(horizontal)">
                                      <p:cBhvr>
                                        <p:cTn id="95" dur="250"/>
                                        <p:tgtEl>
                                          <p:spTgt spid="58"/>
                                        </p:tgtEl>
                                      </p:cBhvr>
                                    </p:animEffect>
                                  </p:childTnLst>
                                </p:cTn>
                              </p:par>
                            </p:childTnLst>
                          </p:cTn>
                        </p:par>
                        <p:par>
                          <p:cTn id="96" fill="hold">
                            <p:stCondLst>
                              <p:cond delay="1150"/>
                            </p:stCondLst>
                            <p:childTnLst>
                              <p:par>
                                <p:cTn id="97" presetID="23" presetClass="entr" presetSubtype="16" fill="hold" grpId="0" nodeType="afterEffect">
                                  <p:stCondLst>
                                    <p:cond delay="0"/>
                                  </p:stCondLst>
                                  <p:iterate type="lt">
                                    <p:tmPct val="10000"/>
                                  </p:iterate>
                                  <p:childTnLst>
                                    <p:set>
                                      <p:cBhvr>
                                        <p:cTn id="98" dur="1" fill="hold">
                                          <p:stCondLst>
                                            <p:cond delay="0"/>
                                          </p:stCondLst>
                                        </p:cTn>
                                        <p:tgtEl>
                                          <p:spTgt spid="59"/>
                                        </p:tgtEl>
                                        <p:attrNameLst>
                                          <p:attrName>style.visibility</p:attrName>
                                        </p:attrNameLst>
                                      </p:cBhvr>
                                      <p:to>
                                        <p:strVal val="visible"/>
                                      </p:to>
                                    </p:set>
                                    <p:anim calcmode="lin" valueType="num">
                                      <p:cBhvr>
                                        <p:cTn id="99" dur="250" fill="hold"/>
                                        <p:tgtEl>
                                          <p:spTgt spid="59"/>
                                        </p:tgtEl>
                                        <p:attrNameLst>
                                          <p:attrName>ppt_w</p:attrName>
                                        </p:attrNameLst>
                                      </p:cBhvr>
                                      <p:tavLst>
                                        <p:tav tm="0">
                                          <p:val>
                                            <p:fltVal val="0"/>
                                          </p:val>
                                        </p:tav>
                                        <p:tav tm="100000">
                                          <p:val>
                                            <p:strVal val="#ppt_w"/>
                                          </p:val>
                                        </p:tav>
                                      </p:tavLst>
                                    </p:anim>
                                    <p:anim calcmode="lin" valueType="num">
                                      <p:cBhvr>
                                        <p:cTn id="100" dur="250" fill="hold"/>
                                        <p:tgtEl>
                                          <p:spTgt spid="59"/>
                                        </p:tgtEl>
                                        <p:attrNameLst>
                                          <p:attrName>ppt_h</p:attrName>
                                        </p:attrNameLst>
                                      </p:cBhvr>
                                      <p:tavLst>
                                        <p:tav tm="0">
                                          <p:val>
                                            <p:fltVal val="0"/>
                                          </p:val>
                                        </p:tav>
                                        <p:tav tm="100000">
                                          <p:val>
                                            <p:strVal val="#ppt_h"/>
                                          </p:val>
                                        </p:tav>
                                      </p:tavLst>
                                    </p:anim>
                                  </p:childTnLst>
                                </p:cTn>
                              </p:par>
                            </p:childTnLst>
                          </p:cTn>
                        </p:par>
                        <p:par>
                          <p:cTn id="101" fill="hold">
                            <p:stCondLst>
                              <p:cond delay="1550"/>
                            </p:stCondLst>
                            <p:childTnLst>
                              <p:par>
                                <p:cTn id="102" presetID="14" presetClass="entr" presetSubtype="10" fill="hold" grpId="0" nodeType="afterEffect">
                                  <p:stCondLst>
                                    <p:cond delay="0"/>
                                  </p:stCondLst>
                                  <p:childTnLst>
                                    <p:set>
                                      <p:cBhvr>
                                        <p:cTn id="103" dur="1" fill="hold">
                                          <p:stCondLst>
                                            <p:cond delay="0"/>
                                          </p:stCondLst>
                                        </p:cTn>
                                        <p:tgtEl>
                                          <p:spTgt spid="60"/>
                                        </p:tgtEl>
                                        <p:attrNameLst>
                                          <p:attrName>style.visibility</p:attrName>
                                        </p:attrNameLst>
                                      </p:cBhvr>
                                      <p:to>
                                        <p:strVal val="visible"/>
                                      </p:to>
                                    </p:set>
                                    <p:animEffect transition="in" filter="randombar(horizontal)">
                                      <p:cBhvr>
                                        <p:cTn id="104"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53" grpId="0"/>
      <p:bldP spid="54" grpId="0"/>
      <p:bldP spid="55" grpId="0" animBg="1"/>
      <p:bldP spid="56" grpId="0" animBg="1"/>
      <p:bldP spid="57" grpId="0"/>
      <p:bldP spid="58" grpId="0"/>
      <p:bldP spid="59" grpId="0"/>
      <p:bldP spid="60" grpId="0"/>
      <p:bldP spid="61"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graphicFrame>
        <p:nvGraphicFramePr>
          <p:cNvPr id="38" name="图表 37"/>
          <p:cNvGraphicFramePr/>
          <p:nvPr>
            <p:extLst>
              <p:ext uri="{D42A27DB-BD31-4B8C-83A1-F6EECF244321}">
                <p14:modId xmlns:p14="http://schemas.microsoft.com/office/powerpoint/2010/main" xmlns="" val="3062225601"/>
              </p:ext>
            </p:extLst>
          </p:nvPr>
        </p:nvGraphicFramePr>
        <p:xfrm>
          <a:off x="1139241" y="1989156"/>
          <a:ext cx="1917945" cy="1978097"/>
        </p:xfrm>
        <a:graphic>
          <a:graphicData uri="http://schemas.openxmlformats.org/drawingml/2006/chart">
            <c:chart xmlns:c="http://schemas.openxmlformats.org/drawingml/2006/chart" xmlns:r="http://schemas.openxmlformats.org/officeDocument/2006/relationships" r:id="rId4"/>
          </a:graphicData>
        </a:graphic>
      </p:graphicFrame>
      <p:sp>
        <p:nvSpPr>
          <p:cNvPr id="41" name="TextBox 36"/>
          <p:cNvSpPr txBox="1"/>
          <p:nvPr/>
        </p:nvSpPr>
        <p:spPr>
          <a:xfrm>
            <a:off x="1099777" y="4502361"/>
            <a:ext cx="1996875" cy="692497"/>
          </a:xfrm>
          <a:prstGeom prst="rect">
            <a:avLst/>
          </a:prstGeom>
          <a:noFill/>
        </p:spPr>
        <p:txBody>
          <a:bodyPr wrap="square" rtlCol="0">
            <a:spAutoFit/>
          </a:bodyPr>
          <a:lstStyle/>
          <a:p>
            <a:pPr algn="ct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2" name="TextBox 37"/>
          <p:cNvSpPr txBox="1"/>
          <p:nvPr/>
        </p:nvSpPr>
        <p:spPr>
          <a:xfrm>
            <a:off x="1211192" y="4184960"/>
            <a:ext cx="1774045" cy="323165"/>
          </a:xfrm>
          <a:prstGeom prst="rect">
            <a:avLst/>
          </a:prstGeom>
          <a:noFill/>
        </p:spPr>
        <p:txBody>
          <a:bodyPr wrap="square" tIns="0" bIns="0" rtlCol="0" anchor="t">
            <a:spAutoFit/>
          </a:bodyPr>
          <a:lstStyle/>
          <a:p>
            <a:pPr algn="ctr">
              <a:lnSpc>
                <a:spcPct val="150000"/>
              </a:lnSpc>
            </a:pPr>
            <a:r>
              <a:rPr lang="zh-CN" altLang="en-US" sz="1400"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43" name="TextBox 38"/>
          <p:cNvSpPr txBox="1"/>
          <p:nvPr/>
        </p:nvSpPr>
        <p:spPr>
          <a:xfrm>
            <a:off x="1718193" y="2685857"/>
            <a:ext cx="870751" cy="584775"/>
          </a:xfrm>
          <a:prstGeom prst="rect">
            <a:avLst/>
          </a:prstGeom>
          <a:noFill/>
        </p:spPr>
        <p:txBody>
          <a:bodyPr wrap="none" rtlCol="0">
            <a:spAutoFit/>
          </a:bodyPr>
          <a:lstStyle/>
          <a:p>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75</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cxnSp>
        <p:nvCxnSpPr>
          <p:cNvPr id="44" name="直接连接符 43"/>
          <p:cNvCxnSpPr/>
          <p:nvPr/>
        </p:nvCxnSpPr>
        <p:spPr>
          <a:xfrm>
            <a:off x="3325628" y="1951293"/>
            <a:ext cx="0" cy="3546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7152602" y="1951293"/>
            <a:ext cx="0" cy="3546782"/>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TextBox 41"/>
          <p:cNvSpPr txBox="1"/>
          <p:nvPr/>
        </p:nvSpPr>
        <p:spPr>
          <a:xfrm>
            <a:off x="3623688" y="2514796"/>
            <a:ext cx="3248918" cy="1092607"/>
          </a:xfrm>
          <a:prstGeom prst="rect">
            <a:avLst/>
          </a:prstGeom>
          <a:noFill/>
        </p:spPr>
        <p:txBody>
          <a:bodyPr wrap="square" rtlCol="0">
            <a:spAutoFit/>
          </a:bodyPr>
          <a:lstStyle/>
          <a:p>
            <a:pPr algn="just">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p>
        </p:txBody>
      </p:sp>
      <p:sp>
        <p:nvSpPr>
          <p:cNvPr id="47" name="TextBox 42"/>
          <p:cNvSpPr txBox="1"/>
          <p:nvPr/>
        </p:nvSpPr>
        <p:spPr>
          <a:xfrm>
            <a:off x="3623689" y="2159588"/>
            <a:ext cx="1750919" cy="323165"/>
          </a:xfrm>
          <a:prstGeom prst="rect">
            <a:avLst/>
          </a:prstGeom>
          <a:noFill/>
        </p:spPr>
        <p:txBody>
          <a:bodyPr wrap="square" tIns="0" bIns="0" rtlCol="0" anchor="t">
            <a:spAutoFit/>
          </a:bodyPr>
          <a:lstStyle/>
          <a:p>
            <a:pPr>
              <a:lnSpc>
                <a:spcPct val="150000"/>
              </a:lnSpc>
            </a:pPr>
            <a:r>
              <a:rPr lang="zh-CN" altLang="en-US" sz="1400"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sp>
        <p:nvSpPr>
          <p:cNvPr id="48" name="Freeform 26"/>
          <p:cNvSpPr>
            <a:spLocks noEditPoints="1"/>
          </p:cNvSpPr>
          <p:nvPr/>
        </p:nvSpPr>
        <p:spPr bwMode="auto">
          <a:xfrm>
            <a:off x="3729514"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49" name="Freeform 26"/>
          <p:cNvSpPr>
            <a:spLocks noEditPoints="1"/>
          </p:cNvSpPr>
          <p:nvPr/>
        </p:nvSpPr>
        <p:spPr bwMode="auto">
          <a:xfrm>
            <a:off x="3970017"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0" name="Freeform 26"/>
          <p:cNvSpPr>
            <a:spLocks noEditPoints="1"/>
          </p:cNvSpPr>
          <p:nvPr/>
        </p:nvSpPr>
        <p:spPr bwMode="auto">
          <a:xfrm>
            <a:off x="4210522"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1" name="Freeform 26"/>
          <p:cNvSpPr>
            <a:spLocks noEditPoints="1"/>
          </p:cNvSpPr>
          <p:nvPr/>
        </p:nvSpPr>
        <p:spPr bwMode="auto">
          <a:xfrm>
            <a:off x="4451026"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2" name="Freeform 26"/>
          <p:cNvSpPr>
            <a:spLocks noEditPoints="1"/>
          </p:cNvSpPr>
          <p:nvPr/>
        </p:nvSpPr>
        <p:spPr bwMode="auto">
          <a:xfrm>
            <a:off x="4691530"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3" name="Freeform 26"/>
          <p:cNvSpPr>
            <a:spLocks noEditPoints="1"/>
          </p:cNvSpPr>
          <p:nvPr/>
        </p:nvSpPr>
        <p:spPr bwMode="auto">
          <a:xfrm>
            <a:off x="4932033"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4" name="Freeform 26"/>
          <p:cNvSpPr>
            <a:spLocks noEditPoints="1"/>
          </p:cNvSpPr>
          <p:nvPr/>
        </p:nvSpPr>
        <p:spPr bwMode="auto">
          <a:xfrm>
            <a:off x="5172536"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5" name="Freeform 26"/>
          <p:cNvSpPr>
            <a:spLocks noEditPoints="1"/>
          </p:cNvSpPr>
          <p:nvPr/>
        </p:nvSpPr>
        <p:spPr bwMode="auto">
          <a:xfrm>
            <a:off x="5413041"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6" name="Freeform 26"/>
          <p:cNvSpPr>
            <a:spLocks noEditPoints="1"/>
          </p:cNvSpPr>
          <p:nvPr/>
        </p:nvSpPr>
        <p:spPr bwMode="auto">
          <a:xfrm>
            <a:off x="5653546"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7" name="Freeform 26"/>
          <p:cNvSpPr>
            <a:spLocks noEditPoints="1"/>
          </p:cNvSpPr>
          <p:nvPr/>
        </p:nvSpPr>
        <p:spPr bwMode="auto">
          <a:xfrm>
            <a:off x="5894048"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chemeClr val="bg1">
              <a:lumMod val="75000"/>
            </a:schemeClr>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8" name="Freeform 26"/>
          <p:cNvSpPr>
            <a:spLocks noEditPoints="1"/>
          </p:cNvSpPr>
          <p:nvPr/>
        </p:nvSpPr>
        <p:spPr bwMode="auto">
          <a:xfrm>
            <a:off x="3729514"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59" name="Freeform 26"/>
          <p:cNvSpPr>
            <a:spLocks noEditPoints="1"/>
          </p:cNvSpPr>
          <p:nvPr/>
        </p:nvSpPr>
        <p:spPr bwMode="auto">
          <a:xfrm>
            <a:off x="3970017"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60" name="Freeform 26"/>
          <p:cNvSpPr>
            <a:spLocks noEditPoints="1"/>
          </p:cNvSpPr>
          <p:nvPr/>
        </p:nvSpPr>
        <p:spPr bwMode="auto">
          <a:xfrm>
            <a:off x="4210522"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61" name="Freeform 26"/>
          <p:cNvSpPr>
            <a:spLocks noEditPoints="1"/>
          </p:cNvSpPr>
          <p:nvPr/>
        </p:nvSpPr>
        <p:spPr bwMode="auto">
          <a:xfrm>
            <a:off x="4451026"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62" name="Freeform 26"/>
          <p:cNvSpPr>
            <a:spLocks noEditPoints="1"/>
          </p:cNvSpPr>
          <p:nvPr/>
        </p:nvSpPr>
        <p:spPr bwMode="auto">
          <a:xfrm>
            <a:off x="4691530"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sp>
        <p:nvSpPr>
          <p:cNvPr id="63" name="Freeform 26"/>
          <p:cNvSpPr>
            <a:spLocks noEditPoints="1"/>
          </p:cNvSpPr>
          <p:nvPr/>
        </p:nvSpPr>
        <p:spPr bwMode="auto">
          <a:xfrm>
            <a:off x="4932033" y="3871572"/>
            <a:ext cx="178575" cy="455675"/>
          </a:xfrm>
          <a:custGeom>
            <a:avLst/>
            <a:gdLst>
              <a:gd name="T0" fmla="*/ 45 w 89"/>
              <a:gd name="T1" fmla="*/ 41 h 227"/>
              <a:gd name="T2" fmla="*/ 65 w 89"/>
              <a:gd name="T3" fmla="*/ 20 h 227"/>
              <a:gd name="T4" fmla="*/ 45 w 89"/>
              <a:gd name="T5" fmla="*/ 0 h 227"/>
              <a:gd name="T6" fmla="*/ 24 w 89"/>
              <a:gd name="T7" fmla="*/ 20 h 227"/>
              <a:gd name="T8" fmla="*/ 45 w 89"/>
              <a:gd name="T9" fmla="*/ 41 h 227"/>
              <a:gd name="T10" fmla="*/ 89 w 89"/>
              <a:gd name="T11" fmla="*/ 60 h 227"/>
              <a:gd name="T12" fmla="*/ 89 w 89"/>
              <a:gd name="T13" fmla="*/ 60 h 227"/>
              <a:gd name="T14" fmla="*/ 72 w 89"/>
              <a:gd name="T15" fmla="*/ 44 h 227"/>
              <a:gd name="T16" fmla="*/ 18 w 89"/>
              <a:gd name="T17" fmla="*/ 44 h 227"/>
              <a:gd name="T18" fmla="*/ 0 w 89"/>
              <a:gd name="T19" fmla="*/ 60 h 227"/>
              <a:gd name="T20" fmla="*/ 0 w 89"/>
              <a:gd name="T21" fmla="*/ 60 h 227"/>
              <a:gd name="T22" fmla="*/ 0 w 89"/>
              <a:gd name="T23" fmla="*/ 119 h 227"/>
              <a:gd name="T24" fmla="*/ 9 w 89"/>
              <a:gd name="T25" fmla="*/ 128 h 227"/>
              <a:gd name="T26" fmla="*/ 18 w 89"/>
              <a:gd name="T27" fmla="*/ 119 h 227"/>
              <a:gd name="T28" fmla="*/ 18 w 89"/>
              <a:gd name="T29" fmla="*/ 76 h 227"/>
              <a:gd name="T30" fmla="*/ 20 w 89"/>
              <a:gd name="T31" fmla="*/ 76 h 227"/>
              <a:gd name="T32" fmla="*/ 22 w 89"/>
              <a:gd name="T33" fmla="*/ 76 h 227"/>
              <a:gd name="T34" fmla="*/ 21 w 89"/>
              <a:gd name="T35" fmla="*/ 78 h 227"/>
              <a:gd name="T36" fmla="*/ 21 w 89"/>
              <a:gd name="T37" fmla="*/ 216 h 227"/>
              <a:gd name="T38" fmla="*/ 32 w 89"/>
              <a:gd name="T39" fmla="*/ 227 h 227"/>
              <a:gd name="T40" fmla="*/ 43 w 89"/>
              <a:gd name="T41" fmla="*/ 216 h 227"/>
              <a:gd name="T42" fmla="*/ 43 w 89"/>
              <a:gd name="T43" fmla="*/ 152 h 227"/>
              <a:gd name="T44" fmla="*/ 46 w 89"/>
              <a:gd name="T45" fmla="*/ 152 h 227"/>
              <a:gd name="T46" fmla="*/ 46 w 89"/>
              <a:gd name="T47" fmla="*/ 216 h 227"/>
              <a:gd name="T48" fmla="*/ 57 w 89"/>
              <a:gd name="T49" fmla="*/ 227 h 227"/>
              <a:gd name="T50" fmla="*/ 68 w 89"/>
              <a:gd name="T51" fmla="*/ 216 h 227"/>
              <a:gd name="T52" fmla="*/ 68 w 89"/>
              <a:gd name="T53" fmla="*/ 78 h 227"/>
              <a:gd name="T54" fmla="*/ 68 w 89"/>
              <a:gd name="T55" fmla="*/ 76 h 227"/>
              <a:gd name="T56" fmla="*/ 71 w 89"/>
              <a:gd name="T57" fmla="*/ 76 h 227"/>
              <a:gd name="T58" fmla="*/ 71 w 89"/>
              <a:gd name="T59" fmla="*/ 119 h 227"/>
              <a:gd name="T60" fmla="*/ 80 w 89"/>
              <a:gd name="T61" fmla="*/ 128 h 227"/>
              <a:gd name="T62" fmla="*/ 89 w 89"/>
              <a:gd name="T63" fmla="*/ 119 h 227"/>
              <a:gd name="T64" fmla="*/ 89 w 89"/>
              <a:gd name="T65" fmla="*/ 6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9" h="227">
                <a:moveTo>
                  <a:pt x="45" y="41"/>
                </a:moveTo>
                <a:cubicBezTo>
                  <a:pt x="56" y="41"/>
                  <a:pt x="65" y="32"/>
                  <a:pt x="65" y="20"/>
                </a:cubicBezTo>
                <a:cubicBezTo>
                  <a:pt x="65" y="9"/>
                  <a:pt x="56" y="0"/>
                  <a:pt x="45" y="0"/>
                </a:cubicBezTo>
                <a:cubicBezTo>
                  <a:pt x="33" y="0"/>
                  <a:pt x="24" y="9"/>
                  <a:pt x="24" y="20"/>
                </a:cubicBezTo>
                <a:cubicBezTo>
                  <a:pt x="24" y="32"/>
                  <a:pt x="33" y="41"/>
                  <a:pt x="45" y="41"/>
                </a:cubicBezTo>
                <a:close/>
                <a:moveTo>
                  <a:pt x="89" y="60"/>
                </a:moveTo>
                <a:cubicBezTo>
                  <a:pt x="89" y="60"/>
                  <a:pt x="89" y="60"/>
                  <a:pt x="89" y="60"/>
                </a:cubicBezTo>
                <a:cubicBezTo>
                  <a:pt x="88" y="51"/>
                  <a:pt x="81" y="44"/>
                  <a:pt x="72" y="44"/>
                </a:cubicBezTo>
                <a:cubicBezTo>
                  <a:pt x="18" y="44"/>
                  <a:pt x="18" y="44"/>
                  <a:pt x="18" y="44"/>
                </a:cubicBezTo>
                <a:cubicBezTo>
                  <a:pt x="9" y="44"/>
                  <a:pt x="1" y="51"/>
                  <a:pt x="0" y="60"/>
                </a:cubicBezTo>
                <a:cubicBezTo>
                  <a:pt x="0" y="60"/>
                  <a:pt x="0" y="60"/>
                  <a:pt x="0" y="60"/>
                </a:cubicBezTo>
                <a:cubicBezTo>
                  <a:pt x="0" y="119"/>
                  <a:pt x="0" y="119"/>
                  <a:pt x="0" y="119"/>
                </a:cubicBezTo>
                <a:cubicBezTo>
                  <a:pt x="0" y="124"/>
                  <a:pt x="4" y="128"/>
                  <a:pt x="9" y="128"/>
                </a:cubicBezTo>
                <a:cubicBezTo>
                  <a:pt x="14" y="128"/>
                  <a:pt x="18" y="124"/>
                  <a:pt x="18" y="119"/>
                </a:cubicBezTo>
                <a:cubicBezTo>
                  <a:pt x="18" y="76"/>
                  <a:pt x="18" y="76"/>
                  <a:pt x="18" y="76"/>
                </a:cubicBezTo>
                <a:cubicBezTo>
                  <a:pt x="19" y="76"/>
                  <a:pt x="19" y="76"/>
                  <a:pt x="20" y="76"/>
                </a:cubicBezTo>
                <a:cubicBezTo>
                  <a:pt x="22" y="76"/>
                  <a:pt x="22" y="76"/>
                  <a:pt x="22" y="76"/>
                </a:cubicBezTo>
                <a:cubicBezTo>
                  <a:pt x="21" y="76"/>
                  <a:pt x="21" y="77"/>
                  <a:pt x="21" y="78"/>
                </a:cubicBezTo>
                <a:cubicBezTo>
                  <a:pt x="21" y="216"/>
                  <a:pt x="21" y="216"/>
                  <a:pt x="21" y="216"/>
                </a:cubicBezTo>
                <a:cubicBezTo>
                  <a:pt x="21" y="222"/>
                  <a:pt x="26" y="227"/>
                  <a:pt x="32" y="227"/>
                </a:cubicBezTo>
                <a:cubicBezTo>
                  <a:pt x="38" y="227"/>
                  <a:pt x="43" y="222"/>
                  <a:pt x="43" y="216"/>
                </a:cubicBezTo>
                <a:cubicBezTo>
                  <a:pt x="43" y="152"/>
                  <a:pt x="43" y="152"/>
                  <a:pt x="43" y="152"/>
                </a:cubicBezTo>
                <a:cubicBezTo>
                  <a:pt x="46" y="152"/>
                  <a:pt x="46" y="152"/>
                  <a:pt x="46" y="152"/>
                </a:cubicBezTo>
                <a:cubicBezTo>
                  <a:pt x="46" y="216"/>
                  <a:pt x="46" y="216"/>
                  <a:pt x="46" y="216"/>
                </a:cubicBezTo>
                <a:cubicBezTo>
                  <a:pt x="46" y="222"/>
                  <a:pt x="51" y="227"/>
                  <a:pt x="57" y="227"/>
                </a:cubicBezTo>
                <a:cubicBezTo>
                  <a:pt x="63" y="227"/>
                  <a:pt x="68" y="222"/>
                  <a:pt x="68" y="216"/>
                </a:cubicBezTo>
                <a:cubicBezTo>
                  <a:pt x="68" y="78"/>
                  <a:pt x="68" y="78"/>
                  <a:pt x="68" y="78"/>
                </a:cubicBezTo>
                <a:cubicBezTo>
                  <a:pt x="68" y="77"/>
                  <a:pt x="68" y="76"/>
                  <a:pt x="68" y="76"/>
                </a:cubicBezTo>
                <a:cubicBezTo>
                  <a:pt x="71" y="76"/>
                  <a:pt x="71" y="76"/>
                  <a:pt x="71" y="76"/>
                </a:cubicBezTo>
                <a:cubicBezTo>
                  <a:pt x="71" y="119"/>
                  <a:pt x="71" y="119"/>
                  <a:pt x="71" y="119"/>
                </a:cubicBezTo>
                <a:cubicBezTo>
                  <a:pt x="71" y="124"/>
                  <a:pt x="75" y="128"/>
                  <a:pt x="80" y="128"/>
                </a:cubicBezTo>
                <a:cubicBezTo>
                  <a:pt x="85" y="128"/>
                  <a:pt x="89" y="124"/>
                  <a:pt x="89" y="119"/>
                </a:cubicBezTo>
                <a:cubicBezTo>
                  <a:pt x="89" y="60"/>
                  <a:pt x="89" y="60"/>
                  <a:pt x="89" y="60"/>
                </a:cubicBezTo>
                <a:close/>
              </a:path>
            </a:pathLst>
          </a:custGeom>
          <a:solidFill>
            <a:srgbClr val="0070C0"/>
          </a:solidFill>
          <a:ln>
            <a:noFill/>
          </a:ln>
          <a:extLst/>
        </p:spPr>
        <p:txBody>
          <a:bodyPr vert="horz" wrap="square" lIns="91428" tIns="45714" rIns="91428" bIns="45714" numCol="1" anchor="t" anchorCtr="0" compatLnSpc="1">
            <a:prstTxWarp prst="textNoShape">
              <a:avLst/>
            </a:prstTxWarp>
          </a:bodyPr>
          <a:lstStyle/>
          <a:p>
            <a:endParaRPr lang="zh-CN" altLang="en-US" sz="1800"/>
          </a:p>
        </p:txBody>
      </p:sp>
      <p:grpSp>
        <p:nvGrpSpPr>
          <p:cNvPr id="64" name="组合 63"/>
          <p:cNvGrpSpPr/>
          <p:nvPr/>
        </p:nvGrpSpPr>
        <p:grpSpPr>
          <a:xfrm>
            <a:off x="3731253" y="4697326"/>
            <a:ext cx="506059" cy="512451"/>
            <a:chOff x="7358063" y="6635750"/>
            <a:chExt cx="628650" cy="636588"/>
          </a:xfrm>
          <a:solidFill>
            <a:srgbClr val="0070C0"/>
          </a:solidFill>
        </p:grpSpPr>
        <p:sp>
          <p:nvSpPr>
            <p:cNvPr id="65" name="Freeform 908"/>
            <p:cNvSpPr>
              <a:spLocks/>
            </p:cNvSpPr>
            <p:nvPr/>
          </p:nvSpPr>
          <p:spPr bwMode="auto">
            <a:xfrm>
              <a:off x="7534275" y="6754813"/>
              <a:ext cx="212725" cy="431800"/>
            </a:xfrm>
            <a:custGeom>
              <a:avLst/>
              <a:gdLst>
                <a:gd name="T0" fmla="*/ 35 w 134"/>
                <a:gd name="T1" fmla="*/ 272 h 272"/>
                <a:gd name="T2" fmla="*/ 99 w 134"/>
                <a:gd name="T3" fmla="*/ 272 h 272"/>
                <a:gd name="T4" fmla="*/ 99 w 134"/>
                <a:gd name="T5" fmla="*/ 69 h 272"/>
                <a:gd name="T6" fmla="*/ 134 w 134"/>
                <a:gd name="T7" fmla="*/ 69 h 272"/>
                <a:gd name="T8" fmla="*/ 66 w 134"/>
                <a:gd name="T9" fmla="*/ 0 h 272"/>
                <a:gd name="T10" fmla="*/ 0 w 134"/>
                <a:gd name="T11" fmla="*/ 69 h 272"/>
                <a:gd name="T12" fmla="*/ 35 w 134"/>
                <a:gd name="T13" fmla="*/ 69 h 272"/>
                <a:gd name="T14" fmla="*/ 35 w 134"/>
                <a:gd name="T15" fmla="*/ 272 h 2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4" h="272">
                  <a:moveTo>
                    <a:pt x="35" y="272"/>
                  </a:moveTo>
                  <a:lnTo>
                    <a:pt x="99" y="272"/>
                  </a:lnTo>
                  <a:lnTo>
                    <a:pt x="99" y="69"/>
                  </a:lnTo>
                  <a:lnTo>
                    <a:pt x="134" y="69"/>
                  </a:lnTo>
                  <a:lnTo>
                    <a:pt x="66" y="0"/>
                  </a:lnTo>
                  <a:lnTo>
                    <a:pt x="0" y="69"/>
                  </a:lnTo>
                  <a:lnTo>
                    <a:pt x="35" y="69"/>
                  </a:lnTo>
                  <a:lnTo>
                    <a:pt x="35" y="2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800"/>
            </a:p>
          </p:txBody>
        </p:sp>
        <p:sp>
          <p:nvSpPr>
            <p:cNvPr id="66" name="Freeform 909"/>
            <p:cNvSpPr>
              <a:spLocks/>
            </p:cNvSpPr>
            <p:nvPr/>
          </p:nvSpPr>
          <p:spPr bwMode="auto">
            <a:xfrm>
              <a:off x="7361238" y="6924675"/>
              <a:ext cx="209550" cy="261938"/>
            </a:xfrm>
            <a:custGeom>
              <a:avLst/>
              <a:gdLst>
                <a:gd name="T0" fmla="*/ 35 w 132"/>
                <a:gd name="T1" fmla="*/ 165 h 165"/>
                <a:gd name="T2" fmla="*/ 97 w 132"/>
                <a:gd name="T3" fmla="*/ 165 h 165"/>
                <a:gd name="T4" fmla="*/ 97 w 132"/>
                <a:gd name="T5" fmla="*/ 68 h 165"/>
                <a:gd name="T6" fmla="*/ 132 w 132"/>
                <a:gd name="T7" fmla="*/ 68 h 165"/>
                <a:gd name="T8" fmla="*/ 66 w 132"/>
                <a:gd name="T9" fmla="*/ 0 h 165"/>
                <a:gd name="T10" fmla="*/ 0 w 132"/>
                <a:gd name="T11" fmla="*/ 68 h 165"/>
                <a:gd name="T12" fmla="*/ 35 w 132"/>
                <a:gd name="T13" fmla="*/ 68 h 165"/>
                <a:gd name="T14" fmla="*/ 35 w 132"/>
                <a:gd name="T15" fmla="*/ 165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165">
                  <a:moveTo>
                    <a:pt x="35" y="165"/>
                  </a:moveTo>
                  <a:lnTo>
                    <a:pt x="97" y="165"/>
                  </a:lnTo>
                  <a:lnTo>
                    <a:pt x="97" y="68"/>
                  </a:lnTo>
                  <a:lnTo>
                    <a:pt x="132" y="68"/>
                  </a:lnTo>
                  <a:lnTo>
                    <a:pt x="66" y="0"/>
                  </a:lnTo>
                  <a:lnTo>
                    <a:pt x="0" y="68"/>
                  </a:lnTo>
                  <a:lnTo>
                    <a:pt x="35" y="68"/>
                  </a:lnTo>
                  <a:lnTo>
                    <a:pt x="35" y="16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800"/>
            </a:p>
          </p:txBody>
        </p:sp>
        <p:sp>
          <p:nvSpPr>
            <p:cNvPr id="67" name="Rectangle 910"/>
            <p:cNvSpPr>
              <a:spLocks noChangeArrowheads="1"/>
            </p:cNvSpPr>
            <p:nvPr/>
          </p:nvSpPr>
          <p:spPr bwMode="auto">
            <a:xfrm>
              <a:off x="7358063" y="7213600"/>
              <a:ext cx="628650" cy="5873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endParaRPr lang="zh-CN" altLang="en-US" sz="1800"/>
            </a:p>
          </p:txBody>
        </p:sp>
        <p:sp>
          <p:nvSpPr>
            <p:cNvPr id="68" name="Oval 911"/>
            <p:cNvSpPr>
              <a:spLocks noChangeArrowheads="1"/>
            </p:cNvSpPr>
            <p:nvPr/>
          </p:nvSpPr>
          <p:spPr bwMode="auto">
            <a:xfrm>
              <a:off x="7818438" y="6635750"/>
              <a:ext cx="85725" cy="107950"/>
            </a:xfrm>
            <a:prstGeom prst="ellipse">
              <a:avLst/>
            </a:pr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800"/>
            </a:p>
          </p:txBody>
        </p:sp>
        <p:sp>
          <p:nvSpPr>
            <p:cNvPr id="69" name="Freeform 912"/>
            <p:cNvSpPr>
              <a:spLocks/>
            </p:cNvSpPr>
            <p:nvPr/>
          </p:nvSpPr>
          <p:spPr bwMode="auto">
            <a:xfrm>
              <a:off x="7758113" y="6751638"/>
              <a:ext cx="203200" cy="434975"/>
            </a:xfrm>
            <a:custGeom>
              <a:avLst/>
              <a:gdLst>
                <a:gd name="T0" fmla="*/ 7 w 54"/>
                <a:gd name="T1" fmla="*/ 61 h 116"/>
                <a:gd name="T2" fmla="*/ 8 w 54"/>
                <a:gd name="T3" fmla="*/ 61 h 116"/>
                <a:gd name="T4" fmla="*/ 9 w 54"/>
                <a:gd name="T5" fmla="*/ 61 h 116"/>
                <a:gd name="T6" fmla="*/ 11 w 54"/>
                <a:gd name="T7" fmla="*/ 116 h 116"/>
                <a:gd name="T8" fmla="*/ 26 w 54"/>
                <a:gd name="T9" fmla="*/ 116 h 116"/>
                <a:gd name="T10" fmla="*/ 26 w 54"/>
                <a:gd name="T11" fmla="*/ 61 h 116"/>
                <a:gd name="T12" fmla="*/ 28 w 54"/>
                <a:gd name="T13" fmla="*/ 61 h 116"/>
                <a:gd name="T14" fmla="*/ 30 w 54"/>
                <a:gd name="T15" fmla="*/ 116 h 116"/>
                <a:gd name="T16" fmla="*/ 45 w 54"/>
                <a:gd name="T17" fmla="*/ 116 h 116"/>
                <a:gd name="T18" fmla="*/ 45 w 54"/>
                <a:gd name="T19" fmla="*/ 61 h 116"/>
                <a:gd name="T20" fmla="*/ 46 w 54"/>
                <a:gd name="T21" fmla="*/ 61 h 116"/>
                <a:gd name="T22" fmla="*/ 47 w 54"/>
                <a:gd name="T23" fmla="*/ 61 h 116"/>
                <a:gd name="T24" fmla="*/ 47 w 54"/>
                <a:gd name="T25" fmla="*/ 61 h 116"/>
                <a:gd name="T26" fmla="*/ 54 w 54"/>
                <a:gd name="T27" fmla="*/ 61 h 116"/>
                <a:gd name="T28" fmla="*/ 50 w 54"/>
                <a:gd name="T29" fmla="*/ 8 h 116"/>
                <a:gd name="T30" fmla="*/ 43 w 54"/>
                <a:gd name="T31" fmla="*/ 1 h 116"/>
                <a:gd name="T32" fmla="*/ 37 w 54"/>
                <a:gd name="T33" fmla="*/ 0 h 116"/>
                <a:gd name="T34" fmla="*/ 37 w 54"/>
                <a:gd name="T35" fmla="*/ 1 h 116"/>
                <a:gd name="T36" fmla="*/ 41 w 54"/>
                <a:gd name="T37" fmla="*/ 5 h 116"/>
                <a:gd name="T38" fmla="*/ 36 w 54"/>
                <a:gd name="T39" fmla="*/ 8 h 116"/>
                <a:gd name="T40" fmla="*/ 38 w 54"/>
                <a:gd name="T41" fmla="*/ 12 h 116"/>
                <a:gd name="T42" fmla="*/ 31 w 54"/>
                <a:gd name="T43" fmla="*/ 28 h 116"/>
                <a:gd name="T44" fmla="*/ 30 w 54"/>
                <a:gd name="T45" fmla="*/ 6 h 116"/>
                <a:gd name="T46" fmla="*/ 31 w 54"/>
                <a:gd name="T47" fmla="*/ 5 h 116"/>
                <a:gd name="T48" fmla="*/ 30 w 54"/>
                <a:gd name="T49" fmla="*/ 0 h 116"/>
                <a:gd name="T50" fmla="*/ 25 w 54"/>
                <a:gd name="T51" fmla="*/ 0 h 116"/>
                <a:gd name="T52" fmla="*/ 23 w 54"/>
                <a:gd name="T53" fmla="*/ 5 h 116"/>
                <a:gd name="T54" fmla="*/ 24 w 54"/>
                <a:gd name="T55" fmla="*/ 6 h 116"/>
                <a:gd name="T56" fmla="*/ 23 w 54"/>
                <a:gd name="T57" fmla="*/ 29 h 116"/>
                <a:gd name="T58" fmla="*/ 16 w 54"/>
                <a:gd name="T59" fmla="*/ 12 h 116"/>
                <a:gd name="T60" fmla="*/ 18 w 54"/>
                <a:gd name="T61" fmla="*/ 8 h 116"/>
                <a:gd name="T62" fmla="*/ 13 w 54"/>
                <a:gd name="T63" fmla="*/ 5 h 116"/>
                <a:gd name="T64" fmla="*/ 17 w 54"/>
                <a:gd name="T65" fmla="*/ 1 h 116"/>
                <a:gd name="T66" fmla="*/ 17 w 54"/>
                <a:gd name="T67" fmla="*/ 0 h 116"/>
                <a:gd name="T68" fmla="*/ 11 w 54"/>
                <a:gd name="T69" fmla="*/ 1 h 116"/>
                <a:gd name="T70" fmla="*/ 4 w 54"/>
                <a:gd name="T71" fmla="*/ 8 h 116"/>
                <a:gd name="T72" fmla="*/ 0 w 54"/>
                <a:gd name="T73" fmla="*/ 61 h 116"/>
                <a:gd name="T74" fmla="*/ 7 w 54"/>
                <a:gd name="T75" fmla="*/ 61 h 116"/>
                <a:gd name="T76" fmla="*/ 7 w 54"/>
                <a:gd name="T77" fmla="*/ 6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116">
                  <a:moveTo>
                    <a:pt x="7" y="61"/>
                  </a:moveTo>
                  <a:cubicBezTo>
                    <a:pt x="8" y="61"/>
                    <a:pt x="8" y="61"/>
                    <a:pt x="8" y="61"/>
                  </a:cubicBezTo>
                  <a:cubicBezTo>
                    <a:pt x="8" y="61"/>
                    <a:pt x="9" y="61"/>
                    <a:pt x="9" y="61"/>
                  </a:cubicBezTo>
                  <a:cubicBezTo>
                    <a:pt x="11" y="116"/>
                    <a:pt x="11" y="116"/>
                    <a:pt x="11" y="116"/>
                  </a:cubicBezTo>
                  <a:cubicBezTo>
                    <a:pt x="26" y="116"/>
                    <a:pt x="26" y="116"/>
                    <a:pt x="26" y="116"/>
                  </a:cubicBezTo>
                  <a:cubicBezTo>
                    <a:pt x="27" y="100"/>
                    <a:pt x="27" y="72"/>
                    <a:pt x="26" y="61"/>
                  </a:cubicBezTo>
                  <a:cubicBezTo>
                    <a:pt x="27" y="61"/>
                    <a:pt x="27" y="61"/>
                    <a:pt x="28" y="61"/>
                  </a:cubicBezTo>
                  <a:cubicBezTo>
                    <a:pt x="30" y="116"/>
                    <a:pt x="30" y="116"/>
                    <a:pt x="30" y="116"/>
                  </a:cubicBezTo>
                  <a:cubicBezTo>
                    <a:pt x="45" y="116"/>
                    <a:pt x="45" y="116"/>
                    <a:pt x="45" y="116"/>
                  </a:cubicBezTo>
                  <a:cubicBezTo>
                    <a:pt x="46" y="100"/>
                    <a:pt x="45" y="72"/>
                    <a:pt x="45" y="61"/>
                  </a:cubicBezTo>
                  <a:cubicBezTo>
                    <a:pt x="46" y="61"/>
                    <a:pt x="46" y="61"/>
                    <a:pt x="46" y="61"/>
                  </a:cubicBezTo>
                  <a:cubicBezTo>
                    <a:pt x="46" y="61"/>
                    <a:pt x="47" y="61"/>
                    <a:pt x="47" y="61"/>
                  </a:cubicBezTo>
                  <a:cubicBezTo>
                    <a:pt x="47" y="61"/>
                    <a:pt x="47" y="61"/>
                    <a:pt x="47" y="61"/>
                  </a:cubicBezTo>
                  <a:cubicBezTo>
                    <a:pt x="49" y="61"/>
                    <a:pt x="52" y="61"/>
                    <a:pt x="54" y="61"/>
                  </a:cubicBezTo>
                  <a:cubicBezTo>
                    <a:pt x="50" y="8"/>
                    <a:pt x="50" y="8"/>
                    <a:pt x="50" y="8"/>
                  </a:cubicBezTo>
                  <a:cubicBezTo>
                    <a:pt x="50" y="4"/>
                    <a:pt x="47" y="1"/>
                    <a:pt x="43" y="1"/>
                  </a:cubicBezTo>
                  <a:cubicBezTo>
                    <a:pt x="43" y="1"/>
                    <a:pt x="38" y="1"/>
                    <a:pt x="37" y="0"/>
                  </a:cubicBezTo>
                  <a:cubicBezTo>
                    <a:pt x="37" y="1"/>
                    <a:pt x="37" y="1"/>
                    <a:pt x="37" y="1"/>
                  </a:cubicBezTo>
                  <a:cubicBezTo>
                    <a:pt x="41" y="5"/>
                    <a:pt x="41" y="5"/>
                    <a:pt x="41" y="5"/>
                  </a:cubicBezTo>
                  <a:cubicBezTo>
                    <a:pt x="36" y="8"/>
                    <a:pt x="36" y="8"/>
                    <a:pt x="36" y="8"/>
                  </a:cubicBezTo>
                  <a:cubicBezTo>
                    <a:pt x="38" y="12"/>
                    <a:pt x="38" y="12"/>
                    <a:pt x="38" y="12"/>
                  </a:cubicBezTo>
                  <a:cubicBezTo>
                    <a:pt x="31" y="28"/>
                    <a:pt x="31" y="28"/>
                    <a:pt x="31" y="28"/>
                  </a:cubicBezTo>
                  <a:cubicBezTo>
                    <a:pt x="30" y="6"/>
                    <a:pt x="30" y="6"/>
                    <a:pt x="30" y="6"/>
                  </a:cubicBezTo>
                  <a:cubicBezTo>
                    <a:pt x="31" y="5"/>
                    <a:pt x="31" y="5"/>
                    <a:pt x="31" y="5"/>
                  </a:cubicBezTo>
                  <a:cubicBezTo>
                    <a:pt x="30" y="0"/>
                    <a:pt x="30" y="0"/>
                    <a:pt x="30" y="0"/>
                  </a:cubicBezTo>
                  <a:cubicBezTo>
                    <a:pt x="25" y="0"/>
                    <a:pt x="25" y="0"/>
                    <a:pt x="25" y="0"/>
                  </a:cubicBezTo>
                  <a:cubicBezTo>
                    <a:pt x="23" y="5"/>
                    <a:pt x="23" y="5"/>
                    <a:pt x="23" y="5"/>
                  </a:cubicBezTo>
                  <a:cubicBezTo>
                    <a:pt x="24" y="6"/>
                    <a:pt x="24" y="6"/>
                    <a:pt x="24" y="6"/>
                  </a:cubicBezTo>
                  <a:cubicBezTo>
                    <a:pt x="23" y="29"/>
                    <a:pt x="23" y="29"/>
                    <a:pt x="23" y="29"/>
                  </a:cubicBezTo>
                  <a:cubicBezTo>
                    <a:pt x="16" y="12"/>
                    <a:pt x="16" y="12"/>
                    <a:pt x="16" y="12"/>
                  </a:cubicBezTo>
                  <a:cubicBezTo>
                    <a:pt x="18" y="8"/>
                    <a:pt x="18" y="8"/>
                    <a:pt x="18" y="8"/>
                  </a:cubicBezTo>
                  <a:cubicBezTo>
                    <a:pt x="13" y="5"/>
                    <a:pt x="13" y="5"/>
                    <a:pt x="13" y="5"/>
                  </a:cubicBezTo>
                  <a:cubicBezTo>
                    <a:pt x="17" y="1"/>
                    <a:pt x="17" y="1"/>
                    <a:pt x="17" y="1"/>
                  </a:cubicBezTo>
                  <a:cubicBezTo>
                    <a:pt x="17" y="0"/>
                    <a:pt x="17" y="0"/>
                    <a:pt x="17" y="0"/>
                  </a:cubicBezTo>
                  <a:cubicBezTo>
                    <a:pt x="16" y="1"/>
                    <a:pt x="11" y="1"/>
                    <a:pt x="11" y="1"/>
                  </a:cubicBezTo>
                  <a:cubicBezTo>
                    <a:pt x="8" y="1"/>
                    <a:pt x="5" y="4"/>
                    <a:pt x="4" y="8"/>
                  </a:cubicBezTo>
                  <a:cubicBezTo>
                    <a:pt x="0" y="61"/>
                    <a:pt x="0" y="61"/>
                    <a:pt x="0" y="61"/>
                  </a:cubicBezTo>
                  <a:cubicBezTo>
                    <a:pt x="3" y="61"/>
                    <a:pt x="5" y="61"/>
                    <a:pt x="7" y="61"/>
                  </a:cubicBezTo>
                  <a:cubicBezTo>
                    <a:pt x="7" y="61"/>
                    <a:pt x="7" y="61"/>
                    <a:pt x="7" y="6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endParaRPr lang="zh-CN" altLang="en-US" sz="1800"/>
            </a:p>
          </p:txBody>
        </p:sp>
      </p:grpSp>
      <p:sp>
        <p:nvSpPr>
          <p:cNvPr id="70" name="TextBox 65"/>
          <p:cNvSpPr txBox="1"/>
          <p:nvPr/>
        </p:nvSpPr>
        <p:spPr>
          <a:xfrm>
            <a:off x="4371577" y="4620766"/>
            <a:ext cx="2501030" cy="692497"/>
          </a:xfrm>
          <a:prstGeom prst="rect">
            <a:avLst/>
          </a:prstGeom>
          <a:noFill/>
        </p:spPr>
        <p:txBody>
          <a:bodyPr wrap="square" rtlCol="0">
            <a:spAutoFit/>
          </a:bodyPr>
          <a:lstStyle/>
          <a:p>
            <a:pPr>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graphicFrame>
        <p:nvGraphicFramePr>
          <p:cNvPr id="71" name="图表 70"/>
          <p:cNvGraphicFramePr/>
          <p:nvPr>
            <p:extLst>
              <p:ext uri="{D42A27DB-BD31-4B8C-83A1-F6EECF244321}">
                <p14:modId xmlns:p14="http://schemas.microsoft.com/office/powerpoint/2010/main" xmlns="" val="322632136"/>
              </p:ext>
            </p:extLst>
          </p:nvPr>
        </p:nvGraphicFramePr>
        <p:xfrm>
          <a:off x="7440596" y="2157914"/>
          <a:ext cx="3872976" cy="2407071"/>
        </p:xfrm>
        <a:graphic>
          <a:graphicData uri="http://schemas.openxmlformats.org/drawingml/2006/chart">
            <c:chart xmlns:c="http://schemas.openxmlformats.org/drawingml/2006/chart" xmlns:r="http://schemas.openxmlformats.org/officeDocument/2006/relationships" r:id="rId5"/>
          </a:graphicData>
        </a:graphic>
      </p:graphicFrame>
      <p:sp>
        <p:nvSpPr>
          <p:cNvPr id="72" name="TextBox 67"/>
          <p:cNvSpPr txBox="1"/>
          <p:nvPr/>
        </p:nvSpPr>
        <p:spPr>
          <a:xfrm>
            <a:off x="7435656" y="4634853"/>
            <a:ext cx="3743928" cy="492443"/>
          </a:xfrm>
          <a:prstGeom prst="rect">
            <a:avLst/>
          </a:prstGeom>
          <a:noFill/>
        </p:spPr>
        <p:txBody>
          <a:bodyPr wrap="square" rtlCol="0">
            <a:spAutoFit/>
          </a:bodyPr>
          <a:lstStyle/>
          <a:p>
            <a:pPr algn="just">
              <a:lnSpc>
                <a:spcPct val="130000"/>
              </a:lnSpc>
            </a:pPr>
            <a:r>
              <a:rPr lang="zh-CN" altLang="en-US" sz="10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73" name="矩形 72"/>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季度完成</a:t>
            </a:r>
          </a:p>
        </p:txBody>
      </p:sp>
      <p:sp>
        <p:nvSpPr>
          <p:cNvPr id="36" name="椭圆 35"/>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8399215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wipe(left)">
                                      <p:cBhvr>
                                        <p:cTn id="11" dur="750"/>
                                        <p:tgtEl>
                                          <p:spTgt spid="7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44"/>
                                        </p:tgtEl>
                                        <p:attrNameLst>
                                          <p:attrName>style.visibility</p:attrName>
                                        </p:attrNameLst>
                                      </p:cBhvr>
                                      <p:to>
                                        <p:strVal val="visible"/>
                                      </p:to>
                                    </p:set>
                                    <p:animEffect transition="in" filter="wipe(up)">
                                      <p:cBhvr>
                                        <p:cTn id="29" dur="500"/>
                                        <p:tgtEl>
                                          <p:spTgt spid="44"/>
                                        </p:tgtEl>
                                      </p:cBhvr>
                                    </p:animEffect>
                                  </p:childTnLst>
                                </p:cTn>
                              </p:par>
                              <p:par>
                                <p:cTn id="30" presetID="22" presetClass="entr" presetSubtype="1"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up)">
                                      <p:cBhvr>
                                        <p:cTn id="32" dur="500"/>
                                        <p:tgtEl>
                                          <p:spTgt spid="4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wipe(left)">
                                      <p:cBhvr>
                                        <p:cTn id="36" dur="500"/>
                                        <p:tgtEl>
                                          <p:spTgt spid="47"/>
                                        </p:tgtEl>
                                      </p:cBhvr>
                                    </p:animEffect>
                                  </p:childTnLst>
                                </p:cTn>
                              </p:par>
                              <p:par>
                                <p:cTn id="37" presetID="12" presetClass="entr" presetSubtype="1"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p:tgtEl>
                                          <p:spTgt spid="46"/>
                                        </p:tgtEl>
                                        <p:attrNameLst>
                                          <p:attrName>ppt_y</p:attrName>
                                        </p:attrNameLst>
                                      </p:cBhvr>
                                      <p:tavLst>
                                        <p:tav tm="0">
                                          <p:val>
                                            <p:strVal val="#ppt_y-#ppt_h*1.125000"/>
                                          </p:val>
                                        </p:tav>
                                        <p:tav tm="100000">
                                          <p:val>
                                            <p:strVal val="#ppt_y"/>
                                          </p:val>
                                        </p:tav>
                                      </p:tavLst>
                                    </p:anim>
                                    <p:animEffect transition="in" filter="wipe(down)">
                                      <p:cBhvr>
                                        <p:cTn id="40" dur="500"/>
                                        <p:tgtEl>
                                          <p:spTgt spid="46"/>
                                        </p:tgtEl>
                                      </p:cBhvr>
                                    </p:animEffect>
                                  </p:childTnLst>
                                </p:cTn>
                              </p:par>
                            </p:childTnLst>
                          </p:cTn>
                        </p:par>
                        <p:par>
                          <p:cTn id="41" fill="hold">
                            <p:stCondLst>
                              <p:cond delay="1500"/>
                            </p:stCondLst>
                            <p:childTnLst>
                              <p:par>
                                <p:cTn id="42" presetID="12" presetClass="entr" presetSubtype="4" fill="hold" grpId="0" nodeType="afterEffect">
                                  <p:stCondLst>
                                    <p:cond delay="0"/>
                                  </p:stCondLst>
                                  <p:childTnLst>
                                    <p:set>
                                      <p:cBhvr>
                                        <p:cTn id="43" dur="1" fill="hold">
                                          <p:stCondLst>
                                            <p:cond delay="0"/>
                                          </p:stCondLst>
                                        </p:cTn>
                                        <p:tgtEl>
                                          <p:spTgt spid="48"/>
                                        </p:tgtEl>
                                        <p:attrNameLst>
                                          <p:attrName>style.visibility</p:attrName>
                                        </p:attrNameLst>
                                      </p:cBhvr>
                                      <p:to>
                                        <p:strVal val="visible"/>
                                      </p:to>
                                    </p:set>
                                    <p:anim calcmode="lin" valueType="num">
                                      <p:cBhvr additive="base">
                                        <p:cTn id="44" dur="500"/>
                                        <p:tgtEl>
                                          <p:spTgt spid="48"/>
                                        </p:tgtEl>
                                        <p:attrNameLst>
                                          <p:attrName>ppt_y</p:attrName>
                                        </p:attrNameLst>
                                      </p:cBhvr>
                                      <p:tavLst>
                                        <p:tav tm="0">
                                          <p:val>
                                            <p:strVal val="#ppt_y+#ppt_h*1.125000"/>
                                          </p:val>
                                        </p:tav>
                                        <p:tav tm="100000">
                                          <p:val>
                                            <p:strVal val="#ppt_y"/>
                                          </p:val>
                                        </p:tav>
                                      </p:tavLst>
                                    </p:anim>
                                    <p:animEffect transition="in" filter="wipe(up)">
                                      <p:cBhvr>
                                        <p:cTn id="45" dur="500"/>
                                        <p:tgtEl>
                                          <p:spTgt spid="48"/>
                                        </p:tgtEl>
                                      </p:cBhvr>
                                    </p:animEffect>
                                  </p:childTnLst>
                                </p:cTn>
                              </p:par>
                              <p:par>
                                <p:cTn id="46" presetID="12" presetClass="entr" presetSubtype="4"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 calcmode="lin" valueType="num">
                                      <p:cBhvr additive="base">
                                        <p:cTn id="48" dur="500"/>
                                        <p:tgtEl>
                                          <p:spTgt spid="49"/>
                                        </p:tgtEl>
                                        <p:attrNameLst>
                                          <p:attrName>ppt_y</p:attrName>
                                        </p:attrNameLst>
                                      </p:cBhvr>
                                      <p:tavLst>
                                        <p:tav tm="0">
                                          <p:val>
                                            <p:strVal val="#ppt_y+#ppt_h*1.125000"/>
                                          </p:val>
                                        </p:tav>
                                        <p:tav tm="100000">
                                          <p:val>
                                            <p:strVal val="#ppt_y"/>
                                          </p:val>
                                        </p:tav>
                                      </p:tavLst>
                                    </p:anim>
                                    <p:animEffect transition="in" filter="wipe(up)">
                                      <p:cBhvr>
                                        <p:cTn id="49" dur="500"/>
                                        <p:tgtEl>
                                          <p:spTgt spid="49"/>
                                        </p:tgtEl>
                                      </p:cBhvr>
                                    </p:animEffect>
                                  </p:childTnLst>
                                </p:cTn>
                              </p:par>
                              <p:par>
                                <p:cTn id="50" presetID="12" presetClass="entr" presetSubtype="4"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 calcmode="lin" valueType="num">
                                      <p:cBhvr additive="base">
                                        <p:cTn id="52" dur="500"/>
                                        <p:tgtEl>
                                          <p:spTgt spid="50"/>
                                        </p:tgtEl>
                                        <p:attrNameLst>
                                          <p:attrName>ppt_y</p:attrName>
                                        </p:attrNameLst>
                                      </p:cBhvr>
                                      <p:tavLst>
                                        <p:tav tm="0">
                                          <p:val>
                                            <p:strVal val="#ppt_y+#ppt_h*1.125000"/>
                                          </p:val>
                                        </p:tav>
                                        <p:tav tm="100000">
                                          <p:val>
                                            <p:strVal val="#ppt_y"/>
                                          </p:val>
                                        </p:tav>
                                      </p:tavLst>
                                    </p:anim>
                                    <p:animEffect transition="in" filter="wipe(up)">
                                      <p:cBhvr>
                                        <p:cTn id="53" dur="500"/>
                                        <p:tgtEl>
                                          <p:spTgt spid="50"/>
                                        </p:tgtEl>
                                      </p:cBhvr>
                                    </p:animEffect>
                                  </p:childTnLst>
                                </p:cTn>
                              </p:par>
                              <p:par>
                                <p:cTn id="54" presetID="12" presetClass="entr" presetSubtype="4" fill="hold" grpId="0" nodeType="withEffect">
                                  <p:stCondLst>
                                    <p:cond delay="0"/>
                                  </p:stCondLst>
                                  <p:childTnLst>
                                    <p:set>
                                      <p:cBhvr>
                                        <p:cTn id="55" dur="1" fill="hold">
                                          <p:stCondLst>
                                            <p:cond delay="0"/>
                                          </p:stCondLst>
                                        </p:cTn>
                                        <p:tgtEl>
                                          <p:spTgt spid="51"/>
                                        </p:tgtEl>
                                        <p:attrNameLst>
                                          <p:attrName>style.visibility</p:attrName>
                                        </p:attrNameLst>
                                      </p:cBhvr>
                                      <p:to>
                                        <p:strVal val="visible"/>
                                      </p:to>
                                    </p:set>
                                    <p:anim calcmode="lin" valueType="num">
                                      <p:cBhvr additive="base">
                                        <p:cTn id="56" dur="500"/>
                                        <p:tgtEl>
                                          <p:spTgt spid="51"/>
                                        </p:tgtEl>
                                        <p:attrNameLst>
                                          <p:attrName>ppt_y</p:attrName>
                                        </p:attrNameLst>
                                      </p:cBhvr>
                                      <p:tavLst>
                                        <p:tav tm="0">
                                          <p:val>
                                            <p:strVal val="#ppt_y+#ppt_h*1.125000"/>
                                          </p:val>
                                        </p:tav>
                                        <p:tav tm="100000">
                                          <p:val>
                                            <p:strVal val="#ppt_y"/>
                                          </p:val>
                                        </p:tav>
                                      </p:tavLst>
                                    </p:anim>
                                    <p:animEffect transition="in" filter="wipe(up)">
                                      <p:cBhvr>
                                        <p:cTn id="57" dur="500"/>
                                        <p:tgtEl>
                                          <p:spTgt spid="51"/>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52"/>
                                        </p:tgtEl>
                                        <p:attrNameLst>
                                          <p:attrName>style.visibility</p:attrName>
                                        </p:attrNameLst>
                                      </p:cBhvr>
                                      <p:to>
                                        <p:strVal val="visible"/>
                                      </p:to>
                                    </p:set>
                                    <p:anim calcmode="lin" valueType="num">
                                      <p:cBhvr additive="base">
                                        <p:cTn id="60" dur="500"/>
                                        <p:tgtEl>
                                          <p:spTgt spid="52"/>
                                        </p:tgtEl>
                                        <p:attrNameLst>
                                          <p:attrName>ppt_y</p:attrName>
                                        </p:attrNameLst>
                                      </p:cBhvr>
                                      <p:tavLst>
                                        <p:tav tm="0">
                                          <p:val>
                                            <p:strVal val="#ppt_y+#ppt_h*1.125000"/>
                                          </p:val>
                                        </p:tav>
                                        <p:tav tm="100000">
                                          <p:val>
                                            <p:strVal val="#ppt_y"/>
                                          </p:val>
                                        </p:tav>
                                      </p:tavLst>
                                    </p:anim>
                                    <p:animEffect transition="in" filter="wipe(up)">
                                      <p:cBhvr>
                                        <p:cTn id="61" dur="500"/>
                                        <p:tgtEl>
                                          <p:spTgt spid="52"/>
                                        </p:tgtEl>
                                      </p:cBhvr>
                                    </p:animEffect>
                                  </p:childTnLst>
                                </p:cTn>
                              </p:par>
                              <p:par>
                                <p:cTn id="62" presetID="12" presetClass="entr" presetSubtype="4" fill="hold" grpId="0" nodeType="withEffect">
                                  <p:stCondLst>
                                    <p:cond delay="0"/>
                                  </p:stCondLst>
                                  <p:childTnLst>
                                    <p:set>
                                      <p:cBhvr>
                                        <p:cTn id="63" dur="1" fill="hold">
                                          <p:stCondLst>
                                            <p:cond delay="0"/>
                                          </p:stCondLst>
                                        </p:cTn>
                                        <p:tgtEl>
                                          <p:spTgt spid="53"/>
                                        </p:tgtEl>
                                        <p:attrNameLst>
                                          <p:attrName>style.visibility</p:attrName>
                                        </p:attrNameLst>
                                      </p:cBhvr>
                                      <p:to>
                                        <p:strVal val="visible"/>
                                      </p:to>
                                    </p:set>
                                    <p:anim calcmode="lin" valueType="num">
                                      <p:cBhvr additive="base">
                                        <p:cTn id="64" dur="500"/>
                                        <p:tgtEl>
                                          <p:spTgt spid="53"/>
                                        </p:tgtEl>
                                        <p:attrNameLst>
                                          <p:attrName>ppt_y</p:attrName>
                                        </p:attrNameLst>
                                      </p:cBhvr>
                                      <p:tavLst>
                                        <p:tav tm="0">
                                          <p:val>
                                            <p:strVal val="#ppt_y+#ppt_h*1.125000"/>
                                          </p:val>
                                        </p:tav>
                                        <p:tav tm="100000">
                                          <p:val>
                                            <p:strVal val="#ppt_y"/>
                                          </p:val>
                                        </p:tav>
                                      </p:tavLst>
                                    </p:anim>
                                    <p:animEffect transition="in" filter="wipe(up)">
                                      <p:cBhvr>
                                        <p:cTn id="65" dur="500"/>
                                        <p:tgtEl>
                                          <p:spTgt spid="53"/>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54"/>
                                        </p:tgtEl>
                                        <p:attrNameLst>
                                          <p:attrName>style.visibility</p:attrName>
                                        </p:attrNameLst>
                                      </p:cBhvr>
                                      <p:to>
                                        <p:strVal val="visible"/>
                                      </p:to>
                                    </p:set>
                                    <p:anim calcmode="lin" valueType="num">
                                      <p:cBhvr additive="base">
                                        <p:cTn id="68" dur="500"/>
                                        <p:tgtEl>
                                          <p:spTgt spid="54"/>
                                        </p:tgtEl>
                                        <p:attrNameLst>
                                          <p:attrName>ppt_y</p:attrName>
                                        </p:attrNameLst>
                                      </p:cBhvr>
                                      <p:tavLst>
                                        <p:tav tm="0">
                                          <p:val>
                                            <p:strVal val="#ppt_y+#ppt_h*1.125000"/>
                                          </p:val>
                                        </p:tav>
                                        <p:tav tm="100000">
                                          <p:val>
                                            <p:strVal val="#ppt_y"/>
                                          </p:val>
                                        </p:tav>
                                      </p:tavLst>
                                    </p:anim>
                                    <p:animEffect transition="in" filter="wipe(up)">
                                      <p:cBhvr>
                                        <p:cTn id="69" dur="500"/>
                                        <p:tgtEl>
                                          <p:spTgt spid="54"/>
                                        </p:tgtEl>
                                      </p:cBhvr>
                                    </p:animEffect>
                                  </p:childTnLst>
                                </p:cTn>
                              </p:par>
                              <p:par>
                                <p:cTn id="70" presetID="12" presetClass="entr" presetSubtype="4"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additive="base">
                                        <p:cTn id="72" dur="500"/>
                                        <p:tgtEl>
                                          <p:spTgt spid="55"/>
                                        </p:tgtEl>
                                        <p:attrNameLst>
                                          <p:attrName>ppt_y</p:attrName>
                                        </p:attrNameLst>
                                      </p:cBhvr>
                                      <p:tavLst>
                                        <p:tav tm="0">
                                          <p:val>
                                            <p:strVal val="#ppt_y+#ppt_h*1.125000"/>
                                          </p:val>
                                        </p:tav>
                                        <p:tav tm="100000">
                                          <p:val>
                                            <p:strVal val="#ppt_y"/>
                                          </p:val>
                                        </p:tav>
                                      </p:tavLst>
                                    </p:anim>
                                    <p:animEffect transition="in" filter="wipe(up)">
                                      <p:cBhvr>
                                        <p:cTn id="73" dur="500"/>
                                        <p:tgtEl>
                                          <p:spTgt spid="55"/>
                                        </p:tgtEl>
                                      </p:cBhvr>
                                    </p:animEffect>
                                  </p:childTnLst>
                                </p:cTn>
                              </p:par>
                              <p:par>
                                <p:cTn id="74" presetID="12" presetClass="entr" presetSubtype="4" fill="hold" grpId="0" nodeType="with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additive="base">
                                        <p:cTn id="76" dur="500"/>
                                        <p:tgtEl>
                                          <p:spTgt spid="56"/>
                                        </p:tgtEl>
                                        <p:attrNameLst>
                                          <p:attrName>ppt_y</p:attrName>
                                        </p:attrNameLst>
                                      </p:cBhvr>
                                      <p:tavLst>
                                        <p:tav tm="0">
                                          <p:val>
                                            <p:strVal val="#ppt_y+#ppt_h*1.125000"/>
                                          </p:val>
                                        </p:tav>
                                        <p:tav tm="100000">
                                          <p:val>
                                            <p:strVal val="#ppt_y"/>
                                          </p:val>
                                        </p:tav>
                                      </p:tavLst>
                                    </p:anim>
                                    <p:animEffect transition="in" filter="wipe(up)">
                                      <p:cBhvr>
                                        <p:cTn id="77" dur="500"/>
                                        <p:tgtEl>
                                          <p:spTgt spid="56"/>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57"/>
                                        </p:tgtEl>
                                        <p:attrNameLst>
                                          <p:attrName>style.visibility</p:attrName>
                                        </p:attrNameLst>
                                      </p:cBhvr>
                                      <p:to>
                                        <p:strVal val="visible"/>
                                      </p:to>
                                    </p:set>
                                    <p:anim calcmode="lin" valueType="num">
                                      <p:cBhvr additive="base">
                                        <p:cTn id="80" dur="500"/>
                                        <p:tgtEl>
                                          <p:spTgt spid="57"/>
                                        </p:tgtEl>
                                        <p:attrNameLst>
                                          <p:attrName>ppt_y</p:attrName>
                                        </p:attrNameLst>
                                      </p:cBhvr>
                                      <p:tavLst>
                                        <p:tav tm="0">
                                          <p:val>
                                            <p:strVal val="#ppt_y+#ppt_h*1.125000"/>
                                          </p:val>
                                        </p:tav>
                                        <p:tav tm="100000">
                                          <p:val>
                                            <p:strVal val="#ppt_y"/>
                                          </p:val>
                                        </p:tav>
                                      </p:tavLst>
                                    </p:anim>
                                    <p:animEffect transition="in" filter="wipe(up)">
                                      <p:cBhvr>
                                        <p:cTn id="81" dur="500"/>
                                        <p:tgtEl>
                                          <p:spTgt spid="57"/>
                                        </p:tgtEl>
                                      </p:cBhvr>
                                    </p:animEffect>
                                  </p:childTnLst>
                                </p:cTn>
                              </p:par>
                            </p:childTnLst>
                          </p:cTn>
                        </p:par>
                        <p:par>
                          <p:cTn id="82" fill="hold">
                            <p:stCondLst>
                              <p:cond delay="2000"/>
                            </p:stCondLst>
                            <p:childTnLst>
                              <p:par>
                                <p:cTn id="83" presetID="10" presetClass="entr" presetSubtype="0" fill="hold" grpId="0" nodeType="after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250"/>
                                        <p:tgtEl>
                                          <p:spTgt spid="58"/>
                                        </p:tgtEl>
                                      </p:cBhvr>
                                    </p:animEffect>
                                  </p:childTnLst>
                                </p:cTn>
                              </p:par>
                            </p:childTnLst>
                          </p:cTn>
                        </p:par>
                        <p:par>
                          <p:cTn id="86" fill="hold">
                            <p:stCondLst>
                              <p:cond delay="2250"/>
                            </p:stCondLst>
                            <p:childTnLst>
                              <p:par>
                                <p:cTn id="87" presetID="10" presetClass="entr" presetSubtype="0" fill="hold" grpId="0" nodeType="after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250"/>
                                        <p:tgtEl>
                                          <p:spTgt spid="59"/>
                                        </p:tgtEl>
                                      </p:cBhvr>
                                    </p:animEffect>
                                  </p:childTnLst>
                                </p:cTn>
                              </p:par>
                            </p:childTnLst>
                          </p:cTn>
                        </p:par>
                        <p:par>
                          <p:cTn id="90" fill="hold">
                            <p:stCondLst>
                              <p:cond delay="2500"/>
                            </p:stCondLst>
                            <p:childTnLst>
                              <p:par>
                                <p:cTn id="91" presetID="10" presetClass="entr" presetSubtype="0" fill="hold" grpId="0" nodeType="after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250"/>
                                        <p:tgtEl>
                                          <p:spTgt spid="60"/>
                                        </p:tgtEl>
                                      </p:cBhvr>
                                    </p:animEffect>
                                  </p:childTnLst>
                                </p:cTn>
                              </p:par>
                            </p:childTnLst>
                          </p:cTn>
                        </p:par>
                        <p:par>
                          <p:cTn id="94" fill="hold">
                            <p:stCondLst>
                              <p:cond delay="2750"/>
                            </p:stCondLst>
                            <p:childTnLst>
                              <p:par>
                                <p:cTn id="95" presetID="10" presetClass="entr" presetSubtype="0" fill="hold" grpId="0" nodeType="after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250"/>
                                        <p:tgtEl>
                                          <p:spTgt spid="61"/>
                                        </p:tgtEl>
                                      </p:cBhvr>
                                    </p:animEffect>
                                  </p:childTnLst>
                                </p:cTn>
                              </p:par>
                            </p:childTnLst>
                          </p:cTn>
                        </p:par>
                        <p:par>
                          <p:cTn id="98" fill="hold">
                            <p:stCondLst>
                              <p:cond delay="3000"/>
                            </p:stCondLst>
                            <p:childTnLst>
                              <p:par>
                                <p:cTn id="99" presetID="10" presetClass="entr" presetSubtype="0" fill="hold" grpId="0" nodeType="after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250"/>
                                        <p:tgtEl>
                                          <p:spTgt spid="62"/>
                                        </p:tgtEl>
                                      </p:cBhvr>
                                    </p:animEffect>
                                  </p:childTnLst>
                                </p:cTn>
                              </p:par>
                            </p:childTnLst>
                          </p:cTn>
                        </p:par>
                        <p:par>
                          <p:cTn id="102" fill="hold">
                            <p:stCondLst>
                              <p:cond delay="3250"/>
                            </p:stCondLst>
                            <p:childTnLst>
                              <p:par>
                                <p:cTn id="103" presetID="10" presetClass="entr" presetSubtype="0" fill="hold" grpId="0" nodeType="after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250"/>
                                        <p:tgtEl>
                                          <p:spTgt spid="63"/>
                                        </p:tgtEl>
                                      </p:cBhvr>
                                    </p:animEffect>
                                  </p:childTnLst>
                                </p:cTn>
                              </p:par>
                            </p:childTnLst>
                          </p:cTn>
                        </p:par>
                        <p:par>
                          <p:cTn id="106" fill="hold">
                            <p:stCondLst>
                              <p:cond delay="3500"/>
                            </p:stCondLst>
                            <p:childTnLst>
                              <p:par>
                                <p:cTn id="107" presetID="10" presetClass="entr" presetSubtype="0" fill="hold" nodeType="afterEffect">
                                  <p:stCondLst>
                                    <p:cond delay="0"/>
                                  </p:stCondLst>
                                  <p:childTnLst>
                                    <p:set>
                                      <p:cBhvr>
                                        <p:cTn id="108" dur="1" fill="hold">
                                          <p:stCondLst>
                                            <p:cond delay="0"/>
                                          </p:stCondLst>
                                        </p:cTn>
                                        <p:tgtEl>
                                          <p:spTgt spid="64"/>
                                        </p:tgtEl>
                                        <p:attrNameLst>
                                          <p:attrName>style.visibility</p:attrName>
                                        </p:attrNameLst>
                                      </p:cBhvr>
                                      <p:to>
                                        <p:strVal val="visible"/>
                                      </p:to>
                                    </p:set>
                                    <p:animEffect transition="in" filter="fade">
                                      <p:cBhvr>
                                        <p:cTn id="109" dur="500"/>
                                        <p:tgtEl>
                                          <p:spTgt spid="64"/>
                                        </p:tgtEl>
                                      </p:cBhvr>
                                    </p:animEffect>
                                  </p:childTnLst>
                                </p:cTn>
                              </p:par>
                              <p:par>
                                <p:cTn id="110" presetID="22" presetClass="entr" presetSubtype="8"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wipe(left)">
                                      <p:cBhvr>
                                        <p:cTn id="112" dur="500"/>
                                        <p:tgtEl>
                                          <p:spTgt spid="70"/>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71"/>
                                        </p:tgtEl>
                                        <p:attrNameLst>
                                          <p:attrName>style.visibility</p:attrName>
                                        </p:attrNameLst>
                                      </p:cBhvr>
                                      <p:to>
                                        <p:strVal val="visible"/>
                                      </p:to>
                                    </p:set>
                                    <p:animEffect transition="in" filter="wipe(left)">
                                      <p:cBhvr>
                                        <p:cTn id="117" dur="500"/>
                                        <p:tgtEl>
                                          <p:spTgt spid="71"/>
                                        </p:tgtEl>
                                      </p:cBhvr>
                                    </p:animEffect>
                                  </p:childTnLst>
                                </p:cTn>
                              </p:par>
                              <p:par>
                                <p:cTn id="118" presetID="12" presetClass="entr" presetSubtype="1" fill="hold" grpId="0" nodeType="withEffect">
                                  <p:stCondLst>
                                    <p:cond delay="0"/>
                                  </p:stCondLst>
                                  <p:childTnLst>
                                    <p:set>
                                      <p:cBhvr>
                                        <p:cTn id="119" dur="1" fill="hold">
                                          <p:stCondLst>
                                            <p:cond delay="0"/>
                                          </p:stCondLst>
                                        </p:cTn>
                                        <p:tgtEl>
                                          <p:spTgt spid="72"/>
                                        </p:tgtEl>
                                        <p:attrNameLst>
                                          <p:attrName>style.visibility</p:attrName>
                                        </p:attrNameLst>
                                      </p:cBhvr>
                                      <p:to>
                                        <p:strVal val="visible"/>
                                      </p:to>
                                    </p:set>
                                    <p:anim calcmode="lin" valueType="num">
                                      <p:cBhvr additive="base">
                                        <p:cTn id="120" dur="500"/>
                                        <p:tgtEl>
                                          <p:spTgt spid="72"/>
                                        </p:tgtEl>
                                        <p:attrNameLst>
                                          <p:attrName>ppt_y</p:attrName>
                                        </p:attrNameLst>
                                      </p:cBhvr>
                                      <p:tavLst>
                                        <p:tav tm="0">
                                          <p:val>
                                            <p:strVal val="#ppt_y-#ppt_h*1.125000"/>
                                          </p:val>
                                        </p:tav>
                                        <p:tav tm="100000">
                                          <p:val>
                                            <p:strVal val="#ppt_y"/>
                                          </p:val>
                                        </p:tav>
                                      </p:tavLst>
                                    </p:anim>
                                    <p:animEffect transition="in" filter="wipe(down)">
                                      <p:cBhvr>
                                        <p:cTn id="121"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8" grpId="0">
        <p:bldAsOne/>
      </p:bldGraphic>
      <p:bldP spid="41" grpId="0"/>
      <p:bldP spid="42" grpId="0"/>
      <p:bldP spid="43" grpId="0"/>
      <p:bldP spid="46" grpId="0"/>
      <p:bldP spid="47" grpId="0"/>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70" grpId="0"/>
      <p:bldGraphic spid="71" grpId="0">
        <p:bldAsOne/>
      </p:bldGraphic>
      <p:bldP spid="72" grpId="0"/>
      <p:bldP spid="73" grpId="0"/>
      <p:bldP spid="3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9" name="矩形 18"/>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完成项目展示</a:t>
            </a:r>
          </a:p>
        </p:txBody>
      </p:sp>
      <p:sp>
        <p:nvSpPr>
          <p:cNvPr id="20" name="矩形 19"/>
          <p:cNvSpPr/>
          <p:nvPr/>
        </p:nvSpPr>
        <p:spPr>
          <a:xfrm>
            <a:off x="2141012" y="4898130"/>
            <a:ext cx="2213198" cy="369332"/>
          </a:xfrm>
          <a:prstGeom prst="rect">
            <a:avLst/>
          </a:prstGeom>
        </p:spPr>
        <p:txBody>
          <a:bodyPr wrap="square">
            <a:spAutoFit/>
          </a:bodyPr>
          <a:lstStyle/>
          <a:p>
            <a:pPr lvl="0"/>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请输入您的内容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1738654" y="5279329"/>
            <a:ext cx="2615556" cy="609398"/>
          </a:xfrm>
          <a:prstGeom prst="rect">
            <a:avLst/>
          </a:prstGeom>
        </p:spPr>
        <p:txBody>
          <a:bodyPr wrap="square">
            <a:spAutoFit/>
          </a:bodyPr>
          <a:lstStyle/>
          <a:p>
            <a:pPr algn="ctr">
              <a:lnSpc>
                <a:spcPct val="12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可通过右键选择只保留文本来粘贴您的内容。</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22" name="组合 21"/>
          <p:cNvGrpSpPr/>
          <p:nvPr/>
        </p:nvGrpSpPr>
        <p:grpSpPr>
          <a:xfrm>
            <a:off x="5982790" y="4444879"/>
            <a:ext cx="675771" cy="730450"/>
            <a:chOff x="5703888" y="3017838"/>
            <a:chExt cx="765175" cy="827088"/>
          </a:xfrm>
          <a:solidFill>
            <a:srgbClr val="0070C0"/>
          </a:solidFill>
        </p:grpSpPr>
        <p:sp>
          <p:nvSpPr>
            <p:cNvPr id="23" name="Freeform 230"/>
            <p:cNvSpPr>
              <a:spLocks/>
            </p:cNvSpPr>
            <p:nvPr/>
          </p:nvSpPr>
          <p:spPr bwMode="auto">
            <a:xfrm>
              <a:off x="5867401" y="3390901"/>
              <a:ext cx="179388" cy="201713"/>
            </a:xfrm>
            <a:custGeom>
              <a:avLst/>
              <a:gdLst>
                <a:gd name="T0" fmla="*/ 42 w 47"/>
                <a:gd name="T1" fmla="*/ 19 h 53"/>
                <a:gd name="T2" fmla="*/ 33 w 47"/>
                <a:gd name="T3" fmla="*/ 49 h 53"/>
                <a:gd name="T4" fmla="*/ 5 w 47"/>
                <a:gd name="T5" fmla="*/ 34 h 53"/>
                <a:gd name="T6" fmla="*/ 14 w 47"/>
                <a:gd name="T7" fmla="*/ 4 h 53"/>
                <a:gd name="T8" fmla="*/ 42 w 47"/>
                <a:gd name="T9" fmla="*/ 19 h 53"/>
              </a:gdLst>
              <a:ahLst/>
              <a:cxnLst>
                <a:cxn ang="0">
                  <a:pos x="T0" y="T1"/>
                </a:cxn>
                <a:cxn ang="0">
                  <a:pos x="T2" y="T3"/>
                </a:cxn>
                <a:cxn ang="0">
                  <a:pos x="T4" y="T5"/>
                </a:cxn>
                <a:cxn ang="0">
                  <a:pos x="T6" y="T7"/>
                </a:cxn>
                <a:cxn ang="0">
                  <a:pos x="T8" y="T9"/>
                </a:cxn>
              </a:cxnLst>
              <a:rect l="0" t="0" r="r" b="b"/>
              <a:pathLst>
                <a:path w="47" h="53">
                  <a:moveTo>
                    <a:pt x="42" y="19"/>
                  </a:moveTo>
                  <a:cubicBezTo>
                    <a:pt x="47" y="32"/>
                    <a:pt x="43" y="45"/>
                    <a:pt x="33" y="49"/>
                  </a:cubicBezTo>
                  <a:cubicBezTo>
                    <a:pt x="23" y="53"/>
                    <a:pt x="11" y="47"/>
                    <a:pt x="5" y="34"/>
                  </a:cubicBezTo>
                  <a:cubicBezTo>
                    <a:pt x="0" y="22"/>
                    <a:pt x="4" y="8"/>
                    <a:pt x="14" y="4"/>
                  </a:cubicBezTo>
                  <a:cubicBezTo>
                    <a:pt x="24" y="0"/>
                    <a:pt x="37" y="7"/>
                    <a:pt x="42" y="1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31"/>
            <p:cNvSpPr>
              <a:spLocks/>
            </p:cNvSpPr>
            <p:nvPr/>
          </p:nvSpPr>
          <p:spPr bwMode="auto">
            <a:xfrm>
              <a:off x="5703888" y="3490913"/>
              <a:ext cx="441325" cy="354013"/>
            </a:xfrm>
            <a:custGeom>
              <a:avLst/>
              <a:gdLst>
                <a:gd name="T0" fmla="*/ 110 w 116"/>
                <a:gd name="T1" fmla="*/ 79 h 93"/>
                <a:gd name="T2" fmla="*/ 101 w 116"/>
                <a:gd name="T3" fmla="*/ 38 h 93"/>
                <a:gd name="T4" fmla="*/ 89 w 116"/>
                <a:gd name="T5" fmla="*/ 29 h 93"/>
                <a:gd name="T6" fmla="*/ 84 w 116"/>
                <a:gd name="T7" fmla="*/ 28 h 93"/>
                <a:gd name="T8" fmla="*/ 89 w 116"/>
                <a:gd name="T9" fmla="*/ 35 h 93"/>
                <a:gd name="T10" fmla="*/ 83 w 116"/>
                <a:gd name="T11" fmla="*/ 40 h 93"/>
                <a:gd name="T12" fmla="*/ 87 w 116"/>
                <a:gd name="T13" fmla="*/ 48 h 93"/>
                <a:gd name="T14" fmla="*/ 79 w 116"/>
                <a:gd name="T15" fmla="*/ 93 h 93"/>
                <a:gd name="T16" fmla="*/ 79 w 116"/>
                <a:gd name="T17" fmla="*/ 93 h 93"/>
                <a:gd name="T18" fmla="*/ 79 w 116"/>
                <a:gd name="T19" fmla="*/ 93 h 93"/>
                <a:gd name="T20" fmla="*/ 79 w 116"/>
                <a:gd name="T21" fmla="*/ 93 h 93"/>
                <a:gd name="T22" fmla="*/ 79 w 116"/>
                <a:gd name="T23" fmla="*/ 93 h 93"/>
                <a:gd name="T24" fmla="*/ 64 w 116"/>
                <a:gd name="T25" fmla="*/ 50 h 93"/>
                <a:gd name="T26" fmla="*/ 66 w 116"/>
                <a:gd name="T27" fmla="*/ 42 h 93"/>
                <a:gd name="T28" fmla="*/ 60 w 116"/>
                <a:gd name="T29" fmla="*/ 37 h 93"/>
                <a:gd name="T30" fmla="*/ 63 w 116"/>
                <a:gd name="T31" fmla="*/ 29 h 93"/>
                <a:gd name="T32" fmla="*/ 34 w 116"/>
                <a:gd name="T33" fmla="*/ 34 h 93"/>
                <a:gd name="T34" fmla="*/ 44 w 116"/>
                <a:gd name="T35" fmla="*/ 9 h 93"/>
                <a:gd name="T36" fmla="*/ 17 w 116"/>
                <a:gd name="T37" fmla="*/ 0 h 93"/>
                <a:gd name="T38" fmla="*/ 5 w 116"/>
                <a:gd name="T39" fmla="*/ 43 h 93"/>
                <a:gd name="T40" fmla="*/ 4 w 116"/>
                <a:gd name="T41" fmla="*/ 46 h 93"/>
                <a:gd name="T42" fmla="*/ 3 w 116"/>
                <a:gd name="T43" fmla="*/ 47 h 93"/>
                <a:gd name="T44" fmla="*/ 3 w 116"/>
                <a:gd name="T45" fmla="*/ 48 h 93"/>
                <a:gd name="T46" fmla="*/ 3 w 116"/>
                <a:gd name="T47" fmla="*/ 48 h 93"/>
                <a:gd name="T48" fmla="*/ 3 w 116"/>
                <a:gd name="T49" fmla="*/ 48 h 93"/>
                <a:gd name="T50" fmla="*/ 3 w 116"/>
                <a:gd name="T51" fmla="*/ 48 h 93"/>
                <a:gd name="T52" fmla="*/ 18 w 116"/>
                <a:gd name="T53" fmla="*/ 64 h 93"/>
                <a:gd name="T54" fmla="*/ 18 w 116"/>
                <a:gd name="T55" fmla="*/ 64 h 93"/>
                <a:gd name="T56" fmla="*/ 18 w 116"/>
                <a:gd name="T57" fmla="*/ 64 h 93"/>
                <a:gd name="T58" fmla="*/ 23 w 116"/>
                <a:gd name="T59" fmla="*/ 62 h 93"/>
                <a:gd name="T60" fmla="*/ 34 w 116"/>
                <a:gd name="T61" fmla="*/ 59 h 93"/>
                <a:gd name="T62" fmla="*/ 41 w 116"/>
                <a:gd name="T63" fmla="*/ 57 h 93"/>
                <a:gd name="T64" fmla="*/ 43 w 116"/>
                <a:gd name="T65" fmla="*/ 93 h 93"/>
                <a:gd name="T66" fmla="*/ 89 w 116"/>
                <a:gd name="T67" fmla="*/ 93 h 93"/>
                <a:gd name="T68" fmla="*/ 99 w 116"/>
                <a:gd name="T69" fmla="*/ 93 h 93"/>
                <a:gd name="T70" fmla="*/ 116 w 116"/>
                <a:gd name="T71" fmla="*/ 93 h 93"/>
                <a:gd name="T72" fmla="*/ 110 w 116"/>
                <a:gd name="T73" fmla="*/ 7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6" h="93">
                  <a:moveTo>
                    <a:pt x="110" y="79"/>
                  </a:moveTo>
                  <a:cubicBezTo>
                    <a:pt x="106" y="69"/>
                    <a:pt x="104" y="51"/>
                    <a:pt x="101" y="38"/>
                  </a:cubicBezTo>
                  <a:cubicBezTo>
                    <a:pt x="100" y="32"/>
                    <a:pt x="96" y="29"/>
                    <a:pt x="89" y="29"/>
                  </a:cubicBezTo>
                  <a:cubicBezTo>
                    <a:pt x="88" y="29"/>
                    <a:pt x="85" y="28"/>
                    <a:pt x="84" y="28"/>
                  </a:cubicBezTo>
                  <a:cubicBezTo>
                    <a:pt x="89" y="35"/>
                    <a:pt x="89" y="35"/>
                    <a:pt x="89" y="35"/>
                  </a:cubicBezTo>
                  <a:cubicBezTo>
                    <a:pt x="83" y="40"/>
                    <a:pt x="83" y="40"/>
                    <a:pt x="83" y="40"/>
                  </a:cubicBezTo>
                  <a:cubicBezTo>
                    <a:pt x="87" y="48"/>
                    <a:pt x="87" y="48"/>
                    <a:pt x="87" y="48"/>
                  </a:cubicBezTo>
                  <a:cubicBezTo>
                    <a:pt x="79" y="93"/>
                    <a:pt x="79" y="93"/>
                    <a:pt x="79" y="93"/>
                  </a:cubicBezTo>
                  <a:cubicBezTo>
                    <a:pt x="79" y="93"/>
                    <a:pt x="79" y="93"/>
                    <a:pt x="79" y="93"/>
                  </a:cubicBezTo>
                  <a:cubicBezTo>
                    <a:pt x="79" y="93"/>
                    <a:pt x="79" y="93"/>
                    <a:pt x="79" y="93"/>
                  </a:cubicBezTo>
                  <a:cubicBezTo>
                    <a:pt x="79" y="93"/>
                    <a:pt x="79" y="93"/>
                    <a:pt x="79" y="93"/>
                  </a:cubicBezTo>
                  <a:cubicBezTo>
                    <a:pt x="79" y="93"/>
                    <a:pt x="79" y="93"/>
                    <a:pt x="79" y="93"/>
                  </a:cubicBezTo>
                  <a:cubicBezTo>
                    <a:pt x="64" y="50"/>
                    <a:pt x="64" y="50"/>
                    <a:pt x="64" y="50"/>
                  </a:cubicBezTo>
                  <a:cubicBezTo>
                    <a:pt x="66" y="42"/>
                    <a:pt x="66" y="42"/>
                    <a:pt x="66" y="42"/>
                  </a:cubicBezTo>
                  <a:cubicBezTo>
                    <a:pt x="60" y="37"/>
                    <a:pt x="60" y="37"/>
                    <a:pt x="60" y="37"/>
                  </a:cubicBezTo>
                  <a:cubicBezTo>
                    <a:pt x="63" y="29"/>
                    <a:pt x="63" y="29"/>
                    <a:pt x="63" y="29"/>
                  </a:cubicBezTo>
                  <a:cubicBezTo>
                    <a:pt x="56" y="29"/>
                    <a:pt x="34" y="34"/>
                    <a:pt x="34" y="34"/>
                  </a:cubicBezTo>
                  <a:cubicBezTo>
                    <a:pt x="44" y="9"/>
                    <a:pt x="44" y="9"/>
                    <a:pt x="44" y="9"/>
                  </a:cubicBezTo>
                  <a:cubicBezTo>
                    <a:pt x="35" y="5"/>
                    <a:pt x="26" y="2"/>
                    <a:pt x="17" y="0"/>
                  </a:cubicBezTo>
                  <a:cubicBezTo>
                    <a:pt x="5" y="43"/>
                    <a:pt x="5" y="43"/>
                    <a:pt x="5" y="43"/>
                  </a:cubicBezTo>
                  <a:cubicBezTo>
                    <a:pt x="4" y="46"/>
                    <a:pt x="4" y="46"/>
                    <a:pt x="4" y="46"/>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0" y="45"/>
                    <a:pt x="31" y="78"/>
                    <a:pt x="18" y="64"/>
                  </a:cubicBezTo>
                  <a:cubicBezTo>
                    <a:pt x="18" y="64"/>
                    <a:pt x="18" y="64"/>
                    <a:pt x="18" y="64"/>
                  </a:cubicBezTo>
                  <a:cubicBezTo>
                    <a:pt x="18" y="64"/>
                    <a:pt x="18" y="64"/>
                    <a:pt x="18" y="64"/>
                  </a:cubicBezTo>
                  <a:cubicBezTo>
                    <a:pt x="23" y="62"/>
                    <a:pt x="23" y="62"/>
                    <a:pt x="23" y="62"/>
                  </a:cubicBezTo>
                  <a:cubicBezTo>
                    <a:pt x="34" y="59"/>
                    <a:pt x="34" y="59"/>
                    <a:pt x="34" y="59"/>
                  </a:cubicBezTo>
                  <a:cubicBezTo>
                    <a:pt x="41" y="57"/>
                    <a:pt x="41" y="57"/>
                    <a:pt x="41" y="57"/>
                  </a:cubicBezTo>
                  <a:cubicBezTo>
                    <a:pt x="41" y="69"/>
                    <a:pt x="42" y="81"/>
                    <a:pt x="43" y="93"/>
                  </a:cubicBezTo>
                  <a:cubicBezTo>
                    <a:pt x="89" y="93"/>
                    <a:pt x="89" y="93"/>
                    <a:pt x="89" y="93"/>
                  </a:cubicBezTo>
                  <a:cubicBezTo>
                    <a:pt x="99" y="93"/>
                    <a:pt x="99" y="93"/>
                    <a:pt x="99" y="93"/>
                  </a:cubicBezTo>
                  <a:cubicBezTo>
                    <a:pt x="116" y="93"/>
                    <a:pt x="116" y="93"/>
                    <a:pt x="116" y="93"/>
                  </a:cubicBezTo>
                  <a:lnTo>
                    <a:pt x="110" y="7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32"/>
            <p:cNvSpPr>
              <a:spLocks/>
            </p:cNvSpPr>
            <p:nvPr/>
          </p:nvSpPr>
          <p:spPr bwMode="auto">
            <a:xfrm>
              <a:off x="6005513" y="3840163"/>
              <a:ext cx="0" cy="4763"/>
            </a:xfrm>
            <a:custGeom>
              <a:avLst/>
              <a:gdLst>
                <a:gd name="T0" fmla="*/ 3 h 3"/>
                <a:gd name="T1" fmla="*/ 0 h 3"/>
                <a:gd name="T2" fmla="*/ 3 h 3"/>
                <a:gd name="T3" fmla="*/ 0 h 3"/>
                <a:gd name="T4" fmla="*/ 3 h 3"/>
              </a:gdLst>
              <a:ahLst/>
              <a:cxnLst>
                <a:cxn ang="0">
                  <a:pos x="0" y="T0"/>
                </a:cxn>
                <a:cxn ang="0">
                  <a:pos x="0" y="T1"/>
                </a:cxn>
                <a:cxn ang="0">
                  <a:pos x="0" y="T2"/>
                </a:cxn>
                <a:cxn ang="0">
                  <a:pos x="0" y="T3"/>
                </a:cxn>
                <a:cxn ang="0">
                  <a:pos x="0" y="T4"/>
                </a:cxn>
              </a:cxnLst>
              <a:rect l="0" t="0" r="r" b="b"/>
              <a:pathLst>
                <a:path h="3">
                  <a:moveTo>
                    <a:pt x="0" y="3"/>
                  </a:moveTo>
                  <a:lnTo>
                    <a:pt x="0" y="0"/>
                  </a:lnTo>
                  <a:lnTo>
                    <a:pt x="0" y="3"/>
                  </a:lnTo>
                  <a:lnTo>
                    <a:pt x="0" y="0"/>
                  </a:ln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3"/>
            <p:cNvSpPr>
              <a:spLocks/>
            </p:cNvSpPr>
            <p:nvPr/>
          </p:nvSpPr>
          <p:spPr bwMode="auto">
            <a:xfrm>
              <a:off x="5973763" y="3597276"/>
              <a:ext cx="26988" cy="57150"/>
            </a:xfrm>
            <a:custGeom>
              <a:avLst/>
              <a:gdLst>
                <a:gd name="T0" fmla="*/ 12 w 17"/>
                <a:gd name="T1" fmla="*/ 0 h 36"/>
                <a:gd name="T2" fmla="*/ 17 w 17"/>
                <a:gd name="T3" fmla="*/ 21 h 36"/>
                <a:gd name="T4" fmla="*/ 10 w 17"/>
                <a:gd name="T5" fmla="*/ 36 h 36"/>
                <a:gd name="T6" fmla="*/ 0 w 17"/>
                <a:gd name="T7" fmla="*/ 21 h 36"/>
                <a:gd name="T8" fmla="*/ 3 w 17"/>
                <a:gd name="T9" fmla="*/ 0 h 36"/>
                <a:gd name="T10" fmla="*/ 12 w 17"/>
                <a:gd name="T11" fmla="*/ 0 h 36"/>
              </a:gdLst>
              <a:ahLst/>
              <a:cxnLst>
                <a:cxn ang="0">
                  <a:pos x="T0" y="T1"/>
                </a:cxn>
                <a:cxn ang="0">
                  <a:pos x="T2" y="T3"/>
                </a:cxn>
                <a:cxn ang="0">
                  <a:pos x="T4" y="T5"/>
                </a:cxn>
                <a:cxn ang="0">
                  <a:pos x="T6" y="T7"/>
                </a:cxn>
                <a:cxn ang="0">
                  <a:pos x="T8" y="T9"/>
                </a:cxn>
                <a:cxn ang="0">
                  <a:pos x="T10" y="T11"/>
                </a:cxn>
              </a:cxnLst>
              <a:rect l="0" t="0" r="r" b="b"/>
              <a:pathLst>
                <a:path w="17" h="36">
                  <a:moveTo>
                    <a:pt x="12" y="0"/>
                  </a:moveTo>
                  <a:lnTo>
                    <a:pt x="17" y="21"/>
                  </a:lnTo>
                  <a:lnTo>
                    <a:pt x="10" y="36"/>
                  </a:lnTo>
                  <a:lnTo>
                    <a:pt x="0" y="21"/>
                  </a:lnTo>
                  <a:lnTo>
                    <a:pt x="3"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34"/>
            <p:cNvSpPr>
              <a:spLocks/>
            </p:cNvSpPr>
            <p:nvPr/>
          </p:nvSpPr>
          <p:spPr bwMode="auto">
            <a:xfrm>
              <a:off x="5978526" y="3635376"/>
              <a:ext cx="41275" cy="209550"/>
            </a:xfrm>
            <a:custGeom>
              <a:avLst/>
              <a:gdLst>
                <a:gd name="T0" fmla="*/ 12 w 26"/>
                <a:gd name="T1" fmla="*/ 0 h 132"/>
                <a:gd name="T2" fmla="*/ 26 w 26"/>
                <a:gd name="T3" fmla="*/ 129 h 132"/>
                <a:gd name="T4" fmla="*/ 17 w 26"/>
                <a:gd name="T5" fmla="*/ 132 h 132"/>
                <a:gd name="T6" fmla="*/ 7 w 26"/>
                <a:gd name="T7" fmla="*/ 132 h 132"/>
                <a:gd name="T8" fmla="*/ 0 w 26"/>
                <a:gd name="T9" fmla="*/ 0 h 132"/>
                <a:gd name="T10" fmla="*/ 12 w 26"/>
                <a:gd name="T11" fmla="*/ 0 h 132"/>
              </a:gdLst>
              <a:ahLst/>
              <a:cxnLst>
                <a:cxn ang="0">
                  <a:pos x="T0" y="T1"/>
                </a:cxn>
                <a:cxn ang="0">
                  <a:pos x="T2" y="T3"/>
                </a:cxn>
                <a:cxn ang="0">
                  <a:pos x="T4" y="T5"/>
                </a:cxn>
                <a:cxn ang="0">
                  <a:pos x="T6" y="T7"/>
                </a:cxn>
                <a:cxn ang="0">
                  <a:pos x="T8" y="T9"/>
                </a:cxn>
                <a:cxn ang="0">
                  <a:pos x="T10" y="T11"/>
                </a:cxn>
              </a:cxnLst>
              <a:rect l="0" t="0" r="r" b="b"/>
              <a:pathLst>
                <a:path w="26" h="132">
                  <a:moveTo>
                    <a:pt x="12" y="0"/>
                  </a:moveTo>
                  <a:lnTo>
                    <a:pt x="26" y="129"/>
                  </a:lnTo>
                  <a:lnTo>
                    <a:pt x="17" y="132"/>
                  </a:lnTo>
                  <a:lnTo>
                    <a:pt x="7" y="132"/>
                  </a:lnTo>
                  <a:lnTo>
                    <a:pt x="0" y="0"/>
                  </a:lnTo>
                  <a:lnTo>
                    <a:pt x="12"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35"/>
            <p:cNvSpPr>
              <a:spLocks/>
            </p:cNvSpPr>
            <p:nvPr/>
          </p:nvSpPr>
          <p:spPr bwMode="auto">
            <a:xfrm>
              <a:off x="6115051" y="3230563"/>
              <a:ext cx="133350" cy="266700"/>
            </a:xfrm>
            <a:custGeom>
              <a:avLst/>
              <a:gdLst>
                <a:gd name="T0" fmla="*/ 10 w 35"/>
                <a:gd name="T1" fmla="*/ 45 h 70"/>
                <a:gd name="T2" fmla="*/ 18 w 35"/>
                <a:gd name="T3" fmla="*/ 53 h 70"/>
                <a:gd name="T4" fmla="*/ 25 w 35"/>
                <a:gd name="T5" fmla="*/ 46 h 70"/>
                <a:gd name="T6" fmla="*/ 17 w 35"/>
                <a:gd name="T7" fmla="*/ 38 h 70"/>
                <a:gd name="T8" fmla="*/ 6 w 35"/>
                <a:gd name="T9" fmla="*/ 34 h 70"/>
                <a:gd name="T10" fmla="*/ 0 w 35"/>
                <a:gd name="T11" fmla="*/ 22 h 70"/>
                <a:gd name="T12" fmla="*/ 13 w 35"/>
                <a:gd name="T13" fmla="*/ 7 h 70"/>
                <a:gd name="T14" fmla="*/ 13 w 35"/>
                <a:gd name="T15" fmla="*/ 0 h 70"/>
                <a:gd name="T16" fmla="*/ 21 w 35"/>
                <a:gd name="T17" fmla="*/ 0 h 70"/>
                <a:gd name="T18" fmla="*/ 21 w 35"/>
                <a:gd name="T19" fmla="*/ 8 h 70"/>
                <a:gd name="T20" fmla="*/ 26 w 35"/>
                <a:gd name="T21" fmla="*/ 11 h 70"/>
                <a:gd name="T22" fmla="*/ 26 w 35"/>
                <a:gd name="T23" fmla="*/ 8 h 70"/>
                <a:gd name="T24" fmla="*/ 32 w 35"/>
                <a:gd name="T25" fmla="*/ 8 h 70"/>
                <a:gd name="T26" fmla="*/ 32 w 35"/>
                <a:gd name="T27" fmla="*/ 22 h 70"/>
                <a:gd name="T28" fmla="*/ 24 w 35"/>
                <a:gd name="T29" fmla="*/ 22 h 70"/>
                <a:gd name="T30" fmla="*/ 17 w 35"/>
                <a:gd name="T31" fmla="*/ 16 h 70"/>
                <a:gd name="T32" fmla="*/ 10 w 35"/>
                <a:gd name="T33" fmla="*/ 22 h 70"/>
                <a:gd name="T34" fmla="*/ 18 w 35"/>
                <a:gd name="T35" fmla="*/ 29 h 70"/>
                <a:gd name="T36" fmla="*/ 29 w 35"/>
                <a:gd name="T37" fmla="*/ 33 h 70"/>
                <a:gd name="T38" fmla="*/ 35 w 35"/>
                <a:gd name="T39" fmla="*/ 46 h 70"/>
                <a:gd name="T40" fmla="*/ 21 w 35"/>
                <a:gd name="T41" fmla="*/ 62 h 70"/>
                <a:gd name="T42" fmla="*/ 21 w 35"/>
                <a:gd name="T43" fmla="*/ 70 h 70"/>
                <a:gd name="T44" fmla="*/ 13 w 35"/>
                <a:gd name="T45" fmla="*/ 70 h 70"/>
                <a:gd name="T46" fmla="*/ 13 w 35"/>
                <a:gd name="T47" fmla="*/ 61 h 70"/>
                <a:gd name="T48" fmla="*/ 13 w 35"/>
                <a:gd name="T49" fmla="*/ 61 h 70"/>
                <a:gd name="T50" fmla="*/ 8 w 35"/>
                <a:gd name="T51" fmla="*/ 58 h 70"/>
                <a:gd name="T52" fmla="*/ 8 w 35"/>
                <a:gd name="T53" fmla="*/ 61 h 70"/>
                <a:gd name="T54" fmla="*/ 1 w 35"/>
                <a:gd name="T55" fmla="*/ 61 h 70"/>
                <a:gd name="T56" fmla="*/ 1 w 35"/>
                <a:gd name="T57" fmla="*/ 45 h 70"/>
                <a:gd name="T58" fmla="*/ 10 w 35"/>
                <a:gd name="T59" fmla="*/ 4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 h="70">
                  <a:moveTo>
                    <a:pt x="10" y="45"/>
                  </a:moveTo>
                  <a:cubicBezTo>
                    <a:pt x="10" y="50"/>
                    <a:pt x="13" y="53"/>
                    <a:pt x="18" y="53"/>
                  </a:cubicBezTo>
                  <a:cubicBezTo>
                    <a:pt x="22" y="53"/>
                    <a:pt x="25" y="51"/>
                    <a:pt x="25" y="46"/>
                  </a:cubicBezTo>
                  <a:cubicBezTo>
                    <a:pt x="25" y="41"/>
                    <a:pt x="21" y="40"/>
                    <a:pt x="17" y="38"/>
                  </a:cubicBezTo>
                  <a:cubicBezTo>
                    <a:pt x="14" y="37"/>
                    <a:pt x="9" y="36"/>
                    <a:pt x="6" y="34"/>
                  </a:cubicBezTo>
                  <a:cubicBezTo>
                    <a:pt x="2" y="31"/>
                    <a:pt x="0" y="27"/>
                    <a:pt x="0" y="22"/>
                  </a:cubicBezTo>
                  <a:cubicBezTo>
                    <a:pt x="0" y="15"/>
                    <a:pt x="6" y="8"/>
                    <a:pt x="13" y="7"/>
                  </a:cubicBezTo>
                  <a:cubicBezTo>
                    <a:pt x="13" y="0"/>
                    <a:pt x="13" y="0"/>
                    <a:pt x="13" y="0"/>
                  </a:cubicBezTo>
                  <a:cubicBezTo>
                    <a:pt x="21" y="0"/>
                    <a:pt x="21" y="0"/>
                    <a:pt x="21" y="0"/>
                  </a:cubicBezTo>
                  <a:cubicBezTo>
                    <a:pt x="21" y="8"/>
                    <a:pt x="21" y="8"/>
                    <a:pt x="21" y="8"/>
                  </a:cubicBezTo>
                  <a:cubicBezTo>
                    <a:pt x="23" y="8"/>
                    <a:pt x="24" y="9"/>
                    <a:pt x="26" y="11"/>
                  </a:cubicBezTo>
                  <a:cubicBezTo>
                    <a:pt x="26" y="8"/>
                    <a:pt x="26" y="8"/>
                    <a:pt x="26" y="8"/>
                  </a:cubicBezTo>
                  <a:cubicBezTo>
                    <a:pt x="32" y="8"/>
                    <a:pt x="32" y="8"/>
                    <a:pt x="32" y="8"/>
                  </a:cubicBezTo>
                  <a:cubicBezTo>
                    <a:pt x="32" y="22"/>
                    <a:pt x="32" y="22"/>
                    <a:pt x="32" y="22"/>
                  </a:cubicBezTo>
                  <a:cubicBezTo>
                    <a:pt x="24" y="22"/>
                    <a:pt x="24" y="22"/>
                    <a:pt x="24" y="22"/>
                  </a:cubicBezTo>
                  <a:cubicBezTo>
                    <a:pt x="24" y="18"/>
                    <a:pt x="21" y="16"/>
                    <a:pt x="17" y="16"/>
                  </a:cubicBezTo>
                  <a:cubicBezTo>
                    <a:pt x="13" y="16"/>
                    <a:pt x="10" y="18"/>
                    <a:pt x="10" y="22"/>
                  </a:cubicBezTo>
                  <a:cubicBezTo>
                    <a:pt x="10" y="26"/>
                    <a:pt x="14" y="28"/>
                    <a:pt x="18" y="29"/>
                  </a:cubicBezTo>
                  <a:cubicBezTo>
                    <a:pt x="21" y="30"/>
                    <a:pt x="26" y="31"/>
                    <a:pt x="29" y="33"/>
                  </a:cubicBezTo>
                  <a:cubicBezTo>
                    <a:pt x="33" y="36"/>
                    <a:pt x="35" y="41"/>
                    <a:pt x="35" y="46"/>
                  </a:cubicBezTo>
                  <a:cubicBezTo>
                    <a:pt x="35" y="54"/>
                    <a:pt x="29" y="61"/>
                    <a:pt x="21" y="62"/>
                  </a:cubicBezTo>
                  <a:cubicBezTo>
                    <a:pt x="21" y="70"/>
                    <a:pt x="21" y="70"/>
                    <a:pt x="21" y="70"/>
                  </a:cubicBezTo>
                  <a:cubicBezTo>
                    <a:pt x="13" y="70"/>
                    <a:pt x="13" y="70"/>
                    <a:pt x="13" y="70"/>
                  </a:cubicBezTo>
                  <a:cubicBezTo>
                    <a:pt x="13" y="61"/>
                    <a:pt x="13" y="61"/>
                    <a:pt x="13" y="61"/>
                  </a:cubicBezTo>
                  <a:cubicBezTo>
                    <a:pt x="13" y="61"/>
                    <a:pt x="13" y="61"/>
                    <a:pt x="13" y="61"/>
                  </a:cubicBezTo>
                  <a:cubicBezTo>
                    <a:pt x="11" y="60"/>
                    <a:pt x="10" y="59"/>
                    <a:pt x="8" y="58"/>
                  </a:cubicBezTo>
                  <a:cubicBezTo>
                    <a:pt x="8" y="61"/>
                    <a:pt x="8" y="61"/>
                    <a:pt x="8" y="61"/>
                  </a:cubicBezTo>
                  <a:cubicBezTo>
                    <a:pt x="1" y="61"/>
                    <a:pt x="1" y="61"/>
                    <a:pt x="1" y="61"/>
                  </a:cubicBezTo>
                  <a:cubicBezTo>
                    <a:pt x="1" y="45"/>
                    <a:pt x="1" y="45"/>
                    <a:pt x="1" y="45"/>
                  </a:cubicBezTo>
                  <a:lnTo>
                    <a:pt x="10" y="4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Rectangle 236"/>
            <p:cNvSpPr>
              <a:spLocks noChangeArrowheads="1"/>
            </p:cNvSpPr>
            <p:nvPr/>
          </p:nvSpPr>
          <p:spPr bwMode="auto">
            <a:xfrm>
              <a:off x="6099176" y="3559176"/>
              <a:ext cx="152400" cy="492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37"/>
            <p:cNvSpPr>
              <a:spLocks noEditPoints="1"/>
            </p:cNvSpPr>
            <p:nvPr/>
          </p:nvSpPr>
          <p:spPr bwMode="auto">
            <a:xfrm>
              <a:off x="6019801" y="3159126"/>
              <a:ext cx="315913" cy="381000"/>
            </a:xfrm>
            <a:custGeom>
              <a:avLst/>
              <a:gdLst>
                <a:gd name="T0" fmla="*/ 83 w 83"/>
                <a:gd name="T1" fmla="*/ 41 h 100"/>
                <a:gd name="T2" fmla="*/ 41 w 83"/>
                <a:gd name="T3" fmla="*/ 0 h 100"/>
                <a:gd name="T4" fmla="*/ 0 w 83"/>
                <a:gd name="T5" fmla="*/ 41 h 100"/>
                <a:gd name="T6" fmla="*/ 0 w 83"/>
                <a:gd name="T7" fmla="*/ 45 h 100"/>
                <a:gd name="T8" fmla="*/ 16 w 83"/>
                <a:gd name="T9" fmla="*/ 82 h 100"/>
                <a:gd name="T10" fmla="*/ 19 w 83"/>
                <a:gd name="T11" fmla="*/ 100 h 100"/>
                <a:gd name="T12" fmla="*/ 38 w 83"/>
                <a:gd name="T13" fmla="*/ 100 h 100"/>
                <a:gd name="T14" fmla="*/ 44 w 83"/>
                <a:gd name="T15" fmla="*/ 100 h 100"/>
                <a:gd name="T16" fmla="*/ 63 w 83"/>
                <a:gd name="T17" fmla="*/ 100 h 100"/>
                <a:gd name="T18" fmla="*/ 66 w 83"/>
                <a:gd name="T19" fmla="*/ 82 h 100"/>
                <a:gd name="T20" fmla="*/ 82 w 83"/>
                <a:gd name="T21" fmla="*/ 45 h 100"/>
                <a:gd name="T22" fmla="*/ 83 w 83"/>
                <a:gd name="T23" fmla="*/ 41 h 100"/>
                <a:gd name="T24" fmla="*/ 75 w 83"/>
                <a:gd name="T25" fmla="*/ 43 h 100"/>
                <a:gd name="T26" fmla="*/ 75 w 83"/>
                <a:gd name="T27" fmla="*/ 48 h 100"/>
                <a:gd name="T28" fmla="*/ 75 w 83"/>
                <a:gd name="T29" fmla="*/ 48 h 100"/>
                <a:gd name="T30" fmla="*/ 60 w 83"/>
                <a:gd name="T31" fmla="*/ 77 h 100"/>
                <a:gd name="T32" fmla="*/ 56 w 83"/>
                <a:gd name="T33" fmla="*/ 93 h 100"/>
                <a:gd name="T34" fmla="*/ 27 w 83"/>
                <a:gd name="T35" fmla="*/ 93 h 100"/>
                <a:gd name="T36" fmla="*/ 22 w 83"/>
                <a:gd name="T37" fmla="*/ 78 h 100"/>
                <a:gd name="T38" fmla="*/ 7 w 83"/>
                <a:gd name="T39" fmla="*/ 48 h 100"/>
                <a:gd name="T40" fmla="*/ 8 w 83"/>
                <a:gd name="T41" fmla="*/ 48 h 100"/>
                <a:gd name="T42" fmla="*/ 7 w 83"/>
                <a:gd name="T43" fmla="*/ 43 h 100"/>
                <a:gd name="T44" fmla="*/ 7 w 83"/>
                <a:gd name="T45" fmla="*/ 41 h 100"/>
                <a:gd name="T46" fmla="*/ 41 w 83"/>
                <a:gd name="T47" fmla="*/ 7 h 100"/>
                <a:gd name="T48" fmla="*/ 75 w 83"/>
                <a:gd name="T49" fmla="*/ 41 h 100"/>
                <a:gd name="T50" fmla="*/ 75 w 83"/>
                <a:gd name="T51" fmla="*/ 43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3" h="100">
                  <a:moveTo>
                    <a:pt x="83" y="41"/>
                  </a:moveTo>
                  <a:cubicBezTo>
                    <a:pt x="83" y="18"/>
                    <a:pt x="64" y="0"/>
                    <a:pt x="41" y="0"/>
                  </a:cubicBezTo>
                  <a:cubicBezTo>
                    <a:pt x="18" y="0"/>
                    <a:pt x="0" y="18"/>
                    <a:pt x="0" y="41"/>
                  </a:cubicBezTo>
                  <a:cubicBezTo>
                    <a:pt x="0" y="43"/>
                    <a:pt x="0" y="44"/>
                    <a:pt x="0" y="45"/>
                  </a:cubicBezTo>
                  <a:cubicBezTo>
                    <a:pt x="0" y="46"/>
                    <a:pt x="1" y="62"/>
                    <a:pt x="16" y="82"/>
                  </a:cubicBezTo>
                  <a:cubicBezTo>
                    <a:pt x="21" y="88"/>
                    <a:pt x="19" y="100"/>
                    <a:pt x="19" y="100"/>
                  </a:cubicBezTo>
                  <a:cubicBezTo>
                    <a:pt x="25" y="100"/>
                    <a:pt x="32" y="100"/>
                    <a:pt x="38" y="100"/>
                  </a:cubicBezTo>
                  <a:cubicBezTo>
                    <a:pt x="40" y="100"/>
                    <a:pt x="42" y="100"/>
                    <a:pt x="44" y="100"/>
                  </a:cubicBezTo>
                  <a:cubicBezTo>
                    <a:pt x="51" y="100"/>
                    <a:pt x="57" y="100"/>
                    <a:pt x="63" y="100"/>
                  </a:cubicBezTo>
                  <a:cubicBezTo>
                    <a:pt x="63" y="100"/>
                    <a:pt x="61" y="88"/>
                    <a:pt x="66" y="82"/>
                  </a:cubicBezTo>
                  <a:cubicBezTo>
                    <a:pt x="82" y="62"/>
                    <a:pt x="83" y="46"/>
                    <a:pt x="82" y="45"/>
                  </a:cubicBezTo>
                  <a:cubicBezTo>
                    <a:pt x="82" y="44"/>
                    <a:pt x="83" y="43"/>
                    <a:pt x="83" y="41"/>
                  </a:cubicBezTo>
                  <a:close/>
                  <a:moveTo>
                    <a:pt x="75" y="43"/>
                  </a:moveTo>
                  <a:cubicBezTo>
                    <a:pt x="75" y="48"/>
                    <a:pt x="75" y="48"/>
                    <a:pt x="75" y="48"/>
                  </a:cubicBezTo>
                  <a:cubicBezTo>
                    <a:pt x="75" y="48"/>
                    <a:pt x="75" y="48"/>
                    <a:pt x="75" y="48"/>
                  </a:cubicBezTo>
                  <a:cubicBezTo>
                    <a:pt x="74" y="52"/>
                    <a:pt x="71" y="63"/>
                    <a:pt x="60" y="77"/>
                  </a:cubicBezTo>
                  <a:cubicBezTo>
                    <a:pt x="57" y="82"/>
                    <a:pt x="56" y="88"/>
                    <a:pt x="56" y="93"/>
                  </a:cubicBezTo>
                  <a:cubicBezTo>
                    <a:pt x="27" y="93"/>
                    <a:pt x="27" y="93"/>
                    <a:pt x="27" y="93"/>
                  </a:cubicBezTo>
                  <a:cubicBezTo>
                    <a:pt x="26" y="88"/>
                    <a:pt x="25" y="82"/>
                    <a:pt x="22" y="78"/>
                  </a:cubicBezTo>
                  <a:cubicBezTo>
                    <a:pt x="11" y="63"/>
                    <a:pt x="8" y="52"/>
                    <a:pt x="7" y="48"/>
                  </a:cubicBezTo>
                  <a:cubicBezTo>
                    <a:pt x="8" y="48"/>
                    <a:pt x="8" y="48"/>
                    <a:pt x="8" y="48"/>
                  </a:cubicBezTo>
                  <a:cubicBezTo>
                    <a:pt x="7" y="43"/>
                    <a:pt x="7" y="43"/>
                    <a:pt x="7" y="43"/>
                  </a:cubicBezTo>
                  <a:cubicBezTo>
                    <a:pt x="7" y="42"/>
                    <a:pt x="7" y="42"/>
                    <a:pt x="7" y="41"/>
                  </a:cubicBezTo>
                  <a:cubicBezTo>
                    <a:pt x="7" y="22"/>
                    <a:pt x="22" y="7"/>
                    <a:pt x="41" y="7"/>
                  </a:cubicBezTo>
                  <a:cubicBezTo>
                    <a:pt x="60" y="7"/>
                    <a:pt x="75" y="22"/>
                    <a:pt x="75" y="41"/>
                  </a:cubicBezTo>
                  <a:cubicBezTo>
                    <a:pt x="75" y="42"/>
                    <a:pt x="75" y="42"/>
                    <a:pt x="75"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38"/>
            <p:cNvSpPr>
              <a:spLocks/>
            </p:cNvSpPr>
            <p:nvPr/>
          </p:nvSpPr>
          <p:spPr bwMode="auto">
            <a:xfrm>
              <a:off x="6126163" y="3616326"/>
              <a:ext cx="98425" cy="30163"/>
            </a:xfrm>
            <a:custGeom>
              <a:avLst/>
              <a:gdLst>
                <a:gd name="T0" fmla="*/ 0 w 26"/>
                <a:gd name="T1" fmla="*/ 0 h 8"/>
                <a:gd name="T2" fmla="*/ 0 w 26"/>
                <a:gd name="T3" fmla="*/ 2 h 8"/>
                <a:gd name="T4" fmla="*/ 6 w 26"/>
                <a:gd name="T5" fmla="*/ 8 h 8"/>
                <a:gd name="T6" fmla="*/ 20 w 26"/>
                <a:gd name="T7" fmla="*/ 8 h 8"/>
                <a:gd name="T8" fmla="*/ 26 w 26"/>
                <a:gd name="T9" fmla="*/ 2 h 8"/>
                <a:gd name="T10" fmla="*/ 26 w 26"/>
                <a:gd name="T11" fmla="*/ 0 h 8"/>
                <a:gd name="T12" fmla="*/ 0 w 26"/>
                <a:gd name="T13" fmla="*/ 0 h 8"/>
              </a:gdLst>
              <a:ahLst/>
              <a:cxnLst>
                <a:cxn ang="0">
                  <a:pos x="T0" y="T1"/>
                </a:cxn>
                <a:cxn ang="0">
                  <a:pos x="T2" y="T3"/>
                </a:cxn>
                <a:cxn ang="0">
                  <a:pos x="T4" y="T5"/>
                </a:cxn>
                <a:cxn ang="0">
                  <a:pos x="T6" y="T7"/>
                </a:cxn>
                <a:cxn ang="0">
                  <a:pos x="T8" y="T9"/>
                </a:cxn>
                <a:cxn ang="0">
                  <a:pos x="T10" y="T11"/>
                </a:cxn>
                <a:cxn ang="0">
                  <a:pos x="T12" y="T13"/>
                </a:cxn>
              </a:cxnLst>
              <a:rect l="0" t="0" r="r" b="b"/>
              <a:pathLst>
                <a:path w="26" h="8">
                  <a:moveTo>
                    <a:pt x="0" y="0"/>
                  </a:moveTo>
                  <a:cubicBezTo>
                    <a:pt x="0" y="2"/>
                    <a:pt x="0" y="2"/>
                    <a:pt x="0" y="2"/>
                  </a:cubicBezTo>
                  <a:cubicBezTo>
                    <a:pt x="0" y="6"/>
                    <a:pt x="3" y="8"/>
                    <a:pt x="6" y="8"/>
                  </a:cubicBezTo>
                  <a:cubicBezTo>
                    <a:pt x="20" y="8"/>
                    <a:pt x="20" y="8"/>
                    <a:pt x="20" y="8"/>
                  </a:cubicBezTo>
                  <a:cubicBezTo>
                    <a:pt x="23" y="8"/>
                    <a:pt x="26" y="6"/>
                    <a:pt x="26" y="2"/>
                  </a:cubicBezTo>
                  <a:cubicBezTo>
                    <a:pt x="26" y="0"/>
                    <a:pt x="26" y="0"/>
                    <a:pt x="26"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Rectangle 239"/>
            <p:cNvSpPr>
              <a:spLocks noChangeArrowheads="1"/>
            </p:cNvSpPr>
            <p:nvPr/>
          </p:nvSpPr>
          <p:spPr bwMode="auto">
            <a:xfrm>
              <a:off x="6092826" y="3554413"/>
              <a:ext cx="166688" cy="12700"/>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Rectangle 240"/>
            <p:cNvSpPr>
              <a:spLocks noChangeArrowheads="1"/>
            </p:cNvSpPr>
            <p:nvPr/>
          </p:nvSpPr>
          <p:spPr bwMode="auto">
            <a:xfrm>
              <a:off x="6092826" y="3578226"/>
              <a:ext cx="166688" cy="142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41"/>
            <p:cNvSpPr>
              <a:spLocks/>
            </p:cNvSpPr>
            <p:nvPr/>
          </p:nvSpPr>
          <p:spPr bwMode="auto">
            <a:xfrm>
              <a:off x="6092826" y="3605213"/>
              <a:ext cx="166688" cy="30163"/>
            </a:xfrm>
            <a:custGeom>
              <a:avLst/>
              <a:gdLst>
                <a:gd name="T0" fmla="*/ 0 w 44"/>
                <a:gd name="T1" fmla="*/ 0 h 8"/>
                <a:gd name="T2" fmla="*/ 11 w 44"/>
                <a:gd name="T3" fmla="*/ 8 h 8"/>
                <a:gd name="T4" fmla="*/ 34 w 44"/>
                <a:gd name="T5" fmla="*/ 8 h 8"/>
                <a:gd name="T6" fmla="*/ 44 w 44"/>
                <a:gd name="T7" fmla="*/ 0 h 8"/>
                <a:gd name="T8" fmla="*/ 0 w 44"/>
                <a:gd name="T9" fmla="*/ 0 h 8"/>
              </a:gdLst>
              <a:ahLst/>
              <a:cxnLst>
                <a:cxn ang="0">
                  <a:pos x="T0" y="T1"/>
                </a:cxn>
                <a:cxn ang="0">
                  <a:pos x="T2" y="T3"/>
                </a:cxn>
                <a:cxn ang="0">
                  <a:pos x="T4" y="T5"/>
                </a:cxn>
                <a:cxn ang="0">
                  <a:pos x="T6" y="T7"/>
                </a:cxn>
                <a:cxn ang="0">
                  <a:pos x="T8" y="T9"/>
                </a:cxn>
              </a:cxnLst>
              <a:rect l="0" t="0" r="r" b="b"/>
              <a:pathLst>
                <a:path w="44" h="8">
                  <a:moveTo>
                    <a:pt x="0" y="0"/>
                  </a:moveTo>
                  <a:cubicBezTo>
                    <a:pt x="1" y="4"/>
                    <a:pt x="5" y="8"/>
                    <a:pt x="11" y="8"/>
                  </a:cubicBezTo>
                  <a:cubicBezTo>
                    <a:pt x="34" y="8"/>
                    <a:pt x="34" y="8"/>
                    <a:pt x="34" y="8"/>
                  </a:cubicBezTo>
                  <a:cubicBezTo>
                    <a:pt x="39" y="8"/>
                    <a:pt x="44" y="4"/>
                    <a:pt x="44" y="0"/>
                  </a:cubicBezTo>
                  <a:lnTo>
                    <a:pt x="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42"/>
            <p:cNvSpPr>
              <a:spLocks/>
            </p:cNvSpPr>
            <p:nvPr/>
          </p:nvSpPr>
          <p:spPr bwMode="auto">
            <a:xfrm>
              <a:off x="6167438" y="3017838"/>
              <a:ext cx="34925" cy="87313"/>
            </a:xfrm>
            <a:custGeom>
              <a:avLst/>
              <a:gdLst>
                <a:gd name="T0" fmla="*/ 4 w 9"/>
                <a:gd name="T1" fmla="*/ 23 h 23"/>
                <a:gd name="T2" fmla="*/ 0 w 9"/>
                <a:gd name="T3" fmla="*/ 19 h 23"/>
                <a:gd name="T4" fmla="*/ 0 w 9"/>
                <a:gd name="T5" fmla="*/ 5 h 23"/>
                <a:gd name="T6" fmla="*/ 4 w 9"/>
                <a:gd name="T7" fmla="*/ 0 h 23"/>
                <a:gd name="T8" fmla="*/ 9 w 9"/>
                <a:gd name="T9" fmla="*/ 5 h 23"/>
                <a:gd name="T10" fmla="*/ 9 w 9"/>
                <a:gd name="T11" fmla="*/ 19 h 23"/>
                <a:gd name="T12" fmla="*/ 4 w 9"/>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9" h="23">
                  <a:moveTo>
                    <a:pt x="4" y="23"/>
                  </a:moveTo>
                  <a:cubicBezTo>
                    <a:pt x="2" y="23"/>
                    <a:pt x="0" y="21"/>
                    <a:pt x="0" y="19"/>
                  </a:cubicBezTo>
                  <a:cubicBezTo>
                    <a:pt x="0" y="5"/>
                    <a:pt x="0" y="5"/>
                    <a:pt x="0" y="5"/>
                  </a:cubicBezTo>
                  <a:cubicBezTo>
                    <a:pt x="0" y="2"/>
                    <a:pt x="2" y="0"/>
                    <a:pt x="4" y="0"/>
                  </a:cubicBezTo>
                  <a:cubicBezTo>
                    <a:pt x="7" y="0"/>
                    <a:pt x="9" y="2"/>
                    <a:pt x="9" y="5"/>
                  </a:cubicBezTo>
                  <a:cubicBezTo>
                    <a:pt x="9" y="19"/>
                    <a:pt x="9" y="19"/>
                    <a:pt x="9" y="19"/>
                  </a:cubicBezTo>
                  <a:cubicBezTo>
                    <a:pt x="9" y="21"/>
                    <a:pt x="7" y="23"/>
                    <a:pt x="4" y="2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43"/>
            <p:cNvSpPr>
              <a:spLocks/>
            </p:cNvSpPr>
            <p:nvPr/>
          </p:nvSpPr>
          <p:spPr bwMode="auto">
            <a:xfrm>
              <a:off x="6027738" y="3048001"/>
              <a:ext cx="65088" cy="84138"/>
            </a:xfrm>
            <a:custGeom>
              <a:avLst/>
              <a:gdLst>
                <a:gd name="T0" fmla="*/ 12 w 17"/>
                <a:gd name="T1" fmla="*/ 22 h 22"/>
                <a:gd name="T2" fmla="*/ 8 w 17"/>
                <a:gd name="T3" fmla="*/ 20 h 22"/>
                <a:gd name="T4" fmla="*/ 1 w 17"/>
                <a:gd name="T5" fmla="*/ 7 h 22"/>
                <a:gd name="T6" fmla="*/ 3 w 17"/>
                <a:gd name="T7" fmla="*/ 1 h 22"/>
                <a:gd name="T8" fmla="*/ 9 w 17"/>
                <a:gd name="T9" fmla="*/ 3 h 22"/>
                <a:gd name="T10" fmla="*/ 16 w 17"/>
                <a:gd name="T11" fmla="*/ 15 h 22"/>
                <a:gd name="T12" fmla="*/ 14 w 17"/>
                <a:gd name="T13" fmla="*/ 21 h 22"/>
                <a:gd name="T14" fmla="*/ 12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2" y="22"/>
                  </a:moveTo>
                  <a:cubicBezTo>
                    <a:pt x="11" y="22"/>
                    <a:pt x="9" y="21"/>
                    <a:pt x="8" y="20"/>
                  </a:cubicBezTo>
                  <a:cubicBezTo>
                    <a:pt x="1" y="7"/>
                    <a:pt x="1" y="7"/>
                    <a:pt x="1" y="7"/>
                  </a:cubicBezTo>
                  <a:cubicBezTo>
                    <a:pt x="0" y="5"/>
                    <a:pt x="1" y="3"/>
                    <a:pt x="3" y="1"/>
                  </a:cubicBezTo>
                  <a:cubicBezTo>
                    <a:pt x="5" y="0"/>
                    <a:pt x="8" y="1"/>
                    <a:pt x="9" y="3"/>
                  </a:cubicBezTo>
                  <a:cubicBezTo>
                    <a:pt x="16" y="15"/>
                    <a:pt x="16" y="15"/>
                    <a:pt x="16" y="15"/>
                  </a:cubicBezTo>
                  <a:cubicBezTo>
                    <a:pt x="17" y="17"/>
                    <a:pt x="16" y="20"/>
                    <a:pt x="14" y="21"/>
                  </a:cubicBezTo>
                  <a:cubicBezTo>
                    <a:pt x="14" y="22"/>
                    <a:pt x="13" y="22"/>
                    <a:pt x="12"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44"/>
            <p:cNvSpPr>
              <a:spLocks/>
            </p:cNvSpPr>
            <p:nvPr/>
          </p:nvSpPr>
          <p:spPr bwMode="auto">
            <a:xfrm>
              <a:off x="5924551" y="3148013"/>
              <a:ext cx="84138" cy="60325"/>
            </a:xfrm>
            <a:custGeom>
              <a:avLst/>
              <a:gdLst>
                <a:gd name="T0" fmla="*/ 17 w 22"/>
                <a:gd name="T1" fmla="*/ 16 h 16"/>
                <a:gd name="T2" fmla="*/ 15 w 22"/>
                <a:gd name="T3" fmla="*/ 16 h 16"/>
                <a:gd name="T4" fmla="*/ 3 w 22"/>
                <a:gd name="T5" fmla="*/ 9 h 16"/>
                <a:gd name="T6" fmla="*/ 1 w 22"/>
                <a:gd name="T7" fmla="*/ 3 h 16"/>
                <a:gd name="T8" fmla="*/ 7 w 22"/>
                <a:gd name="T9" fmla="*/ 1 h 16"/>
                <a:gd name="T10" fmla="*/ 19 w 22"/>
                <a:gd name="T11" fmla="*/ 8 h 16"/>
                <a:gd name="T12" fmla="*/ 21 w 22"/>
                <a:gd name="T13" fmla="*/ 14 h 16"/>
                <a:gd name="T14" fmla="*/ 17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16"/>
                  </a:moveTo>
                  <a:cubicBezTo>
                    <a:pt x="16" y="16"/>
                    <a:pt x="15" y="16"/>
                    <a:pt x="15" y="16"/>
                  </a:cubicBezTo>
                  <a:cubicBezTo>
                    <a:pt x="3" y="9"/>
                    <a:pt x="3" y="9"/>
                    <a:pt x="3" y="9"/>
                  </a:cubicBezTo>
                  <a:cubicBezTo>
                    <a:pt x="0" y="7"/>
                    <a:pt x="0" y="5"/>
                    <a:pt x="1" y="3"/>
                  </a:cubicBezTo>
                  <a:cubicBezTo>
                    <a:pt x="2" y="0"/>
                    <a:pt x="5" y="0"/>
                    <a:pt x="7" y="1"/>
                  </a:cubicBezTo>
                  <a:cubicBezTo>
                    <a:pt x="19" y="8"/>
                    <a:pt x="19" y="8"/>
                    <a:pt x="19" y="8"/>
                  </a:cubicBezTo>
                  <a:cubicBezTo>
                    <a:pt x="21" y="9"/>
                    <a:pt x="22" y="12"/>
                    <a:pt x="21" y="14"/>
                  </a:cubicBezTo>
                  <a:cubicBezTo>
                    <a:pt x="20" y="15"/>
                    <a:pt x="19" y="16"/>
                    <a:pt x="17"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45"/>
            <p:cNvSpPr>
              <a:spLocks/>
            </p:cNvSpPr>
            <p:nvPr/>
          </p:nvSpPr>
          <p:spPr bwMode="auto">
            <a:xfrm>
              <a:off x="5886451" y="3284538"/>
              <a:ext cx="84138" cy="34925"/>
            </a:xfrm>
            <a:custGeom>
              <a:avLst/>
              <a:gdLst>
                <a:gd name="T0" fmla="*/ 18 w 22"/>
                <a:gd name="T1" fmla="*/ 9 h 9"/>
                <a:gd name="T2" fmla="*/ 4 w 22"/>
                <a:gd name="T3" fmla="*/ 9 h 9"/>
                <a:gd name="T4" fmla="*/ 0 w 22"/>
                <a:gd name="T5" fmla="*/ 5 h 9"/>
                <a:gd name="T6" fmla="*/ 4 w 22"/>
                <a:gd name="T7" fmla="*/ 0 h 9"/>
                <a:gd name="T8" fmla="*/ 18 w 22"/>
                <a:gd name="T9" fmla="*/ 0 h 9"/>
                <a:gd name="T10" fmla="*/ 22 w 22"/>
                <a:gd name="T11" fmla="*/ 5 h 9"/>
                <a:gd name="T12" fmla="*/ 18 w 22"/>
                <a:gd name="T13" fmla="*/ 9 h 9"/>
              </a:gdLst>
              <a:ahLst/>
              <a:cxnLst>
                <a:cxn ang="0">
                  <a:pos x="T0" y="T1"/>
                </a:cxn>
                <a:cxn ang="0">
                  <a:pos x="T2" y="T3"/>
                </a:cxn>
                <a:cxn ang="0">
                  <a:pos x="T4" y="T5"/>
                </a:cxn>
                <a:cxn ang="0">
                  <a:pos x="T6" y="T7"/>
                </a:cxn>
                <a:cxn ang="0">
                  <a:pos x="T8" y="T9"/>
                </a:cxn>
                <a:cxn ang="0">
                  <a:pos x="T10" y="T11"/>
                </a:cxn>
                <a:cxn ang="0">
                  <a:pos x="T12" y="T13"/>
                </a:cxn>
              </a:cxnLst>
              <a:rect l="0" t="0" r="r" b="b"/>
              <a:pathLst>
                <a:path w="22" h="9">
                  <a:moveTo>
                    <a:pt x="18" y="9"/>
                  </a:moveTo>
                  <a:cubicBezTo>
                    <a:pt x="4" y="9"/>
                    <a:pt x="4" y="9"/>
                    <a:pt x="4" y="9"/>
                  </a:cubicBezTo>
                  <a:cubicBezTo>
                    <a:pt x="2" y="9"/>
                    <a:pt x="0" y="7"/>
                    <a:pt x="0" y="5"/>
                  </a:cubicBezTo>
                  <a:cubicBezTo>
                    <a:pt x="0" y="2"/>
                    <a:pt x="2" y="0"/>
                    <a:pt x="4" y="0"/>
                  </a:cubicBezTo>
                  <a:cubicBezTo>
                    <a:pt x="18" y="0"/>
                    <a:pt x="18" y="0"/>
                    <a:pt x="18" y="0"/>
                  </a:cubicBezTo>
                  <a:cubicBezTo>
                    <a:pt x="21" y="0"/>
                    <a:pt x="22" y="2"/>
                    <a:pt x="22" y="5"/>
                  </a:cubicBezTo>
                  <a:cubicBezTo>
                    <a:pt x="22" y="7"/>
                    <a:pt x="21" y="9"/>
                    <a:pt x="18" y="9"/>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46"/>
            <p:cNvSpPr>
              <a:spLocks/>
            </p:cNvSpPr>
            <p:nvPr/>
          </p:nvSpPr>
          <p:spPr bwMode="auto">
            <a:xfrm>
              <a:off x="6343651" y="3409951"/>
              <a:ext cx="87313" cy="61913"/>
            </a:xfrm>
            <a:custGeom>
              <a:avLst/>
              <a:gdLst>
                <a:gd name="T0" fmla="*/ 18 w 23"/>
                <a:gd name="T1" fmla="*/ 16 h 16"/>
                <a:gd name="T2" fmla="*/ 15 w 23"/>
                <a:gd name="T3" fmla="*/ 16 h 16"/>
                <a:gd name="T4" fmla="*/ 3 w 23"/>
                <a:gd name="T5" fmla="*/ 9 h 16"/>
                <a:gd name="T6" fmla="*/ 2 w 23"/>
                <a:gd name="T7" fmla="*/ 3 h 16"/>
                <a:gd name="T8" fmla="*/ 8 w 23"/>
                <a:gd name="T9" fmla="*/ 1 h 16"/>
                <a:gd name="T10" fmla="*/ 20 w 23"/>
                <a:gd name="T11" fmla="*/ 8 h 16"/>
                <a:gd name="T12" fmla="*/ 21 w 23"/>
                <a:gd name="T13" fmla="*/ 14 h 16"/>
                <a:gd name="T14" fmla="*/ 18 w 23"/>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16">
                  <a:moveTo>
                    <a:pt x="18" y="16"/>
                  </a:moveTo>
                  <a:cubicBezTo>
                    <a:pt x="17" y="16"/>
                    <a:pt x="16" y="16"/>
                    <a:pt x="15" y="16"/>
                  </a:cubicBezTo>
                  <a:cubicBezTo>
                    <a:pt x="3" y="9"/>
                    <a:pt x="3" y="9"/>
                    <a:pt x="3" y="9"/>
                  </a:cubicBezTo>
                  <a:cubicBezTo>
                    <a:pt x="1" y="7"/>
                    <a:pt x="0" y="5"/>
                    <a:pt x="2" y="3"/>
                  </a:cubicBezTo>
                  <a:cubicBezTo>
                    <a:pt x="3" y="1"/>
                    <a:pt x="5" y="0"/>
                    <a:pt x="8" y="1"/>
                  </a:cubicBezTo>
                  <a:cubicBezTo>
                    <a:pt x="20" y="8"/>
                    <a:pt x="20" y="8"/>
                    <a:pt x="20" y="8"/>
                  </a:cubicBezTo>
                  <a:cubicBezTo>
                    <a:pt x="22" y="9"/>
                    <a:pt x="23" y="12"/>
                    <a:pt x="21" y="14"/>
                  </a:cubicBezTo>
                  <a:cubicBezTo>
                    <a:pt x="21" y="15"/>
                    <a:pt x="19" y="16"/>
                    <a:pt x="18"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47"/>
            <p:cNvSpPr>
              <a:spLocks/>
            </p:cNvSpPr>
            <p:nvPr/>
          </p:nvSpPr>
          <p:spPr bwMode="auto">
            <a:xfrm>
              <a:off x="6380163" y="3303588"/>
              <a:ext cx="88900" cy="30163"/>
            </a:xfrm>
            <a:custGeom>
              <a:avLst/>
              <a:gdLst>
                <a:gd name="T0" fmla="*/ 18 w 23"/>
                <a:gd name="T1" fmla="*/ 8 h 8"/>
                <a:gd name="T2" fmla="*/ 4 w 23"/>
                <a:gd name="T3" fmla="*/ 8 h 8"/>
                <a:gd name="T4" fmla="*/ 0 w 23"/>
                <a:gd name="T5" fmla="*/ 4 h 8"/>
                <a:gd name="T6" fmla="*/ 4 w 23"/>
                <a:gd name="T7" fmla="*/ 0 h 8"/>
                <a:gd name="T8" fmla="*/ 18 w 23"/>
                <a:gd name="T9" fmla="*/ 0 h 8"/>
                <a:gd name="T10" fmla="*/ 23 w 23"/>
                <a:gd name="T11" fmla="*/ 4 h 8"/>
                <a:gd name="T12" fmla="*/ 18 w 2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3" h="8">
                  <a:moveTo>
                    <a:pt x="18" y="8"/>
                  </a:moveTo>
                  <a:cubicBezTo>
                    <a:pt x="4" y="8"/>
                    <a:pt x="4" y="8"/>
                    <a:pt x="4" y="8"/>
                  </a:cubicBezTo>
                  <a:cubicBezTo>
                    <a:pt x="2" y="8"/>
                    <a:pt x="0" y="7"/>
                    <a:pt x="0" y="4"/>
                  </a:cubicBezTo>
                  <a:cubicBezTo>
                    <a:pt x="0" y="2"/>
                    <a:pt x="2" y="0"/>
                    <a:pt x="4" y="0"/>
                  </a:cubicBezTo>
                  <a:cubicBezTo>
                    <a:pt x="18" y="0"/>
                    <a:pt x="18" y="0"/>
                    <a:pt x="18" y="0"/>
                  </a:cubicBezTo>
                  <a:cubicBezTo>
                    <a:pt x="21" y="0"/>
                    <a:pt x="23" y="2"/>
                    <a:pt x="23" y="4"/>
                  </a:cubicBezTo>
                  <a:cubicBezTo>
                    <a:pt x="23" y="7"/>
                    <a:pt x="21" y="8"/>
                    <a:pt x="18"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48"/>
            <p:cNvSpPr>
              <a:spLocks/>
            </p:cNvSpPr>
            <p:nvPr/>
          </p:nvSpPr>
          <p:spPr bwMode="auto">
            <a:xfrm>
              <a:off x="6354763" y="3162301"/>
              <a:ext cx="82550" cy="61913"/>
            </a:xfrm>
            <a:custGeom>
              <a:avLst/>
              <a:gdLst>
                <a:gd name="T0" fmla="*/ 5 w 22"/>
                <a:gd name="T1" fmla="*/ 16 h 16"/>
                <a:gd name="T2" fmla="*/ 1 w 22"/>
                <a:gd name="T3" fmla="*/ 14 h 16"/>
                <a:gd name="T4" fmla="*/ 2 w 22"/>
                <a:gd name="T5" fmla="*/ 8 h 16"/>
                <a:gd name="T6" fmla="*/ 15 w 22"/>
                <a:gd name="T7" fmla="*/ 1 h 16"/>
                <a:gd name="T8" fmla="*/ 21 w 22"/>
                <a:gd name="T9" fmla="*/ 2 h 16"/>
                <a:gd name="T10" fmla="*/ 19 w 22"/>
                <a:gd name="T11" fmla="*/ 8 h 16"/>
                <a:gd name="T12" fmla="*/ 7 w 22"/>
                <a:gd name="T13" fmla="*/ 16 h 16"/>
                <a:gd name="T14" fmla="*/ 5 w 22"/>
                <a:gd name="T15" fmla="*/ 16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5" y="16"/>
                  </a:moveTo>
                  <a:cubicBezTo>
                    <a:pt x="3" y="16"/>
                    <a:pt x="2" y="15"/>
                    <a:pt x="1" y="14"/>
                  </a:cubicBezTo>
                  <a:cubicBezTo>
                    <a:pt x="0" y="12"/>
                    <a:pt x="0" y="9"/>
                    <a:pt x="2" y="8"/>
                  </a:cubicBezTo>
                  <a:cubicBezTo>
                    <a:pt x="15" y="1"/>
                    <a:pt x="15" y="1"/>
                    <a:pt x="15" y="1"/>
                  </a:cubicBezTo>
                  <a:cubicBezTo>
                    <a:pt x="17" y="0"/>
                    <a:pt x="19" y="0"/>
                    <a:pt x="21" y="2"/>
                  </a:cubicBezTo>
                  <a:cubicBezTo>
                    <a:pt x="22" y="5"/>
                    <a:pt x="21" y="7"/>
                    <a:pt x="19" y="8"/>
                  </a:cubicBezTo>
                  <a:cubicBezTo>
                    <a:pt x="7" y="16"/>
                    <a:pt x="7" y="16"/>
                    <a:pt x="7" y="16"/>
                  </a:cubicBezTo>
                  <a:cubicBezTo>
                    <a:pt x="6" y="16"/>
                    <a:pt x="5" y="16"/>
                    <a:pt x="5" y="1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49"/>
            <p:cNvSpPr>
              <a:spLocks/>
            </p:cNvSpPr>
            <p:nvPr/>
          </p:nvSpPr>
          <p:spPr bwMode="auto">
            <a:xfrm>
              <a:off x="6273801" y="3055938"/>
              <a:ext cx="65088" cy="84138"/>
            </a:xfrm>
            <a:custGeom>
              <a:avLst/>
              <a:gdLst>
                <a:gd name="T0" fmla="*/ 5 w 17"/>
                <a:gd name="T1" fmla="*/ 22 h 22"/>
                <a:gd name="T2" fmla="*/ 3 w 17"/>
                <a:gd name="T3" fmla="*/ 21 h 22"/>
                <a:gd name="T4" fmla="*/ 1 w 17"/>
                <a:gd name="T5" fmla="*/ 15 h 22"/>
                <a:gd name="T6" fmla="*/ 8 w 17"/>
                <a:gd name="T7" fmla="*/ 3 h 22"/>
                <a:gd name="T8" fmla="*/ 14 w 17"/>
                <a:gd name="T9" fmla="*/ 2 h 22"/>
                <a:gd name="T10" fmla="*/ 16 w 17"/>
                <a:gd name="T11" fmla="*/ 8 h 22"/>
                <a:gd name="T12" fmla="*/ 9 w 17"/>
                <a:gd name="T13" fmla="*/ 20 h 22"/>
                <a:gd name="T14" fmla="*/ 5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5" y="22"/>
                  </a:moveTo>
                  <a:cubicBezTo>
                    <a:pt x="4" y="22"/>
                    <a:pt x="4" y="22"/>
                    <a:pt x="3" y="21"/>
                  </a:cubicBezTo>
                  <a:cubicBezTo>
                    <a:pt x="1" y="20"/>
                    <a:pt x="0" y="18"/>
                    <a:pt x="1" y="15"/>
                  </a:cubicBezTo>
                  <a:cubicBezTo>
                    <a:pt x="8" y="3"/>
                    <a:pt x="8" y="3"/>
                    <a:pt x="8" y="3"/>
                  </a:cubicBezTo>
                  <a:cubicBezTo>
                    <a:pt x="10" y="1"/>
                    <a:pt x="12" y="0"/>
                    <a:pt x="14" y="2"/>
                  </a:cubicBezTo>
                  <a:cubicBezTo>
                    <a:pt x="17" y="3"/>
                    <a:pt x="17" y="5"/>
                    <a:pt x="16" y="8"/>
                  </a:cubicBezTo>
                  <a:cubicBezTo>
                    <a:pt x="9" y="20"/>
                    <a:pt x="9" y="20"/>
                    <a:pt x="9" y="20"/>
                  </a:cubicBezTo>
                  <a:cubicBezTo>
                    <a:pt x="8" y="21"/>
                    <a:pt x="7" y="22"/>
                    <a:pt x="5" y="2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2826443" y="4134871"/>
            <a:ext cx="586042" cy="580434"/>
            <a:chOff x="5767388" y="3098800"/>
            <a:chExt cx="663575" cy="657225"/>
          </a:xfrm>
          <a:solidFill>
            <a:srgbClr val="0070C0"/>
          </a:solidFill>
        </p:grpSpPr>
        <p:sp>
          <p:nvSpPr>
            <p:cNvPr id="47" name="Freeform 253"/>
            <p:cNvSpPr>
              <a:spLocks noEditPoints="1"/>
            </p:cNvSpPr>
            <p:nvPr/>
          </p:nvSpPr>
          <p:spPr bwMode="auto">
            <a:xfrm>
              <a:off x="5767388" y="3098800"/>
              <a:ext cx="663575" cy="519113"/>
            </a:xfrm>
            <a:custGeom>
              <a:avLst/>
              <a:gdLst>
                <a:gd name="T0" fmla="*/ 165 w 174"/>
                <a:gd name="T1" fmla="*/ 0 h 136"/>
                <a:gd name="T2" fmla="*/ 9 w 174"/>
                <a:gd name="T3" fmla="*/ 0 h 136"/>
                <a:gd name="T4" fmla="*/ 0 w 174"/>
                <a:gd name="T5" fmla="*/ 9 h 136"/>
                <a:gd name="T6" fmla="*/ 0 w 174"/>
                <a:gd name="T7" fmla="*/ 128 h 136"/>
                <a:gd name="T8" fmla="*/ 9 w 174"/>
                <a:gd name="T9" fmla="*/ 136 h 136"/>
                <a:gd name="T10" fmla="*/ 50 w 174"/>
                <a:gd name="T11" fmla="*/ 136 h 136"/>
                <a:gd name="T12" fmla="*/ 41 w 174"/>
                <a:gd name="T13" fmla="*/ 121 h 136"/>
                <a:gd name="T14" fmla="*/ 17 w 174"/>
                <a:gd name="T15" fmla="*/ 121 h 136"/>
                <a:gd name="T16" fmla="*/ 17 w 174"/>
                <a:gd name="T17" fmla="*/ 16 h 136"/>
                <a:gd name="T18" fmla="*/ 157 w 174"/>
                <a:gd name="T19" fmla="*/ 16 h 136"/>
                <a:gd name="T20" fmla="*/ 157 w 174"/>
                <a:gd name="T21" fmla="*/ 121 h 136"/>
                <a:gd name="T22" fmla="*/ 133 w 174"/>
                <a:gd name="T23" fmla="*/ 121 h 136"/>
                <a:gd name="T24" fmla="*/ 133 w 174"/>
                <a:gd name="T25" fmla="*/ 127 h 136"/>
                <a:gd name="T26" fmla="*/ 131 w 174"/>
                <a:gd name="T27" fmla="*/ 136 h 136"/>
                <a:gd name="T28" fmla="*/ 165 w 174"/>
                <a:gd name="T29" fmla="*/ 136 h 136"/>
                <a:gd name="T30" fmla="*/ 174 w 174"/>
                <a:gd name="T31" fmla="*/ 128 h 136"/>
                <a:gd name="T32" fmla="*/ 174 w 174"/>
                <a:gd name="T33" fmla="*/ 9 h 136"/>
                <a:gd name="T34" fmla="*/ 165 w 174"/>
                <a:gd name="T35" fmla="*/ 0 h 136"/>
                <a:gd name="T36" fmla="*/ 8 w 174"/>
                <a:gd name="T37" fmla="*/ 74 h 136"/>
                <a:gd name="T38" fmla="*/ 3 w 174"/>
                <a:gd name="T39" fmla="*/ 68 h 136"/>
                <a:gd name="T40" fmla="*/ 8 w 174"/>
                <a:gd name="T41" fmla="*/ 63 h 136"/>
                <a:gd name="T42" fmla="*/ 14 w 174"/>
                <a:gd name="T43" fmla="*/ 68 h 136"/>
                <a:gd name="T44" fmla="*/ 8 w 174"/>
                <a:gd name="T45" fmla="*/ 7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6">
                  <a:moveTo>
                    <a:pt x="165" y="0"/>
                  </a:moveTo>
                  <a:cubicBezTo>
                    <a:pt x="9" y="0"/>
                    <a:pt x="9" y="0"/>
                    <a:pt x="9" y="0"/>
                  </a:cubicBezTo>
                  <a:cubicBezTo>
                    <a:pt x="4" y="0"/>
                    <a:pt x="0" y="4"/>
                    <a:pt x="0" y="9"/>
                  </a:cubicBezTo>
                  <a:cubicBezTo>
                    <a:pt x="0" y="128"/>
                    <a:pt x="0" y="128"/>
                    <a:pt x="0" y="128"/>
                  </a:cubicBezTo>
                  <a:cubicBezTo>
                    <a:pt x="0" y="132"/>
                    <a:pt x="4" y="136"/>
                    <a:pt x="9" y="136"/>
                  </a:cubicBezTo>
                  <a:cubicBezTo>
                    <a:pt x="50" y="136"/>
                    <a:pt x="50" y="136"/>
                    <a:pt x="50" y="136"/>
                  </a:cubicBezTo>
                  <a:cubicBezTo>
                    <a:pt x="46" y="131"/>
                    <a:pt x="43" y="126"/>
                    <a:pt x="41" y="121"/>
                  </a:cubicBezTo>
                  <a:cubicBezTo>
                    <a:pt x="17" y="121"/>
                    <a:pt x="17" y="121"/>
                    <a:pt x="17" y="121"/>
                  </a:cubicBezTo>
                  <a:cubicBezTo>
                    <a:pt x="17" y="16"/>
                    <a:pt x="17" y="16"/>
                    <a:pt x="17" y="16"/>
                  </a:cubicBezTo>
                  <a:cubicBezTo>
                    <a:pt x="157" y="16"/>
                    <a:pt x="157" y="16"/>
                    <a:pt x="157" y="16"/>
                  </a:cubicBezTo>
                  <a:cubicBezTo>
                    <a:pt x="157" y="121"/>
                    <a:pt x="157" y="121"/>
                    <a:pt x="157" y="121"/>
                  </a:cubicBezTo>
                  <a:cubicBezTo>
                    <a:pt x="133" y="121"/>
                    <a:pt x="133" y="121"/>
                    <a:pt x="133" y="121"/>
                  </a:cubicBezTo>
                  <a:cubicBezTo>
                    <a:pt x="133" y="127"/>
                    <a:pt x="133" y="127"/>
                    <a:pt x="133" y="127"/>
                  </a:cubicBezTo>
                  <a:cubicBezTo>
                    <a:pt x="133" y="130"/>
                    <a:pt x="132" y="133"/>
                    <a:pt x="131" y="136"/>
                  </a:cubicBezTo>
                  <a:cubicBezTo>
                    <a:pt x="165" y="136"/>
                    <a:pt x="165" y="136"/>
                    <a:pt x="165" y="136"/>
                  </a:cubicBezTo>
                  <a:cubicBezTo>
                    <a:pt x="170" y="136"/>
                    <a:pt x="174" y="132"/>
                    <a:pt x="174" y="128"/>
                  </a:cubicBezTo>
                  <a:cubicBezTo>
                    <a:pt x="174" y="9"/>
                    <a:pt x="174" y="9"/>
                    <a:pt x="174" y="9"/>
                  </a:cubicBezTo>
                  <a:cubicBezTo>
                    <a:pt x="174" y="4"/>
                    <a:pt x="170" y="0"/>
                    <a:pt x="165" y="0"/>
                  </a:cubicBezTo>
                  <a:close/>
                  <a:moveTo>
                    <a:pt x="8" y="74"/>
                  </a:moveTo>
                  <a:cubicBezTo>
                    <a:pt x="5" y="74"/>
                    <a:pt x="3" y="71"/>
                    <a:pt x="3" y="68"/>
                  </a:cubicBezTo>
                  <a:cubicBezTo>
                    <a:pt x="3" y="65"/>
                    <a:pt x="5" y="63"/>
                    <a:pt x="8" y="63"/>
                  </a:cubicBezTo>
                  <a:cubicBezTo>
                    <a:pt x="11" y="63"/>
                    <a:pt x="14" y="65"/>
                    <a:pt x="14" y="68"/>
                  </a:cubicBezTo>
                  <a:cubicBezTo>
                    <a:pt x="14" y="71"/>
                    <a:pt x="11" y="74"/>
                    <a:pt x="8" y="7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54"/>
            <p:cNvSpPr>
              <a:spLocks/>
            </p:cNvSpPr>
            <p:nvPr/>
          </p:nvSpPr>
          <p:spPr bwMode="auto">
            <a:xfrm>
              <a:off x="5913438" y="3235325"/>
              <a:ext cx="334963" cy="520700"/>
            </a:xfrm>
            <a:custGeom>
              <a:avLst/>
              <a:gdLst>
                <a:gd name="T0" fmla="*/ 88 w 88"/>
                <a:gd name="T1" fmla="*/ 72 h 136"/>
                <a:gd name="T2" fmla="*/ 88 w 88"/>
                <a:gd name="T3" fmla="*/ 69 h 136"/>
                <a:gd name="T4" fmla="*/ 88 w 88"/>
                <a:gd name="T5" fmla="*/ 47 h 136"/>
                <a:gd name="T6" fmla="*/ 81 w 88"/>
                <a:gd name="T7" fmla="*/ 40 h 136"/>
                <a:gd name="T8" fmla="*/ 73 w 88"/>
                <a:gd name="T9" fmla="*/ 47 h 136"/>
                <a:gd name="T10" fmla="*/ 73 w 88"/>
                <a:gd name="T11" fmla="*/ 49 h 136"/>
                <a:gd name="T12" fmla="*/ 72 w 88"/>
                <a:gd name="T13" fmla="*/ 48 h 136"/>
                <a:gd name="T14" fmla="*/ 72 w 88"/>
                <a:gd name="T15" fmla="*/ 37 h 136"/>
                <a:gd name="T16" fmla="*/ 64 w 88"/>
                <a:gd name="T17" fmla="*/ 30 h 136"/>
                <a:gd name="T18" fmla="*/ 57 w 88"/>
                <a:gd name="T19" fmla="*/ 37 h 136"/>
                <a:gd name="T20" fmla="*/ 57 w 88"/>
                <a:gd name="T21" fmla="*/ 43 h 136"/>
                <a:gd name="T22" fmla="*/ 55 w 88"/>
                <a:gd name="T23" fmla="*/ 43 h 136"/>
                <a:gd name="T24" fmla="*/ 55 w 88"/>
                <a:gd name="T25" fmla="*/ 31 h 136"/>
                <a:gd name="T26" fmla="*/ 48 w 88"/>
                <a:gd name="T27" fmla="*/ 24 h 136"/>
                <a:gd name="T28" fmla="*/ 40 w 88"/>
                <a:gd name="T29" fmla="*/ 31 h 136"/>
                <a:gd name="T30" fmla="*/ 40 w 88"/>
                <a:gd name="T31" fmla="*/ 40 h 136"/>
                <a:gd name="T32" fmla="*/ 38 w 88"/>
                <a:gd name="T33" fmla="*/ 41 h 136"/>
                <a:gd name="T34" fmla="*/ 38 w 88"/>
                <a:gd name="T35" fmla="*/ 7 h 136"/>
                <a:gd name="T36" fmla="*/ 31 w 88"/>
                <a:gd name="T37" fmla="*/ 0 h 136"/>
                <a:gd name="T38" fmla="*/ 24 w 88"/>
                <a:gd name="T39" fmla="*/ 7 h 136"/>
                <a:gd name="T40" fmla="*/ 24 w 88"/>
                <a:gd name="T41" fmla="*/ 67 h 136"/>
                <a:gd name="T42" fmla="*/ 22 w 88"/>
                <a:gd name="T43" fmla="*/ 56 h 136"/>
                <a:gd name="T44" fmla="*/ 8 w 88"/>
                <a:gd name="T45" fmla="*/ 40 h 136"/>
                <a:gd name="T46" fmla="*/ 1 w 88"/>
                <a:gd name="T47" fmla="*/ 46 h 136"/>
                <a:gd name="T48" fmla="*/ 8 w 88"/>
                <a:gd name="T49" fmla="*/ 73 h 136"/>
                <a:gd name="T50" fmla="*/ 20 w 88"/>
                <a:gd name="T51" fmla="*/ 98 h 136"/>
                <a:gd name="T52" fmla="*/ 22 w 88"/>
                <a:gd name="T53" fmla="*/ 101 h 136"/>
                <a:gd name="T54" fmla="*/ 32 w 88"/>
                <a:gd name="T55" fmla="*/ 111 h 136"/>
                <a:gd name="T56" fmla="*/ 32 w 88"/>
                <a:gd name="T57" fmla="*/ 136 h 136"/>
                <a:gd name="T58" fmla="*/ 81 w 88"/>
                <a:gd name="T59" fmla="*/ 136 h 136"/>
                <a:gd name="T60" fmla="*/ 81 w 88"/>
                <a:gd name="T61" fmla="*/ 110 h 136"/>
                <a:gd name="T62" fmla="*/ 87 w 88"/>
                <a:gd name="T63" fmla="*/ 91 h 136"/>
                <a:gd name="T64" fmla="*/ 88 w 88"/>
                <a:gd name="T65" fmla="*/ 72 h 136"/>
                <a:gd name="T66" fmla="*/ 88 w 88"/>
                <a:gd name="T67" fmla="*/ 72 h 136"/>
                <a:gd name="T68" fmla="*/ 88 w 88"/>
                <a:gd name="T69" fmla="*/ 7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8" h="136">
                  <a:moveTo>
                    <a:pt x="88" y="72"/>
                  </a:moveTo>
                  <a:cubicBezTo>
                    <a:pt x="88" y="71"/>
                    <a:pt x="88" y="70"/>
                    <a:pt x="88" y="69"/>
                  </a:cubicBezTo>
                  <a:cubicBezTo>
                    <a:pt x="88" y="47"/>
                    <a:pt x="88" y="47"/>
                    <a:pt x="88" y="47"/>
                  </a:cubicBezTo>
                  <a:cubicBezTo>
                    <a:pt x="88" y="43"/>
                    <a:pt x="85" y="40"/>
                    <a:pt x="81" y="40"/>
                  </a:cubicBezTo>
                  <a:cubicBezTo>
                    <a:pt x="77" y="40"/>
                    <a:pt x="73" y="43"/>
                    <a:pt x="73" y="47"/>
                  </a:cubicBezTo>
                  <a:cubicBezTo>
                    <a:pt x="73" y="49"/>
                    <a:pt x="73" y="49"/>
                    <a:pt x="73" y="49"/>
                  </a:cubicBezTo>
                  <a:cubicBezTo>
                    <a:pt x="73" y="49"/>
                    <a:pt x="72" y="48"/>
                    <a:pt x="72" y="48"/>
                  </a:cubicBezTo>
                  <a:cubicBezTo>
                    <a:pt x="72" y="37"/>
                    <a:pt x="72" y="37"/>
                    <a:pt x="72" y="37"/>
                  </a:cubicBezTo>
                  <a:cubicBezTo>
                    <a:pt x="72" y="33"/>
                    <a:pt x="68" y="30"/>
                    <a:pt x="64" y="30"/>
                  </a:cubicBezTo>
                  <a:cubicBezTo>
                    <a:pt x="60" y="30"/>
                    <a:pt x="57" y="33"/>
                    <a:pt x="57" y="37"/>
                  </a:cubicBezTo>
                  <a:cubicBezTo>
                    <a:pt x="57" y="43"/>
                    <a:pt x="57" y="43"/>
                    <a:pt x="57" y="43"/>
                  </a:cubicBezTo>
                  <a:cubicBezTo>
                    <a:pt x="56" y="43"/>
                    <a:pt x="56" y="43"/>
                    <a:pt x="55" y="43"/>
                  </a:cubicBezTo>
                  <a:cubicBezTo>
                    <a:pt x="55" y="31"/>
                    <a:pt x="55" y="31"/>
                    <a:pt x="55" y="31"/>
                  </a:cubicBezTo>
                  <a:cubicBezTo>
                    <a:pt x="55" y="27"/>
                    <a:pt x="52" y="24"/>
                    <a:pt x="48" y="24"/>
                  </a:cubicBezTo>
                  <a:cubicBezTo>
                    <a:pt x="44" y="24"/>
                    <a:pt x="40" y="27"/>
                    <a:pt x="40" y="31"/>
                  </a:cubicBezTo>
                  <a:cubicBezTo>
                    <a:pt x="40" y="40"/>
                    <a:pt x="40" y="40"/>
                    <a:pt x="40" y="40"/>
                  </a:cubicBezTo>
                  <a:cubicBezTo>
                    <a:pt x="40" y="40"/>
                    <a:pt x="39" y="40"/>
                    <a:pt x="38" y="41"/>
                  </a:cubicBezTo>
                  <a:cubicBezTo>
                    <a:pt x="38" y="7"/>
                    <a:pt x="38" y="7"/>
                    <a:pt x="38" y="7"/>
                  </a:cubicBezTo>
                  <a:cubicBezTo>
                    <a:pt x="38" y="3"/>
                    <a:pt x="35" y="0"/>
                    <a:pt x="31" y="0"/>
                  </a:cubicBezTo>
                  <a:cubicBezTo>
                    <a:pt x="27" y="0"/>
                    <a:pt x="24" y="3"/>
                    <a:pt x="24" y="7"/>
                  </a:cubicBezTo>
                  <a:cubicBezTo>
                    <a:pt x="24" y="67"/>
                    <a:pt x="24" y="67"/>
                    <a:pt x="24" y="67"/>
                  </a:cubicBezTo>
                  <a:cubicBezTo>
                    <a:pt x="22" y="63"/>
                    <a:pt x="22" y="59"/>
                    <a:pt x="22" y="56"/>
                  </a:cubicBezTo>
                  <a:cubicBezTo>
                    <a:pt x="19" y="44"/>
                    <a:pt x="12" y="39"/>
                    <a:pt x="8" y="40"/>
                  </a:cubicBezTo>
                  <a:cubicBezTo>
                    <a:pt x="7" y="40"/>
                    <a:pt x="0" y="43"/>
                    <a:pt x="1" y="46"/>
                  </a:cubicBezTo>
                  <a:cubicBezTo>
                    <a:pt x="2" y="48"/>
                    <a:pt x="7" y="60"/>
                    <a:pt x="8" y="73"/>
                  </a:cubicBezTo>
                  <a:cubicBezTo>
                    <a:pt x="8" y="82"/>
                    <a:pt x="14" y="91"/>
                    <a:pt x="20" y="98"/>
                  </a:cubicBezTo>
                  <a:cubicBezTo>
                    <a:pt x="20" y="99"/>
                    <a:pt x="21" y="100"/>
                    <a:pt x="22" y="101"/>
                  </a:cubicBezTo>
                  <a:cubicBezTo>
                    <a:pt x="32" y="111"/>
                    <a:pt x="32" y="111"/>
                    <a:pt x="32" y="111"/>
                  </a:cubicBezTo>
                  <a:cubicBezTo>
                    <a:pt x="32" y="136"/>
                    <a:pt x="32" y="136"/>
                    <a:pt x="32" y="136"/>
                  </a:cubicBezTo>
                  <a:cubicBezTo>
                    <a:pt x="81" y="136"/>
                    <a:pt x="81" y="136"/>
                    <a:pt x="81" y="136"/>
                  </a:cubicBezTo>
                  <a:cubicBezTo>
                    <a:pt x="81" y="110"/>
                    <a:pt x="81" y="110"/>
                    <a:pt x="81" y="110"/>
                  </a:cubicBezTo>
                  <a:cubicBezTo>
                    <a:pt x="85" y="104"/>
                    <a:pt x="87" y="97"/>
                    <a:pt x="87" y="91"/>
                  </a:cubicBezTo>
                  <a:cubicBezTo>
                    <a:pt x="88" y="85"/>
                    <a:pt x="88" y="78"/>
                    <a:pt x="88" y="72"/>
                  </a:cubicBezTo>
                  <a:cubicBezTo>
                    <a:pt x="88" y="72"/>
                    <a:pt x="88" y="72"/>
                    <a:pt x="88" y="72"/>
                  </a:cubicBezTo>
                  <a:cubicBezTo>
                    <a:pt x="88" y="72"/>
                    <a:pt x="88" y="72"/>
                    <a:pt x="88" y="7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9" name="组合 48"/>
          <p:cNvGrpSpPr/>
          <p:nvPr/>
        </p:nvGrpSpPr>
        <p:grpSpPr>
          <a:xfrm>
            <a:off x="8924793" y="4196723"/>
            <a:ext cx="681379" cy="665956"/>
            <a:chOff x="5710238" y="3049588"/>
            <a:chExt cx="771526" cy="754062"/>
          </a:xfrm>
          <a:solidFill>
            <a:srgbClr val="0070C0"/>
          </a:solidFill>
        </p:grpSpPr>
        <p:sp>
          <p:nvSpPr>
            <p:cNvPr id="50" name="Freeform 355"/>
            <p:cNvSpPr>
              <a:spLocks/>
            </p:cNvSpPr>
            <p:nvPr/>
          </p:nvSpPr>
          <p:spPr bwMode="auto">
            <a:xfrm>
              <a:off x="6026151" y="3049588"/>
              <a:ext cx="106363" cy="125413"/>
            </a:xfrm>
            <a:custGeom>
              <a:avLst/>
              <a:gdLst>
                <a:gd name="T0" fmla="*/ 11 w 28"/>
                <a:gd name="T1" fmla="*/ 32 h 33"/>
                <a:gd name="T2" fmla="*/ 26 w 28"/>
                <a:gd name="T3" fmla="*/ 19 h 33"/>
                <a:gd name="T4" fmla="*/ 17 w 28"/>
                <a:gd name="T5" fmla="*/ 1 h 33"/>
                <a:gd name="T6" fmla="*/ 1 w 28"/>
                <a:gd name="T7" fmla="*/ 14 h 33"/>
                <a:gd name="T8" fmla="*/ 11 w 28"/>
                <a:gd name="T9" fmla="*/ 32 h 33"/>
              </a:gdLst>
              <a:ahLst/>
              <a:cxnLst>
                <a:cxn ang="0">
                  <a:pos x="T0" y="T1"/>
                </a:cxn>
                <a:cxn ang="0">
                  <a:pos x="T2" y="T3"/>
                </a:cxn>
                <a:cxn ang="0">
                  <a:pos x="T4" y="T5"/>
                </a:cxn>
                <a:cxn ang="0">
                  <a:pos x="T6" y="T7"/>
                </a:cxn>
                <a:cxn ang="0">
                  <a:pos x="T8" y="T9"/>
                </a:cxn>
              </a:cxnLst>
              <a:rect l="0" t="0" r="r" b="b"/>
              <a:pathLst>
                <a:path w="28" h="33">
                  <a:moveTo>
                    <a:pt x="11" y="32"/>
                  </a:moveTo>
                  <a:cubicBezTo>
                    <a:pt x="18" y="33"/>
                    <a:pt x="24" y="27"/>
                    <a:pt x="26" y="19"/>
                  </a:cubicBezTo>
                  <a:cubicBezTo>
                    <a:pt x="28" y="10"/>
                    <a:pt x="24" y="2"/>
                    <a:pt x="17" y="1"/>
                  </a:cubicBezTo>
                  <a:cubicBezTo>
                    <a:pt x="10" y="0"/>
                    <a:pt x="3" y="6"/>
                    <a:pt x="1" y="14"/>
                  </a:cubicBezTo>
                  <a:cubicBezTo>
                    <a:pt x="0" y="22"/>
                    <a:pt x="4" y="30"/>
                    <a:pt x="11"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356"/>
            <p:cNvSpPr>
              <a:spLocks/>
            </p:cNvSpPr>
            <p:nvPr/>
          </p:nvSpPr>
          <p:spPr bwMode="auto">
            <a:xfrm>
              <a:off x="5797551" y="3160713"/>
              <a:ext cx="479425" cy="498475"/>
            </a:xfrm>
            <a:custGeom>
              <a:avLst/>
              <a:gdLst>
                <a:gd name="T0" fmla="*/ 27 w 126"/>
                <a:gd name="T1" fmla="*/ 32 h 131"/>
                <a:gd name="T2" fmla="*/ 40 w 126"/>
                <a:gd name="T3" fmla="*/ 22 h 131"/>
                <a:gd name="T4" fmla="*/ 26 w 126"/>
                <a:gd name="T5" fmla="*/ 62 h 131"/>
                <a:gd name="T6" fmla="*/ 26 w 126"/>
                <a:gd name="T7" fmla="*/ 62 h 131"/>
                <a:gd name="T8" fmla="*/ 36 w 126"/>
                <a:gd name="T9" fmla="*/ 66 h 131"/>
                <a:gd name="T10" fmla="*/ 31 w 126"/>
                <a:gd name="T11" fmla="*/ 91 h 131"/>
                <a:gd name="T12" fmla="*/ 17 w 126"/>
                <a:gd name="T13" fmla="*/ 123 h 131"/>
                <a:gd name="T14" fmla="*/ 32 w 126"/>
                <a:gd name="T15" fmla="*/ 131 h 131"/>
                <a:gd name="T16" fmla="*/ 51 w 126"/>
                <a:gd name="T17" fmla="*/ 88 h 131"/>
                <a:gd name="T18" fmla="*/ 54 w 126"/>
                <a:gd name="T19" fmla="*/ 74 h 131"/>
                <a:gd name="T20" fmla="*/ 75 w 126"/>
                <a:gd name="T21" fmla="*/ 75 h 131"/>
                <a:gd name="T22" fmla="*/ 73 w 126"/>
                <a:gd name="T23" fmla="*/ 79 h 131"/>
                <a:gd name="T24" fmla="*/ 70 w 126"/>
                <a:gd name="T25" fmla="*/ 96 h 131"/>
                <a:gd name="T26" fmla="*/ 86 w 126"/>
                <a:gd name="T27" fmla="*/ 100 h 131"/>
                <a:gd name="T28" fmla="*/ 92 w 126"/>
                <a:gd name="T29" fmla="*/ 80 h 131"/>
                <a:gd name="T30" fmla="*/ 95 w 126"/>
                <a:gd name="T31" fmla="*/ 69 h 131"/>
                <a:gd name="T32" fmla="*/ 86 w 126"/>
                <a:gd name="T33" fmla="*/ 57 h 131"/>
                <a:gd name="T34" fmla="*/ 86 w 126"/>
                <a:gd name="T35" fmla="*/ 57 h 131"/>
                <a:gd name="T36" fmla="*/ 85 w 126"/>
                <a:gd name="T37" fmla="*/ 57 h 131"/>
                <a:gd name="T38" fmla="*/ 84 w 126"/>
                <a:gd name="T39" fmla="*/ 57 h 131"/>
                <a:gd name="T40" fmla="*/ 81 w 126"/>
                <a:gd name="T41" fmla="*/ 56 h 131"/>
                <a:gd name="T42" fmla="*/ 76 w 126"/>
                <a:gd name="T43" fmla="*/ 56 h 131"/>
                <a:gd name="T44" fmla="*/ 66 w 126"/>
                <a:gd name="T45" fmla="*/ 55 h 131"/>
                <a:gd name="T46" fmla="*/ 74 w 126"/>
                <a:gd name="T47" fmla="*/ 27 h 131"/>
                <a:gd name="T48" fmla="*/ 78 w 126"/>
                <a:gd name="T49" fmla="*/ 33 h 131"/>
                <a:gd name="T50" fmla="*/ 83 w 126"/>
                <a:gd name="T51" fmla="*/ 39 h 131"/>
                <a:gd name="T52" fmla="*/ 84 w 126"/>
                <a:gd name="T53" fmla="*/ 40 h 131"/>
                <a:gd name="T54" fmla="*/ 91 w 126"/>
                <a:gd name="T55" fmla="*/ 45 h 131"/>
                <a:gd name="T56" fmla="*/ 91 w 126"/>
                <a:gd name="T57" fmla="*/ 45 h 131"/>
                <a:gd name="T58" fmla="*/ 91 w 126"/>
                <a:gd name="T59" fmla="*/ 45 h 131"/>
                <a:gd name="T60" fmla="*/ 92 w 126"/>
                <a:gd name="T61" fmla="*/ 45 h 131"/>
                <a:gd name="T62" fmla="*/ 95 w 126"/>
                <a:gd name="T63" fmla="*/ 45 h 131"/>
                <a:gd name="T64" fmla="*/ 126 w 126"/>
                <a:gd name="T65" fmla="*/ 45 h 131"/>
                <a:gd name="T66" fmla="*/ 126 w 126"/>
                <a:gd name="T67" fmla="*/ 28 h 131"/>
                <a:gd name="T68" fmla="*/ 95 w 126"/>
                <a:gd name="T69" fmla="*/ 29 h 131"/>
                <a:gd name="T70" fmla="*/ 94 w 126"/>
                <a:gd name="T71" fmla="*/ 29 h 131"/>
                <a:gd name="T72" fmla="*/ 91 w 126"/>
                <a:gd name="T73" fmla="*/ 24 h 131"/>
                <a:gd name="T74" fmla="*/ 81 w 126"/>
                <a:gd name="T75" fmla="*/ 12 h 131"/>
                <a:gd name="T76" fmla="*/ 75 w 126"/>
                <a:gd name="T77" fmla="*/ 9 h 131"/>
                <a:gd name="T78" fmla="*/ 74 w 126"/>
                <a:gd name="T79" fmla="*/ 8 h 131"/>
                <a:gd name="T80" fmla="*/ 76 w 126"/>
                <a:gd name="T81" fmla="*/ 14 h 131"/>
                <a:gd name="T82" fmla="*/ 71 w 126"/>
                <a:gd name="T83" fmla="*/ 16 h 131"/>
                <a:gd name="T84" fmla="*/ 71 w 126"/>
                <a:gd name="T85" fmla="*/ 21 h 131"/>
                <a:gd name="T86" fmla="*/ 61 w 126"/>
                <a:gd name="T87" fmla="*/ 37 h 131"/>
                <a:gd name="T88" fmla="*/ 68 w 126"/>
                <a:gd name="T89" fmla="*/ 12 h 131"/>
                <a:gd name="T90" fmla="*/ 69 w 126"/>
                <a:gd name="T91" fmla="*/ 11 h 131"/>
                <a:gd name="T92" fmla="*/ 70 w 126"/>
                <a:gd name="T93" fmla="*/ 6 h 131"/>
                <a:gd name="T94" fmla="*/ 68 w 126"/>
                <a:gd name="T95" fmla="*/ 5 h 131"/>
                <a:gd name="T96" fmla="*/ 65 w 126"/>
                <a:gd name="T97" fmla="*/ 10 h 131"/>
                <a:gd name="T98" fmla="*/ 65 w 126"/>
                <a:gd name="T99" fmla="*/ 11 h 131"/>
                <a:gd name="T100" fmla="*/ 57 w 126"/>
                <a:gd name="T101" fmla="*/ 35 h 131"/>
                <a:gd name="T102" fmla="*/ 58 w 126"/>
                <a:gd name="T103" fmla="*/ 17 h 131"/>
                <a:gd name="T104" fmla="*/ 61 w 126"/>
                <a:gd name="T105" fmla="*/ 12 h 131"/>
                <a:gd name="T106" fmla="*/ 59 w 126"/>
                <a:gd name="T107" fmla="*/ 8 h 131"/>
                <a:gd name="T108" fmla="*/ 63 w 126"/>
                <a:gd name="T109" fmla="*/ 4 h 131"/>
                <a:gd name="T110" fmla="*/ 53 w 126"/>
                <a:gd name="T111" fmla="*/ 1 h 131"/>
                <a:gd name="T112" fmla="*/ 44 w 126"/>
                <a:gd name="T113" fmla="*/ 1 h 131"/>
                <a:gd name="T114" fmla="*/ 18 w 126"/>
                <a:gd name="T115" fmla="*/ 19 h 131"/>
                <a:gd name="T116" fmla="*/ 0 w 126"/>
                <a:gd name="T117" fmla="*/ 49 h 131"/>
                <a:gd name="T118" fmla="*/ 15 w 126"/>
                <a:gd name="T119" fmla="*/ 57 h 131"/>
                <a:gd name="T120" fmla="*/ 27 w 126"/>
                <a:gd name="T121" fmla="*/ 32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6" h="131">
                  <a:moveTo>
                    <a:pt x="27" y="32"/>
                  </a:moveTo>
                  <a:cubicBezTo>
                    <a:pt x="40" y="22"/>
                    <a:pt x="40" y="22"/>
                    <a:pt x="40" y="22"/>
                  </a:cubicBezTo>
                  <a:cubicBezTo>
                    <a:pt x="35" y="36"/>
                    <a:pt x="30" y="49"/>
                    <a:pt x="26" y="62"/>
                  </a:cubicBezTo>
                  <a:cubicBezTo>
                    <a:pt x="26" y="62"/>
                    <a:pt x="26" y="62"/>
                    <a:pt x="26" y="62"/>
                  </a:cubicBezTo>
                  <a:cubicBezTo>
                    <a:pt x="29" y="64"/>
                    <a:pt x="33" y="65"/>
                    <a:pt x="36" y="66"/>
                  </a:cubicBezTo>
                  <a:cubicBezTo>
                    <a:pt x="35" y="75"/>
                    <a:pt x="33" y="85"/>
                    <a:pt x="31" y="91"/>
                  </a:cubicBezTo>
                  <a:cubicBezTo>
                    <a:pt x="17" y="123"/>
                    <a:pt x="17" y="123"/>
                    <a:pt x="17" y="123"/>
                  </a:cubicBezTo>
                  <a:cubicBezTo>
                    <a:pt x="32" y="131"/>
                    <a:pt x="32" y="131"/>
                    <a:pt x="32" y="131"/>
                  </a:cubicBezTo>
                  <a:cubicBezTo>
                    <a:pt x="37" y="119"/>
                    <a:pt x="46" y="107"/>
                    <a:pt x="51" y="88"/>
                  </a:cubicBezTo>
                  <a:cubicBezTo>
                    <a:pt x="52" y="83"/>
                    <a:pt x="53" y="78"/>
                    <a:pt x="54" y="74"/>
                  </a:cubicBezTo>
                  <a:cubicBezTo>
                    <a:pt x="75" y="75"/>
                    <a:pt x="75" y="75"/>
                    <a:pt x="75" y="75"/>
                  </a:cubicBezTo>
                  <a:cubicBezTo>
                    <a:pt x="73" y="79"/>
                    <a:pt x="73" y="79"/>
                    <a:pt x="73" y="79"/>
                  </a:cubicBezTo>
                  <a:cubicBezTo>
                    <a:pt x="70" y="96"/>
                    <a:pt x="70" y="96"/>
                    <a:pt x="70" y="96"/>
                  </a:cubicBezTo>
                  <a:cubicBezTo>
                    <a:pt x="86" y="100"/>
                    <a:pt x="86" y="100"/>
                    <a:pt x="86" y="100"/>
                  </a:cubicBezTo>
                  <a:cubicBezTo>
                    <a:pt x="88" y="95"/>
                    <a:pt x="90" y="88"/>
                    <a:pt x="92" y="80"/>
                  </a:cubicBezTo>
                  <a:cubicBezTo>
                    <a:pt x="95" y="69"/>
                    <a:pt x="95" y="69"/>
                    <a:pt x="95" y="69"/>
                  </a:cubicBezTo>
                  <a:cubicBezTo>
                    <a:pt x="86" y="57"/>
                    <a:pt x="86" y="57"/>
                    <a:pt x="86" y="57"/>
                  </a:cubicBezTo>
                  <a:cubicBezTo>
                    <a:pt x="86" y="57"/>
                    <a:pt x="86" y="57"/>
                    <a:pt x="86" y="57"/>
                  </a:cubicBezTo>
                  <a:cubicBezTo>
                    <a:pt x="85" y="57"/>
                    <a:pt x="85" y="57"/>
                    <a:pt x="85" y="57"/>
                  </a:cubicBezTo>
                  <a:cubicBezTo>
                    <a:pt x="84" y="57"/>
                    <a:pt x="84" y="57"/>
                    <a:pt x="84" y="57"/>
                  </a:cubicBezTo>
                  <a:cubicBezTo>
                    <a:pt x="81" y="56"/>
                    <a:pt x="81" y="56"/>
                    <a:pt x="81" y="56"/>
                  </a:cubicBezTo>
                  <a:cubicBezTo>
                    <a:pt x="76" y="56"/>
                    <a:pt x="76" y="56"/>
                    <a:pt x="76" y="56"/>
                  </a:cubicBezTo>
                  <a:cubicBezTo>
                    <a:pt x="72" y="56"/>
                    <a:pt x="69" y="56"/>
                    <a:pt x="66" y="55"/>
                  </a:cubicBezTo>
                  <a:cubicBezTo>
                    <a:pt x="69" y="46"/>
                    <a:pt x="72" y="36"/>
                    <a:pt x="74" y="27"/>
                  </a:cubicBezTo>
                  <a:cubicBezTo>
                    <a:pt x="78" y="33"/>
                    <a:pt x="78" y="33"/>
                    <a:pt x="78" y="33"/>
                  </a:cubicBezTo>
                  <a:cubicBezTo>
                    <a:pt x="83" y="39"/>
                    <a:pt x="83" y="39"/>
                    <a:pt x="83" y="39"/>
                  </a:cubicBezTo>
                  <a:cubicBezTo>
                    <a:pt x="84" y="40"/>
                    <a:pt x="84" y="40"/>
                    <a:pt x="84" y="40"/>
                  </a:cubicBezTo>
                  <a:cubicBezTo>
                    <a:pt x="91" y="45"/>
                    <a:pt x="91" y="45"/>
                    <a:pt x="91" y="45"/>
                  </a:cubicBezTo>
                  <a:cubicBezTo>
                    <a:pt x="91" y="45"/>
                    <a:pt x="91" y="45"/>
                    <a:pt x="91" y="45"/>
                  </a:cubicBezTo>
                  <a:cubicBezTo>
                    <a:pt x="91" y="45"/>
                    <a:pt x="91" y="45"/>
                    <a:pt x="91" y="45"/>
                  </a:cubicBezTo>
                  <a:cubicBezTo>
                    <a:pt x="92" y="45"/>
                    <a:pt x="92" y="45"/>
                    <a:pt x="92" y="45"/>
                  </a:cubicBezTo>
                  <a:cubicBezTo>
                    <a:pt x="95" y="45"/>
                    <a:pt x="95" y="45"/>
                    <a:pt x="95" y="45"/>
                  </a:cubicBezTo>
                  <a:cubicBezTo>
                    <a:pt x="126" y="45"/>
                    <a:pt x="126" y="45"/>
                    <a:pt x="126" y="45"/>
                  </a:cubicBezTo>
                  <a:cubicBezTo>
                    <a:pt x="126" y="39"/>
                    <a:pt x="126" y="34"/>
                    <a:pt x="126" y="28"/>
                  </a:cubicBezTo>
                  <a:cubicBezTo>
                    <a:pt x="95" y="29"/>
                    <a:pt x="95" y="29"/>
                    <a:pt x="95" y="29"/>
                  </a:cubicBezTo>
                  <a:cubicBezTo>
                    <a:pt x="94" y="29"/>
                    <a:pt x="94" y="29"/>
                    <a:pt x="94" y="29"/>
                  </a:cubicBezTo>
                  <a:cubicBezTo>
                    <a:pt x="91" y="24"/>
                    <a:pt x="91" y="24"/>
                    <a:pt x="91" y="24"/>
                  </a:cubicBezTo>
                  <a:cubicBezTo>
                    <a:pt x="81" y="12"/>
                    <a:pt x="81" y="12"/>
                    <a:pt x="81" y="12"/>
                  </a:cubicBezTo>
                  <a:cubicBezTo>
                    <a:pt x="80" y="10"/>
                    <a:pt x="78" y="9"/>
                    <a:pt x="75" y="9"/>
                  </a:cubicBezTo>
                  <a:cubicBezTo>
                    <a:pt x="75" y="8"/>
                    <a:pt x="75" y="8"/>
                    <a:pt x="74" y="8"/>
                  </a:cubicBezTo>
                  <a:cubicBezTo>
                    <a:pt x="76" y="14"/>
                    <a:pt x="76" y="14"/>
                    <a:pt x="76" y="14"/>
                  </a:cubicBezTo>
                  <a:cubicBezTo>
                    <a:pt x="71" y="16"/>
                    <a:pt x="71" y="16"/>
                    <a:pt x="71" y="16"/>
                  </a:cubicBezTo>
                  <a:cubicBezTo>
                    <a:pt x="71" y="21"/>
                    <a:pt x="71" y="21"/>
                    <a:pt x="71" y="21"/>
                  </a:cubicBezTo>
                  <a:cubicBezTo>
                    <a:pt x="61" y="37"/>
                    <a:pt x="61" y="37"/>
                    <a:pt x="61" y="37"/>
                  </a:cubicBezTo>
                  <a:cubicBezTo>
                    <a:pt x="68" y="12"/>
                    <a:pt x="68" y="12"/>
                    <a:pt x="68" y="12"/>
                  </a:cubicBezTo>
                  <a:cubicBezTo>
                    <a:pt x="69" y="11"/>
                    <a:pt x="69" y="11"/>
                    <a:pt x="69" y="11"/>
                  </a:cubicBezTo>
                  <a:cubicBezTo>
                    <a:pt x="70" y="6"/>
                    <a:pt x="70" y="6"/>
                    <a:pt x="70" y="6"/>
                  </a:cubicBezTo>
                  <a:cubicBezTo>
                    <a:pt x="68" y="5"/>
                    <a:pt x="68" y="5"/>
                    <a:pt x="68" y="5"/>
                  </a:cubicBezTo>
                  <a:cubicBezTo>
                    <a:pt x="65" y="10"/>
                    <a:pt x="65" y="10"/>
                    <a:pt x="65" y="10"/>
                  </a:cubicBezTo>
                  <a:cubicBezTo>
                    <a:pt x="65" y="11"/>
                    <a:pt x="65" y="11"/>
                    <a:pt x="65" y="11"/>
                  </a:cubicBezTo>
                  <a:cubicBezTo>
                    <a:pt x="57" y="35"/>
                    <a:pt x="57" y="35"/>
                    <a:pt x="57" y="35"/>
                  </a:cubicBezTo>
                  <a:cubicBezTo>
                    <a:pt x="58" y="17"/>
                    <a:pt x="58" y="17"/>
                    <a:pt x="58" y="17"/>
                  </a:cubicBezTo>
                  <a:cubicBezTo>
                    <a:pt x="61" y="12"/>
                    <a:pt x="61" y="12"/>
                    <a:pt x="61" y="12"/>
                  </a:cubicBezTo>
                  <a:cubicBezTo>
                    <a:pt x="59" y="8"/>
                    <a:pt x="59" y="8"/>
                    <a:pt x="59" y="8"/>
                  </a:cubicBezTo>
                  <a:cubicBezTo>
                    <a:pt x="63" y="4"/>
                    <a:pt x="63" y="4"/>
                    <a:pt x="63" y="4"/>
                  </a:cubicBezTo>
                  <a:cubicBezTo>
                    <a:pt x="60" y="3"/>
                    <a:pt x="56" y="2"/>
                    <a:pt x="53" y="1"/>
                  </a:cubicBezTo>
                  <a:cubicBezTo>
                    <a:pt x="48" y="0"/>
                    <a:pt x="47" y="0"/>
                    <a:pt x="44" y="1"/>
                  </a:cubicBezTo>
                  <a:cubicBezTo>
                    <a:pt x="18" y="19"/>
                    <a:pt x="18" y="19"/>
                    <a:pt x="18" y="19"/>
                  </a:cubicBezTo>
                  <a:cubicBezTo>
                    <a:pt x="7" y="34"/>
                    <a:pt x="6" y="39"/>
                    <a:pt x="0" y="49"/>
                  </a:cubicBezTo>
                  <a:cubicBezTo>
                    <a:pt x="5" y="52"/>
                    <a:pt x="10" y="55"/>
                    <a:pt x="15" y="57"/>
                  </a:cubicBezTo>
                  <a:cubicBezTo>
                    <a:pt x="19" y="49"/>
                    <a:pt x="27" y="35"/>
                    <a:pt x="27" y="3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357"/>
            <p:cNvSpPr>
              <a:spLocks noEditPoints="1"/>
            </p:cNvSpPr>
            <p:nvPr/>
          </p:nvSpPr>
          <p:spPr bwMode="auto">
            <a:xfrm>
              <a:off x="5710238" y="3370263"/>
              <a:ext cx="169863" cy="155575"/>
            </a:xfrm>
            <a:custGeom>
              <a:avLst/>
              <a:gdLst>
                <a:gd name="T0" fmla="*/ 5 w 45"/>
                <a:gd name="T1" fmla="*/ 33 h 41"/>
                <a:gd name="T2" fmla="*/ 7 w 45"/>
                <a:gd name="T3" fmla="*/ 32 h 41"/>
                <a:gd name="T4" fmla="*/ 7 w 45"/>
                <a:gd name="T5" fmla="*/ 32 h 41"/>
                <a:gd name="T6" fmla="*/ 29 w 45"/>
                <a:gd name="T7" fmla="*/ 39 h 41"/>
                <a:gd name="T8" fmla="*/ 29 w 45"/>
                <a:gd name="T9" fmla="*/ 39 h 41"/>
                <a:gd name="T10" fmla="*/ 30 w 45"/>
                <a:gd name="T11" fmla="*/ 41 h 41"/>
                <a:gd name="T12" fmla="*/ 32 w 45"/>
                <a:gd name="T13" fmla="*/ 41 h 41"/>
                <a:gd name="T14" fmla="*/ 33 w 45"/>
                <a:gd name="T15" fmla="*/ 40 h 41"/>
                <a:gd name="T16" fmla="*/ 33 w 45"/>
                <a:gd name="T17" fmla="*/ 40 h 41"/>
                <a:gd name="T18" fmla="*/ 38 w 45"/>
                <a:gd name="T19" fmla="*/ 37 h 41"/>
                <a:gd name="T20" fmla="*/ 44 w 45"/>
                <a:gd name="T21" fmla="*/ 18 h 41"/>
                <a:gd name="T22" fmla="*/ 41 w 45"/>
                <a:gd name="T23" fmla="*/ 13 h 41"/>
                <a:gd name="T24" fmla="*/ 36 w 45"/>
                <a:gd name="T25" fmla="*/ 11 h 41"/>
                <a:gd name="T26" fmla="*/ 36 w 45"/>
                <a:gd name="T27" fmla="*/ 11 h 41"/>
                <a:gd name="T28" fmla="*/ 32 w 45"/>
                <a:gd name="T29" fmla="*/ 4 h 41"/>
                <a:gd name="T30" fmla="*/ 25 w 45"/>
                <a:gd name="T31" fmla="*/ 1 h 41"/>
                <a:gd name="T32" fmla="*/ 17 w 45"/>
                <a:gd name="T33" fmla="*/ 5 h 41"/>
                <a:gd name="T34" fmla="*/ 17 w 45"/>
                <a:gd name="T35" fmla="*/ 6 h 41"/>
                <a:gd name="T36" fmla="*/ 12 w 45"/>
                <a:gd name="T37" fmla="*/ 4 h 41"/>
                <a:gd name="T38" fmla="*/ 7 w 45"/>
                <a:gd name="T39" fmla="*/ 7 h 41"/>
                <a:gd name="T40" fmla="*/ 1 w 45"/>
                <a:gd name="T41" fmla="*/ 25 h 41"/>
                <a:gd name="T42" fmla="*/ 3 w 45"/>
                <a:gd name="T43" fmla="*/ 30 h 41"/>
                <a:gd name="T44" fmla="*/ 3 w 45"/>
                <a:gd name="T45" fmla="*/ 31 h 41"/>
                <a:gd name="T46" fmla="*/ 3 w 45"/>
                <a:gd name="T47" fmla="*/ 32 h 41"/>
                <a:gd name="T48" fmla="*/ 5 w 45"/>
                <a:gd name="T49" fmla="*/ 33 h 41"/>
                <a:gd name="T50" fmla="*/ 20 w 45"/>
                <a:gd name="T51" fmla="*/ 6 h 41"/>
                <a:gd name="T52" fmla="*/ 24 w 45"/>
                <a:gd name="T53" fmla="*/ 4 h 41"/>
                <a:gd name="T54" fmla="*/ 31 w 45"/>
                <a:gd name="T55" fmla="*/ 7 h 41"/>
                <a:gd name="T56" fmla="*/ 33 w 45"/>
                <a:gd name="T57" fmla="*/ 10 h 41"/>
                <a:gd name="T58" fmla="*/ 33 w 45"/>
                <a:gd name="T59" fmla="*/ 10 h 41"/>
                <a:gd name="T60" fmla="*/ 20 w 45"/>
                <a:gd name="T61"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41">
                  <a:moveTo>
                    <a:pt x="5" y="33"/>
                  </a:moveTo>
                  <a:cubicBezTo>
                    <a:pt x="6" y="33"/>
                    <a:pt x="7" y="33"/>
                    <a:pt x="7" y="32"/>
                  </a:cubicBezTo>
                  <a:cubicBezTo>
                    <a:pt x="7" y="32"/>
                    <a:pt x="7" y="32"/>
                    <a:pt x="7" y="32"/>
                  </a:cubicBezTo>
                  <a:cubicBezTo>
                    <a:pt x="29" y="39"/>
                    <a:pt x="29" y="39"/>
                    <a:pt x="29" y="39"/>
                  </a:cubicBezTo>
                  <a:cubicBezTo>
                    <a:pt x="29" y="39"/>
                    <a:pt x="29" y="39"/>
                    <a:pt x="29" y="39"/>
                  </a:cubicBezTo>
                  <a:cubicBezTo>
                    <a:pt x="29" y="40"/>
                    <a:pt x="29" y="40"/>
                    <a:pt x="30" y="41"/>
                  </a:cubicBezTo>
                  <a:cubicBezTo>
                    <a:pt x="32" y="41"/>
                    <a:pt x="32" y="41"/>
                    <a:pt x="32" y="41"/>
                  </a:cubicBezTo>
                  <a:cubicBezTo>
                    <a:pt x="32" y="41"/>
                    <a:pt x="33" y="41"/>
                    <a:pt x="33" y="40"/>
                  </a:cubicBezTo>
                  <a:cubicBezTo>
                    <a:pt x="33" y="40"/>
                    <a:pt x="33" y="40"/>
                    <a:pt x="33" y="40"/>
                  </a:cubicBezTo>
                  <a:cubicBezTo>
                    <a:pt x="35" y="40"/>
                    <a:pt x="37" y="39"/>
                    <a:pt x="38" y="37"/>
                  </a:cubicBezTo>
                  <a:cubicBezTo>
                    <a:pt x="44" y="18"/>
                    <a:pt x="44" y="18"/>
                    <a:pt x="44" y="18"/>
                  </a:cubicBezTo>
                  <a:cubicBezTo>
                    <a:pt x="45" y="16"/>
                    <a:pt x="43" y="14"/>
                    <a:pt x="41" y="13"/>
                  </a:cubicBezTo>
                  <a:cubicBezTo>
                    <a:pt x="36" y="11"/>
                    <a:pt x="36" y="11"/>
                    <a:pt x="36" y="11"/>
                  </a:cubicBezTo>
                  <a:cubicBezTo>
                    <a:pt x="36" y="11"/>
                    <a:pt x="36" y="11"/>
                    <a:pt x="36" y="11"/>
                  </a:cubicBezTo>
                  <a:cubicBezTo>
                    <a:pt x="37" y="8"/>
                    <a:pt x="35" y="4"/>
                    <a:pt x="32" y="4"/>
                  </a:cubicBezTo>
                  <a:cubicBezTo>
                    <a:pt x="25" y="1"/>
                    <a:pt x="25" y="1"/>
                    <a:pt x="25" y="1"/>
                  </a:cubicBezTo>
                  <a:cubicBezTo>
                    <a:pt x="22" y="0"/>
                    <a:pt x="18" y="2"/>
                    <a:pt x="17" y="5"/>
                  </a:cubicBezTo>
                  <a:cubicBezTo>
                    <a:pt x="17" y="6"/>
                    <a:pt x="17" y="6"/>
                    <a:pt x="17" y="6"/>
                  </a:cubicBezTo>
                  <a:cubicBezTo>
                    <a:pt x="12" y="4"/>
                    <a:pt x="12" y="4"/>
                    <a:pt x="12" y="4"/>
                  </a:cubicBezTo>
                  <a:cubicBezTo>
                    <a:pt x="10" y="3"/>
                    <a:pt x="7" y="4"/>
                    <a:pt x="7" y="7"/>
                  </a:cubicBezTo>
                  <a:cubicBezTo>
                    <a:pt x="1" y="25"/>
                    <a:pt x="1" y="25"/>
                    <a:pt x="1" y="25"/>
                  </a:cubicBezTo>
                  <a:cubicBezTo>
                    <a:pt x="0" y="27"/>
                    <a:pt x="1" y="30"/>
                    <a:pt x="3" y="30"/>
                  </a:cubicBezTo>
                  <a:cubicBezTo>
                    <a:pt x="3" y="31"/>
                    <a:pt x="3" y="31"/>
                    <a:pt x="3" y="31"/>
                  </a:cubicBezTo>
                  <a:cubicBezTo>
                    <a:pt x="2" y="31"/>
                    <a:pt x="3" y="32"/>
                    <a:pt x="3" y="32"/>
                  </a:cubicBezTo>
                  <a:lnTo>
                    <a:pt x="5" y="33"/>
                  </a:lnTo>
                  <a:close/>
                  <a:moveTo>
                    <a:pt x="20" y="6"/>
                  </a:moveTo>
                  <a:cubicBezTo>
                    <a:pt x="21" y="4"/>
                    <a:pt x="22" y="4"/>
                    <a:pt x="24" y="4"/>
                  </a:cubicBezTo>
                  <a:cubicBezTo>
                    <a:pt x="31" y="7"/>
                    <a:pt x="31" y="7"/>
                    <a:pt x="31" y="7"/>
                  </a:cubicBezTo>
                  <a:cubicBezTo>
                    <a:pt x="33" y="7"/>
                    <a:pt x="33" y="8"/>
                    <a:pt x="33" y="10"/>
                  </a:cubicBezTo>
                  <a:cubicBezTo>
                    <a:pt x="33" y="10"/>
                    <a:pt x="33" y="10"/>
                    <a:pt x="33" y="10"/>
                  </a:cubicBezTo>
                  <a:cubicBezTo>
                    <a:pt x="20" y="6"/>
                    <a:pt x="20" y="6"/>
                    <a:pt x="20" y="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358"/>
            <p:cNvSpPr>
              <a:spLocks/>
            </p:cNvSpPr>
            <p:nvPr/>
          </p:nvSpPr>
          <p:spPr bwMode="auto">
            <a:xfrm>
              <a:off x="5721351" y="3340100"/>
              <a:ext cx="760413" cy="463550"/>
            </a:xfrm>
            <a:custGeom>
              <a:avLst/>
              <a:gdLst>
                <a:gd name="T0" fmla="*/ 479 w 479"/>
                <a:gd name="T1" fmla="*/ 0 h 292"/>
                <a:gd name="T2" fmla="*/ 395 w 479"/>
                <a:gd name="T3" fmla="*/ 33 h 292"/>
                <a:gd name="T4" fmla="*/ 412 w 479"/>
                <a:gd name="T5" fmla="*/ 45 h 292"/>
                <a:gd name="T6" fmla="*/ 307 w 479"/>
                <a:gd name="T7" fmla="*/ 158 h 292"/>
                <a:gd name="T8" fmla="*/ 213 w 479"/>
                <a:gd name="T9" fmla="*/ 148 h 292"/>
                <a:gd name="T10" fmla="*/ 139 w 479"/>
                <a:gd name="T11" fmla="*/ 225 h 292"/>
                <a:gd name="T12" fmla="*/ 62 w 479"/>
                <a:gd name="T13" fmla="*/ 187 h 292"/>
                <a:gd name="T14" fmla="*/ 0 w 479"/>
                <a:gd name="T15" fmla="*/ 266 h 292"/>
                <a:gd name="T16" fmla="*/ 33 w 479"/>
                <a:gd name="T17" fmla="*/ 292 h 292"/>
                <a:gd name="T18" fmla="*/ 74 w 479"/>
                <a:gd name="T19" fmla="*/ 242 h 292"/>
                <a:gd name="T20" fmla="*/ 148 w 479"/>
                <a:gd name="T21" fmla="*/ 278 h 292"/>
                <a:gd name="T22" fmla="*/ 230 w 479"/>
                <a:gd name="T23" fmla="*/ 194 h 292"/>
                <a:gd name="T24" fmla="*/ 323 w 479"/>
                <a:gd name="T25" fmla="*/ 204 h 292"/>
                <a:gd name="T26" fmla="*/ 448 w 479"/>
                <a:gd name="T27" fmla="*/ 72 h 292"/>
                <a:gd name="T28" fmla="*/ 472 w 479"/>
                <a:gd name="T29" fmla="*/ 88 h 292"/>
                <a:gd name="T30" fmla="*/ 479 w 479"/>
                <a:gd name="T3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9" h="292">
                  <a:moveTo>
                    <a:pt x="479" y="0"/>
                  </a:moveTo>
                  <a:lnTo>
                    <a:pt x="395" y="33"/>
                  </a:lnTo>
                  <a:lnTo>
                    <a:pt x="412" y="45"/>
                  </a:lnTo>
                  <a:lnTo>
                    <a:pt x="307" y="158"/>
                  </a:lnTo>
                  <a:lnTo>
                    <a:pt x="213" y="148"/>
                  </a:lnTo>
                  <a:lnTo>
                    <a:pt x="139" y="225"/>
                  </a:lnTo>
                  <a:lnTo>
                    <a:pt x="62" y="187"/>
                  </a:lnTo>
                  <a:lnTo>
                    <a:pt x="0" y="266"/>
                  </a:lnTo>
                  <a:lnTo>
                    <a:pt x="33" y="292"/>
                  </a:lnTo>
                  <a:lnTo>
                    <a:pt x="74" y="242"/>
                  </a:lnTo>
                  <a:lnTo>
                    <a:pt x="148" y="278"/>
                  </a:lnTo>
                  <a:lnTo>
                    <a:pt x="230" y="194"/>
                  </a:lnTo>
                  <a:lnTo>
                    <a:pt x="323" y="204"/>
                  </a:lnTo>
                  <a:lnTo>
                    <a:pt x="448" y="72"/>
                  </a:lnTo>
                  <a:lnTo>
                    <a:pt x="472" y="88"/>
                  </a:lnTo>
                  <a:lnTo>
                    <a:pt x="479"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4" name="矩形 53"/>
          <p:cNvSpPr/>
          <p:nvPr/>
        </p:nvSpPr>
        <p:spPr>
          <a:xfrm>
            <a:off x="5382940" y="5367292"/>
            <a:ext cx="2213198" cy="369332"/>
          </a:xfrm>
          <a:prstGeom prst="rect">
            <a:avLst/>
          </a:prstGeom>
        </p:spPr>
        <p:txBody>
          <a:bodyPr wrap="square">
            <a:spAutoFit/>
          </a:bodyPr>
          <a:lstStyle/>
          <a:p>
            <a:pPr lvl="0"/>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请输入您的内容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矩形 54"/>
          <p:cNvSpPr/>
          <p:nvPr/>
        </p:nvSpPr>
        <p:spPr>
          <a:xfrm>
            <a:off x="4980582" y="5748491"/>
            <a:ext cx="2615556" cy="609398"/>
          </a:xfrm>
          <a:prstGeom prst="rect">
            <a:avLst/>
          </a:prstGeom>
        </p:spPr>
        <p:txBody>
          <a:bodyPr wrap="square">
            <a:spAutoFit/>
          </a:bodyPr>
          <a:lstStyle/>
          <a:p>
            <a:pPr algn="ctr">
              <a:lnSpc>
                <a:spcPct val="12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可通过右键选择只保留文本来粘贴您的内容。</a:t>
            </a:r>
            <a:endParaRPr lang="zh-CN" altLang="en-US" sz="1400" dirty="0">
              <a:solidFill>
                <a:schemeClr val="tx1">
                  <a:lumMod val="75000"/>
                  <a:lumOff val="25000"/>
                </a:schemeClr>
              </a:solidFill>
              <a:latin typeface="微软雅黑" pitchFamily="34" charset="-122"/>
              <a:ea typeface="微软雅黑" pitchFamily="34" charset="-122"/>
            </a:endParaRPr>
          </a:p>
        </p:txBody>
      </p:sp>
      <p:sp>
        <p:nvSpPr>
          <p:cNvPr id="56" name="矩形 55"/>
          <p:cNvSpPr/>
          <p:nvPr/>
        </p:nvSpPr>
        <p:spPr>
          <a:xfrm>
            <a:off x="8335268" y="5037141"/>
            <a:ext cx="2213198" cy="369332"/>
          </a:xfrm>
          <a:prstGeom prst="rect">
            <a:avLst/>
          </a:prstGeom>
        </p:spPr>
        <p:txBody>
          <a:bodyPr wrap="square">
            <a:spAutoFit/>
          </a:bodyPr>
          <a:lstStyle/>
          <a:p>
            <a:pPr lvl="0"/>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请输入您的内容</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7" name="矩形 56"/>
          <p:cNvSpPr/>
          <p:nvPr/>
        </p:nvSpPr>
        <p:spPr>
          <a:xfrm>
            <a:off x="7932910" y="5418340"/>
            <a:ext cx="2615556" cy="609398"/>
          </a:xfrm>
          <a:prstGeom prst="rect">
            <a:avLst/>
          </a:prstGeom>
        </p:spPr>
        <p:txBody>
          <a:bodyPr wrap="square">
            <a:spAutoFit/>
          </a:bodyPr>
          <a:lstStyle/>
          <a:p>
            <a:pPr algn="ctr">
              <a:lnSpc>
                <a:spcPct val="1200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可通过右键选择只保留文本来粘贴您的内容。</a:t>
            </a:r>
            <a:endParaRPr lang="zh-CN" altLang="en-US" sz="1400" dirty="0">
              <a:solidFill>
                <a:schemeClr val="tx1">
                  <a:lumMod val="75000"/>
                  <a:lumOff val="25000"/>
                </a:schemeClr>
              </a:solidFill>
              <a:latin typeface="微软雅黑" pitchFamily="34" charset="-122"/>
              <a:ea typeface="微软雅黑" pitchFamily="34" charset="-122"/>
            </a:endParaRPr>
          </a:p>
        </p:txBody>
      </p:sp>
      <p:grpSp>
        <p:nvGrpSpPr>
          <p:cNvPr id="58" name="组合 57"/>
          <p:cNvGrpSpPr/>
          <p:nvPr/>
        </p:nvGrpSpPr>
        <p:grpSpPr>
          <a:xfrm>
            <a:off x="1926226" y="1426301"/>
            <a:ext cx="8593093" cy="2897037"/>
            <a:chOff x="2496683" y="1908087"/>
            <a:chExt cx="7137403" cy="2406272"/>
          </a:xfrm>
        </p:grpSpPr>
        <p:grpSp>
          <p:nvGrpSpPr>
            <p:cNvPr id="59" name="Group 12"/>
            <p:cNvGrpSpPr>
              <a:grpSpLocks noChangeAspect="1"/>
            </p:cNvGrpSpPr>
            <p:nvPr/>
          </p:nvGrpSpPr>
          <p:grpSpPr bwMode="auto">
            <a:xfrm>
              <a:off x="7094818" y="2392013"/>
              <a:ext cx="2539268" cy="1542004"/>
              <a:chOff x="538115" y="2342244"/>
              <a:chExt cx="6736746" cy="3875068"/>
            </a:xfrm>
          </p:grpSpPr>
          <p:pic>
            <p:nvPicPr>
              <p:cNvPr id="66" name="Picture 13"/>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 name="Rectangle 14"/>
              <p:cNvSpPr/>
              <p:nvPr/>
            </p:nvSpPr>
            <p:spPr>
              <a:xfrm>
                <a:off x="1346069" y="2555131"/>
                <a:ext cx="5120837" cy="3225629"/>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60" name="Group 9"/>
            <p:cNvGrpSpPr>
              <a:grpSpLocks noChangeAspect="1"/>
            </p:cNvGrpSpPr>
            <p:nvPr/>
          </p:nvGrpSpPr>
          <p:grpSpPr bwMode="auto">
            <a:xfrm>
              <a:off x="2496683" y="2387250"/>
              <a:ext cx="2540342" cy="1542004"/>
              <a:chOff x="538115" y="2342244"/>
              <a:chExt cx="6736746" cy="3875068"/>
            </a:xfrm>
          </p:grpSpPr>
          <p:pic>
            <p:nvPicPr>
              <p:cNvPr id="64" name="Picture 10"/>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5" name="Rectangle 11"/>
              <p:cNvSpPr/>
              <p:nvPr/>
            </p:nvSpPr>
            <p:spPr>
              <a:xfrm>
                <a:off x="1345728" y="2555131"/>
                <a:ext cx="5121520" cy="3225629"/>
              </a:xfrm>
              <a:prstGeom prst="rect">
                <a:avLst/>
              </a:prstGeom>
              <a:blipFill dpi="0" rotWithShape="1">
                <a:blip r:embed="rId6"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nvGrpSpPr>
            <p:cNvPr id="61" name="Group 6"/>
            <p:cNvGrpSpPr>
              <a:grpSpLocks/>
            </p:cNvGrpSpPr>
            <p:nvPr/>
          </p:nvGrpSpPr>
          <p:grpSpPr bwMode="auto">
            <a:xfrm>
              <a:off x="4083560" y="1908087"/>
              <a:ext cx="3963590" cy="2406272"/>
              <a:chOff x="538115" y="2342244"/>
              <a:chExt cx="6736746" cy="3875068"/>
            </a:xfrm>
          </p:grpSpPr>
          <p:pic>
            <p:nvPicPr>
              <p:cNvPr id="62" name="Picture 7"/>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538115" y="2342244"/>
                <a:ext cx="6736746" cy="38750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 name="Rectangle 8"/>
              <p:cNvSpPr/>
              <p:nvPr/>
            </p:nvSpPr>
            <p:spPr>
              <a:xfrm>
                <a:off x="1343793" y="2553572"/>
                <a:ext cx="5123113" cy="3228145"/>
              </a:xfrm>
              <a:prstGeom prst="rect">
                <a:avLst/>
              </a:prstGeom>
              <a:blipFill dpi="0" rotWithShape="1">
                <a:blip r:embed="rId8"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grpSp>
      <p:sp>
        <p:nvSpPr>
          <p:cNvPr id="68" name="椭圆 67"/>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3543006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wipe(left)">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1000"/>
                                        <p:tgtEl>
                                          <p:spTgt spid="58"/>
                                        </p:tgtEl>
                                      </p:cBhvr>
                                    </p:animEffect>
                                    <p:anim calcmode="lin" valueType="num">
                                      <p:cBhvr>
                                        <p:cTn id="17" dur="1000" fill="hold"/>
                                        <p:tgtEl>
                                          <p:spTgt spid="58"/>
                                        </p:tgtEl>
                                        <p:attrNameLst>
                                          <p:attrName>ppt_x</p:attrName>
                                        </p:attrNameLst>
                                      </p:cBhvr>
                                      <p:tavLst>
                                        <p:tav tm="0">
                                          <p:val>
                                            <p:strVal val="#ppt_x"/>
                                          </p:val>
                                        </p:tav>
                                        <p:tav tm="100000">
                                          <p:val>
                                            <p:strVal val="#ppt_x"/>
                                          </p:val>
                                        </p:tav>
                                      </p:tavLst>
                                    </p:anim>
                                    <p:anim calcmode="lin" valueType="num">
                                      <p:cBhvr>
                                        <p:cTn id="18"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p:cTn id="23" dur="500" fill="hold"/>
                                        <p:tgtEl>
                                          <p:spTgt spid="46"/>
                                        </p:tgtEl>
                                        <p:attrNameLst>
                                          <p:attrName>ppt_w</p:attrName>
                                        </p:attrNameLst>
                                      </p:cBhvr>
                                      <p:tavLst>
                                        <p:tav tm="0">
                                          <p:val>
                                            <p:fltVal val="0"/>
                                          </p:val>
                                        </p:tav>
                                        <p:tav tm="100000">
                                          <p:val>
                                            <p:strVal val="#ppt_w"/>
                                          </p:val>
                                        </p:tav>
                                      </p:tavLst>
                                    </p:anim>
                                    <p:anim calcmode="lin" valueType="num">
                                      <p:cBhvr>
                                        <p:cTn id="24" dur="500" fill="hold"/>
                                        <p:tgtEl>
                                          <p:spTgt spid="46"/>
                                        </p:tgtEl>
                                        <p:attrNameLst>
                                          <p:attrName>ppt_h</p:attrName>
                                        </p:attrNameLst>
                                      </p:cBhvr>
                                      <p:tavLst>
                                        <p:tav tm="0">
                                          <p:val>
                                            <p:fltVal val="0"/>
                                          </p:val>
                                        </p:tav>
                                        <p:tav tm="100000">
                                          <p:val>
                                            <p:strVal val="#ppt_h"/>
                                          </p:val>
                                        </p:tav>
                                      </p:tavLst>
                                    </p:anim>
                                    <p:anim calcmode="lin" valueType="num">
                                      <p:cBhvr>
                                        <p:cTn id="25" dur="500" fill="hold"/>
                                        <p:tgtEl>
                                          <p:spTgt spid="46"/>
                                        </p:tgtEl>
                                        <p:attrNameLst>
                                          <p:attrName>style.rotation</p:attrName>
                                        </p:attrNameLst>
                                      </p:cBhvr>
                                      <p:tavLst>
                                        <p:tav tm="0">
                                          <p:val>
                                            <p:fltVal val="360"/>
                                          </p:val>
                                        </p:tav>
                                        <p:tav tm="100000">
                                          <p:val>
                                            <p:fltVal val="0"/>
                                          </p:val>
                                        </p:tav>
                                      </p:tavLst>
                                    </p:anim>
                                    <p:animEffect transition="in" filter="fade">
                                      <p:cBhvr>
                                        <p:cTn id="26" dur="500"/>
                                        <p:tgtEl>
                                          <p:spTgt spid="46"/>
                                        </p:tgtEl>
                                      </p:cBhvr>
                                    </p:animEffect>
                                  </p:childTnLst>
                                </p:cTn>
                              </p:par>
                            </p:childTnLst>
                          </p:cTn>
                        </p:par>
                        <p:par>
                          <p:cTn id="27" fill="hold">
                            <p:stCondLst>
                              <p:cond delay="500"/>
                            </p:stCondLst>
                            <p:childTnLst>
                              <p:par>
                                <p:cTn id="28" presetID="23" presetClass="entr" presetSubtype="16" fill="hold" grpId="0" nodeType="afterEffect">
                                  <p:stCondLst>
                                    <p:cond delay="0"/>
                                  </p:stCondLst>
                                  <p:iterate type="lt">
                                    <p:tmPct val="10000"/>
                                  </p:iterate>
                                  <p:childTnLst>
                                    <p:set>
                                      <p:cBhvr>
                                        <p:cTn id="29" dur="1" fill="hold">
                                          <p:stCondLst>
                                            <p:cond delay="0"/>
                                          </p:stCondLst>
                                        </p:cTn>
                                        <p:tgtEl>
                                          <p:spTgt spid="20"/>
                                        </p:tgtEl>
                                        <p:attrNameLst>
                                          <p:attrName>style.visibility</p:attrName>
                                        </p:attrNameLst>
                                      </p:cBhvr>
                                      <p:to>
                                        <p:strVal val="visible"/>
                                      </p:to>
                                    </p:set>
                                    <p:anim calcmode="lin" valueType="num">
                                      <p:cBhvr>
                                        <p:cTn id="30" dur="500" fill="hold"/>
                                        <p:tgtEl>
                                          <p:spTgt spid="20"/>
                                        </p:tgtEl>
                                        <p:attrNameLst>
                                          <p:attrName>ppt_w</p:attrName>
                                        </p:attrNameLst>
                                      </p:cBhvr>
                                      <p:tavLst>
                                        <p:tav tm="0">
                                          <p:val>
                                            <p:fltVal val="0"/>
                                          </p:val>
                                        </p:tav>
                                        <p:tav tm="100000">
                                          <p:val>
                                            <p:strVal val="#ppt_w"/>
                                          </p:val>
                                        </p:tav>
                                      </p:tavLst>
                                    </p:anim>
                                    <p:anim calcmode="lin" valueType="num">
                                      <p:cBhvr>
                                        <p:cTn id="31" dur="500" fill="hold"/>
                                        <p:tgtEl>
                                          <p:spTgt spid="20"/>
                                        </p:tgtEl>
                                        <p:attrNameLst>
                                          <p:attrName>ppt_h</p:attrName>
                                        </p:attrNameLst>
                                      </p:cBhvr>
                                      <p:tavLst>
                                        <p:tav tm="0">
                                          <p:val>
                                            <p:fltVal val="0"/>
                                          </p:val>
                                        </p:tav>
                                        <p:tav tm="100000">
                                          <p:val>
                                            <p:strVal val="#ppt_h"/>
                                          </p:val>
                                        </p:tav>
                                      </p:tavLst>
                                    </p:anim>
                                  </p:childTnLst>
                                </p:cTn>
                              </p:par>
                            </p:childTnLst>
                          </p:cTn>
                        </p:par>
                        <p:par>
                          <p:cTn id="32" fill="hold">
                            <p:stCondLst>
                              <p:cond delay="1300"/>
                            </p:stCondLst>
                            <p:childTnLst>
                              <p:par>
                                <p:cTn id="33" presetID="14" presetClass="entr" presetSubtype="1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randombar(horizontal)">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49" presetClass="entr" presetSubtype="0" decel="100000" fill="hold" nodeType="clickEffect">
                                  <p:stCondLst>
                                    <p:cond delay="0"/>
                                  </p:stCondLst>
                                  <p:childTnLst>
                                    <p:set>
                                      <p:cBhvr>
                                        <p:cTn id="39" dur="1" fill="hold">
                                          <p:stCondLst>
                                            <p:cond delay="0"/>
                                          </p:stCondLst>
                                        </p:cTn>
                                        <p:tgtEl>
                                          <p:spTgt spid="22"/>
                                        </p:tgtEl>
                                        <p:attrNameLst>
                                          <p:attrName>style.visibility</p:attrName>
                                        </p:attrNameLst>
                                      </p:cBhvr>
                                      <p:to>
                                        <p:strVal val="visible"/>
                                      </p:to>
                                    </p:set>
                                    <p:anim calcmode="lin" valueType="num">
                                      <p:cBhvr>
                                        <p:cTn id="40" dur="500" fill="hold"/>
                                        <p:tgtEl>
                                          <p:spTgt spid="22"/>
                                        </p:tgtEl>
                                        <p:attrNameLst>
                                          <p:attrName>ppt_w</p:attrName>
                                        </p:attrNameLst>
                                      </p:cBhvr>
                                      <p:tavLst>
                                        <p:tav tm="0">
                                          <p:val>
                                            <p:fltVal val="0"/>
                                          </p:val>
                                        </p:tav>
                                        <p:tav tm="100000">
                                          <p:val>
                                            <p:strVal val="#ppt_w"/>
                                          </p:val>
                                        </p:tav>
                                      </p:tavLst>
                                    </p:anim>
                                    <p:anim calcmode="lin" valueType="num">
                                      <p:cBhvr>
                                        <p:cTn id="41" dur="500" fill="hold"/>
                                        <p:tgtEl>
                                          <p:spTgt spid="22"/>
                                        </p:tgtEl>
                                        <p:attrNameLst>
                                          <p:attrName>ppt_h</p:attrName>
                                        </p:attrNameLst>
                                      </p:cBhvr>
                                      <p:tavLst>
                                        <p:tav tm="0">
                                          <p:val>
                                            <p:fltVal val="0"/>
                                          </p:val>
                                        </p:tav>
                                        <p:tav tm="100000">
                                          <p:val>
                                            <p:strVal val="#ppt_h"/>
                                          </p:val>
                                        </p:tav>
                                      </p:tavLst>
                                    </p:anim>
                                    <p:anim calcmode="lin" valueType="num">
                                      <p:cBhvr>
                                        <p:cTn id="42" dur="500" fill="hold"/>
                                        <p:tgtEl>
                                          <p:spTgt spid="22"/>
                                        </p:tgtEl>
                                        <p:attrNameLst>
                                          <p:attrName>style.rotation</p:attrName>
                                        </p:attrNameLst>
                                      </p:cBhvr>
                                      <p:tavLst>
                                        <p:tav tm="0">
                                          <p:val>
                                            <p:fltVal val="360"/>
                                          </p:val>
                                        </p:tav>
                                        <p:tav tm="100000">
                                          <p:val>
                                            <p:fltVal val="0"/>
                                          </p:val>
                                        </p:tav>
                                      </p:tavLst>
                                    </p:anim>
                                    <p:animEffect transition="in" filter="fade">
                                      <p:cBhvr>
                                        <p:cTn id="43" dur="500"/>
                                        <p:tgtEl>
                                          <p:spTgt spid="22"/>
                                        </p:tgtEl>
                                      </p:cBhvr>
                                    </p:animEffect>
                                  </p:childTnLst>
                                </p:cTn>
                              </p:par>
                            </p:childTnLst>
                          </p:cTn>
                        </p:par>
                        <p:par>
                          <p:cTn id="44" fill="hold">
                            <p:stCondLst>
                              <p:cond delay="500"/>
                            </p:stCondLst>
                            <p:childTnLst>
                              <p:par>
                                <p:cTn id="45" presetID="23" presetClass="entr" presetSubtype="16" fill="hold" grpId="0" nodeType="afterEffect">
                                  <p:stCondLst>
                                    <p:cond delay="0"/>
                                  </p:stCondLst>
                                  <p:iterate type="lt">
                                    <p:tmPct val="10000"/>
                                  </p:iterate>
                                  <p:childTnLst>
                                    <p:set>
                                      <p:cBhvr>
                                        <p:cTn id="46" dur="1" fill="hold">
                                          <p:stCondLst>
                                            <p:cond delay="0"/>
                                          </p:stCondLst>
                                        </p:cTn>
                                        <p:tgtEl>
                                          <p:spTgt spid="54"/>
                                        </p:tgtEl>
                                        <p:attrNameLst>
                                          <p:attrName>style.visibility</p:attrName>
                                        </p:attrNameLst>
                                      </p:cBhvr>
                                      <p:to>
                                        <p:strVal val="visible"/>
                                      </p:to>
                                    </p:set>
                                    <p:anim calcmode="lin" valueType="num">
                                      <p:cBhvr>
                                        <p:cTn id="47" dur="500" fill="hold"/>
                                        <p:tgtEl>
                                          <p:spTgt spid="54"/>
                                        </p:tgtEl>
                                        <p:attrNameLst>
                                          <p:attrName>ppt_w</p:attrName>
                                        </p:attrNameLst>
                                      </p:cBhvr>
                                      <p:tavLst>
                                        <p:tav tm="0">
                                          <p:val>
                                            <p:fltVal val="0"/>
                                          </p:val>
                                        </p:tav>
                                        <p:tav tm="100000">
                                          <p:val>
                                            <p:strVal val="#ppt_w"/>
                                          </p:val>
                                        </p:tav>
                                      </p:tavLst>
                                    </p:anim>
                                    <p:anim calcmode="lin" valueType="num">
                                      <p:cBhvr>
                                        <p:cTn id="48" dur="500" fill="hold"/>
                                        <p:tgtEl>
                                          <p:spTgt spid="54"/>
                                        </p:tgtEl>
                                        <p:attrNameLst>
                                          <p:attrName>ppt_h</p:attrName>
                                        </p:attrNameLst>
                                      </p:cBhvr>
                                      <p:tavLst>
                                        <p:tav tm="0">
                                          <p:val>
                                            <p:fltVal val="0"/>
                                          </p:val>
                                        </p:tav>
                                        <p:tav tm="100000">
                                          <p:val>
                                            <p:strVal val="#ppt_h"/>
                                          </p:val>
                                        </p:tav>
                                      </p:tavLst>
                                    </p:anim>
                                  </p:childTnLst>
                                </p:cTn>
                              </p:par>
                            </p:childTnLst>
                          </p:cTn>
                        </p:par>
                        <p:par>
                          <p:cTn id="49" fill="hold">
                            <p:stCondLst>
                              <p:cond delay="1300"/>
                            </p:stCondLst>
                            <p:childTnLst>
                              <p:par>
                                <p:cTn id="50" presetID="14" presetClass="entr" presetSubtype="10" fill="hold" grpId="0" nodeType="after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randombar(horizontal)">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49" presetClass="entr" presetSubtype="0" decel="100000" fill="hold" nodeType="click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500" fill="hold"/>
                                        <p:tgtEl>
                                          <p:spTgt spid="49"/>
                                        </p:tgtEl>
                                        <p:attrNameLst>
                                          <p:attrName>ppt_w</p:attrName>
                                        </p:attrNameLst>
                                      </p:cBhvr>
                                      <p:tavLst>
                                        <p:tav tm="0">
                                          <p:val>
                                            <p:fltVal val="0"/>
                                          </p:val>
                                        </p:tav>
                                        <p:tav tm="100000">
                                          <p:val>
                                            <p:strVal val="#ppt_w"/>
                                          </p:val>
                                        </p:tav>
                                      </p:tavLst>
                                    </p:anim>
                                    <p:anim calcmode="lin" valueType="num">
                                      <p:cBhvr>
                                        <p:cTn id="58" dur="500" fill="hold"/>
                                        <p:tgtEl>
                                          <p:spTgt spid="49"/>
                                        </p:tgtEl>
                                        <p:attrNameLst>
                                          <p:attrName>ppt_h</p:attrName>
                                        </p:attrNameLst>
                                      </p:cBhvr>
                                      <p:tavLst>
                                        <p:tav tm="0">
                                          <p:val>
                                            <p:fltVal val="0"/>
                                          </p:val>
                                        </p:tav>
                                        <p:tav tm="100000">
                                          <p:val>
                                            <p:strVal val="#ppt_h"/>
                                          </p:val>
                                        </p:tav>
                                      </p:tavLst>
                                    </p:anim>
                                    <p:anim calcmode="lin" valueType="num">
                                      <p:cBhvr>
                                        <p:cTn id="59" dur="500" fill="hold"/>
                                        <p:tgtEl>
                                          <p:spTgt spid="49"/>
                                        </p:tgtEl>
                                        <p:attrNameLst>
                                          <p:attrName>style.rotation</p:attrName>
                                        </p:attrNameLst>
                                      </p:cBhvr>
                                      <p:tavLst>
                                        <p:tav tm="0">
                                          <p:val>
                                            <p:fltVal val="360"/>
                                          </p:val>
                                        </p:tav>
                                        <p:tav tm="100000">
                                          <p:val>
                                            <p:fltVal val="0"/>
                                          </p:val>
                                        </p:tav>
                                      </p:tavLst>
                                    </p:anim>
                                    <p:animEffect transition="in" filter="fade">
                                      <p:cBhvr>
                                        <p:cTn id="60" dur="500"/>
                                        <p:tgtEl>
                                          <p:spTgt spid="49"/>
                                        </p:tgtEl>
                                      </p:cBhvr>
                                    </p:animEffect>
                                  </p:childTnLst>
                                </p:cTn>
                              </p:par>
                            </p:childTnLst>
                          </p:cTn>
                        </p:par>
                        <p:par>
                          <p:cTn id="61" fill="hold">
                            <p:stCondLst>
                              <p:cond delay="500"/>
                            </p:stCondLst>
                            <p:childTnLst>
                              <p:par>
                                <p:cTn id="62" presetID="23" presetClass="entr" presetSubtype="16" fill="hold" grpId="0" nodeType="afterEffect">
                                  <p:stCondLst>
                                    <p:cond delay="0"/>
                                  </p:stCondLst>
                                  <p:iterate type="lt">
                                    <p:tmPct val="10000"/>
                                  </p:iterate>
                                  <p:childTnLst>
                                    <p:set>
                                      <p:cBhvr>
                                        <p:cTn id="63" dur="1" fill="hold">
                                          <p:stCondLst>
                                            <p:cond delay="0"/>
                                          </p:stCondLst>
                                        </p:cTn>
                                        <p:tgtEl>
                                          <p:spTgt spid="56"/>
                                        </p:tgtEl>
                                        <p:attrNameLst>
                                          <p:attrName>style.visibility</p:attrName>
                                        </p:attrNameLst>
                                      </p:cBhvr>
                                      <p:to>
                                        <p:strVal val="visible"/>
                                      </p:to>
                                    </p:set>
                                    <p:anim calcmode="lin" valueType="num">
                                      <p:cBhvr>
                                        <p:cTn id="64" dur="500" fill="hold"/>
                                        <p:tgtEl>
                                          <p:spTgt spid="56"/>
                                        </p:tgtEl>
                                        <p:attrNameLst>
                                          <p:attrName>ppt_w</p:attrName>
                                        </p:attrNameLst>
                                      </p:cBhvr>
                                      <p:tavLst>
                                        <p:tav tm="0">
                                          <p:val>
                                            <p:fltVal val="0"/>
                                          </p:val>
                                        </p:tav>
                                        <p:tav tm="100000">
                                          <p:val>
                                            <p:strVal val="#ppt_w"/>
                                          </p:val>
                                        </p:tav>
                                      </p:tavLst>
                                    </p:anim>
                                    <p:anim calcmode="lin" valueType="num">
                                      <p:cBhvr>
                                        <p:cTn id="65" dur="500" fill="hold"/>
                                        <p:tgtEl>
                                          <p:spTgt spid="56"/>
                                        </p:tgtEl>
                                        <p:attrNameLst>
                                          <p:attrName>ppt_h</p:attrName>
                                        </p:attrNameLst>
                                      </p:cBhvr>
                                      <p:tavLst>
                                        <p:tav tm="0">
                                          <p:val>
                                            <p:fltVal val="0"/>
                                          </p:val>
                                        </p:tav>
                                        <p:tav tm="100000">
                                          <p:val>
                                            <p:strVal val="#ppt_h"/>
                                          </p:val>
                                        </p:tav>
                                      </p:tavLst>
                                    </p:anim>
                                  </p:childTnLst>
                                </p:cTn>
                              </p:par>
                            </p:childTnLst>
                          </p:cTn>
                        </p:par>
                        <p:par>
                          <p:cTn id="66" fill="hold">
                            <p:stCondLst>
                              <p:cond delay="1300"/>
                            </p:stCondLst>
                            <p:childTnLst>
                              <p:par>
                                <p:cTn id="67" presetID="14" presetClass="entr" presetSubtype="10" fill="hold" grpId="0" nodeType="after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randombar(horizontal)">
                                      <p:cBhvr>
                                        <p:cTn id="6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54" grpId="0"/>
      <p:bldP spid="55" grpId="0"/>
      <p:bldP spid="56" grpId="0"/>
      <p:bldP spid="57" grpId="0"/>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5" name="文本框 14"/>
          <p:cNvSpPr txBox="1"/>
          <p:nvPr/>
        </p:nvSpPr>
        <p:spPr>
          <a:xfrm>
            <a:off x="6482642" y="2589895"/>
            <a:ext cx="3185488" cy="646331"/>
          </a:xfrm>
          <a:prstGeom prst="rect">
            <a:avLst/>
          </a:prstGeom>
          <a:noFill/>
        </p:spPr>
        <p:txBody>
          <a:bodyPr wrap="none" rtlCol="0">
            <a:spAutoFit/>
          </a:bodyPr>
          <a:lstStyle/>
          <a:p>
            <a:pPr algn="ctr"/>
            <a:r>
              <a:rPr lang="zh-CN" altLang="en-US" sz="3600" b="1" spc="300" dirty="0">
                <a:solidFill>
                  <a:srgbClr val="0070C0"/>
                </a:solidFill>
                <a:latin typeface="微软雅黑" panose="020B0503020204020204" pitchFamily="34" charset="-122"/>
                <a:ea typeface="微软雅黑" panose="020B0503020204020204" pitchFamily="34" charset="-122"/>
                <a:cs typeface="+mn-ea"/>
                <a:sym typeface="+mn-lt"/>
              </a:rPr>
              <a:t>项目成果展示</a:t>
            </a:r>
          </a:p>
        </p:txBody>
      </p:sp>
      <p:sp>
        <p:nvSpPr>
          <p:cNvPr id="16" name="原创设计师QQ69613753    _4"/>
          <p:cNvSpPr/>
          <p:nvPr/>
        </p:nvSpPr>
        <p:spPr>
          <a:xfrm>
            <a:off x="6137869" y="3690549"/>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重点项目展示</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rot="2700000">
            <a:off x="5916213" y="379879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69613753    _4"/>
          <p:cNvSpPr/>
          <p:nvPr/>
        </p:nvSpPr>
        <p:spPr>
          <a:xfrm>
            <a:off x="7918622" y="3675554"/>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工作解决方法</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矩形 18"/>
          <p:cNvSpPr/>
          <p:nvPr/>
        </p:nvSpPr>
        <p:spPr>
          <a:xfrm rot="2700000">
            <a:off x="7696966" y="3783795"/>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69613753    _4"/>
          <p:cNvSpPr/>
          <p:nvPr/>
        </p:nvSpPr>
        <p:spPr>
          <a:xfrm>
            <a:off x="9920961" y="3643761"/>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项目成果展示</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rot="2700000">
            <a:off x="9699305" y="3752002"/>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师QQ69613753    _4"/>
          <p:cNvSpPr/>
          <p:nvPr/>
        </p:nvSpPr>
        <p:spPr>
          <a:xfrm>
            <a:off x="7752519" y="4186773"/>
            <a:ext cx="2292728"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工作存在问题</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rot="2700000">
            <a:off x="7530863" y="4295014"/>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原创设计师QQ69613753    _4"/>
          <p:cNvSpPr/>
          <p:nvPr/>
        </p:nvSpPr>
        <p:spPr>
          <a:xfrm>
            <a:off x="5800968" y="4187046"/>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工作执行过程</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矩形 24"/>
          <p:cNvSpPr/>
          <p:nvPr/>
        </p:nvSpPr>
        <p:spPr>
          <a:xfrm rot="2700000">
            <a:off x="5579312" y="429528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原创设计师QQ69613753    _4"/>
          <p:cNvSpPr/>
          <p:nvPr/>
        </p:nvSpPr>
        <p:spPr>
          <a:xfrm>
            <a:off x="9744330" y="4162455"/>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年度收益增长</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矩形 27"/>
          <p:cNvSpPr/>
          <p:nvPr/>
        </p:nvSpPr>
        <p:spPr>
          <a:xfrm rot="2700000">
            <a:off x="9522674" y="4270696"/>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360820" y="-30914"/>
            <a:ext cx="6888914" cy="6888914"/>
          </a:xfrm>
          <a:custGeom>
            <a:avLst/>
            <a:gdLst>
              <a:gd name="connsiteX0" fmla="*/ 3444457 w 6888914"/>
              <a:gd name="connsiteY0" fmla="*/ 0 h 6888914"/>
              <a:gd name="connsiteX1" fmla="*/ 6888914 w 6888914"/>
              <a:gd name="connsiteY1" fmla="*/ 3444457 h 6888914"/>
              <a:gd name="connsiteX2" fmla="*/ 3444457 w 6888914"/>
              <a:gd name="connsiteY2" fmla="*/ 6888914 h 6888914"/>
              <a:gd name="connsiteX3" fmla="*/ 0 w 6888914"/>
              <a:gd name="connsiteY3" fmla="*/ 3444457 h 6888914"/>
              <a:gd name="connsiteX4" fmla="*/ 3444457 w 6888914"/>
              <a:gd name="connsiteY4" fmla="*/ 0 h 688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8914" h="6888914">
                <a:moveTo>
                  <a:pt x="3444457" y="0"/>
                </a:moveTo>
                <a:lnTo>
                  <a:pt x="6888914" y="3444457"/>
                </a:lnTo>
                <a:lnTo>
                  <a:pt x="3444457" y="6888914"/>
                </a:lnTo>
                <a:lnTo>
                  <a:pt x="0" y="3444457"/>
                </a:lnTo>
                <a:lnTo>
                  <a:pt x="3444457"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rot="2700000">
            <a:off x="1356615" y="1457796"/>
            <a:ext cx="3911494" cy="3911494"/>
          </a:xfrm>
          <a:prstGeom prst="rect">
            <a:avLst/>
          </a:prstGeom>
          <a:solidFill>
            <a:srgbClr val="0070C0">
              <a:alpha val="44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2166856" y="2090104"/>
            <a:ext cx="2608406" cy="2646878"/>
          </a:xfrm>
          <a:prstGeom prst="rect">
            <a:avLst/>
          </a:prstGeom>
          <a:noFill/>
        </p:spPr>
        <p:txBody>
          <a:bodyPr wrap="none" rtlCol="0">
            <a:spAutoFit/>
          </a:bodyPr>
          <a:lstStyle/>
          <a:p>
            <a:r>
              <a:rPr lang="en-US" altLang="zh-CN" sz="16600" spc="600" dirty="0" smtClean="0">
                <a:solidFill>
                  <a:schemeClr val="bg1"/>
                </a:solidFill>
                <a:effectLst>
                  <a:outerShdw blurRad="50800" dist="38100" dir="2700000" algn="tl" rotWithShape="0">
                    <a:prstClr val="black">
                      <a:alpha val="58000"/>
                    </a:prstClr>
                  </a:outerShdw>
                </a:effectLst>
                <a:latin typeface="Impact" panose="020B0806030902050204" pitchFamily="34" charset="0"/>
              </a:rPr>
              <a:t>03</a:t>
            </a:r>
            <a:endParaRPr lang="zh-CN" altLang="en-US" sz="16600" spc="600" dirty="0">
              <a:solidFill>
                <a:schemeClr val="bg1"/>
              </a:solidFill>
              <a:effectLst>
                <a:outerShdw blurRad="50800" dist="38100" dir="2700000" algn="tl" rotWithShape="0">
                  <a:prstClr val="black">
                    <a:alpha val="58000"/>
                  </a:prstClr>
                </a:outerShdw>
              </a:effectLst>
              <a:latin typeface="Impact" panose="020B0806030902050204" pitchFamily="34" charset="0"/>
            </a:endParaRPr>
          </a:p>
        </p:txBody>
      </p:sp>
      <p:cxnSp>
        <p:nvCxnSpPr>
          <p:cNvPr id="33" name="直接连接符 32"/>
          <p:cNvCxnSpPr/>
          <p:nvPr/>
        </p:nvCxnSpPr>
        <p:spPr>
          <a:xfrm>
            <a:off x="6078206" y="3410857"/>
            <a:ext cx="611379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674819704"/>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randombar(vertical)">
                                          <p:cBhvr>
                                            <p:cTn id="16" dur="750"/>
                                            <p:tgtEl>
                                              <p:spTgt spid="32"/>
                                            </p:tgtEl>
                                          </p:cBhvr>
                                        </p:animEffect>
                                      </p:childTnLst>
                                    </p:cTn>
                                  </p:par>
                                </p:childTnLst>
                              </p:cTn>
                            </p:par>
                            <p:par>
                              <p:cTn id="17" fill="hold">
                                <p:stCondLst>
                                  <p:cond delay="2250"/>
                                </p:stCondLst>
                                <p:childTnLst>
                                  <p:par>
                                    <p:cTn id="18" presetID="2" presetClass="entr" presetSubtype="2" fill="hold" grpId="0" nodeType="after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750"/>
                                            <p:tgtEl>
                                              <p:spTgt spid="33"/>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22" presetClass="entr" presetSubtype="8" fill="hold" grpId="0" nodeType="withEffect">
                                      <p:stCondLst>
                                        <p:cond delay="125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7" grpId="0"/>
          <p:bldP spid="28" grpId="0" animBg="1"/>
          <p:bldP spid="30" grpId="0" animBg="1"/>
          <p:bldP spid="31" grpId="0" animBg="1"/>
          <p:bldP spid="3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1000" fill="hold"/>
                                            <p:tgtEl>
                                              <p:spTgt spid="30"/>
                                            </p:tgtEl>
                                            <p:attrNameLst>
                                              <p:attrName>ppt_x</p:attrName>
                                            </p:attrNameLst>
                                          </p:cBhvr>
                                          <p:tavLst>
                                            <p:tav tm="0">
                                              <p:val>
                                                <p:strVal val="0-#ppt_w/2"/>
                                              </p:val>
                                            </p:tav>
                                            <p:tav tm="100000">
                                              <p:val>
                                                <p:strVal val="#ppt_x"/>
                                              </p:val>
                                            </p:tav>
                                          </p:tavLst>
                                        </p:anim>
                                        <p:anim calcmode="lin" valueType="num">
                                          <p:cBhvr additive="base">
                                            <p:cTn id="8" dur="1000" fill="hold"/>
                                            <p:tgtEl>
                                              <p:spTgt spid="30"/>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fill="hold"/>
                                            <p:tgtEl>
                                              <p:spTgt spid="31"/>
                                            </p:tgtEl>
                                            <p:attrNameLst>
                                              <p:attrName>ppt_x</p:attrName>
                                            </p:attrNameLst>
                                          </p:cBhvr>
                                          <p:tavLst>
                                            <p:tav tm="0">
                                              <p:val>
                                                <p:strVal val="0-#ppt_w/2"/>
                                              </p:val>
                                            </p:tav>
                                            <p:tav tm="100000">
                                              <p:val>
                                                <p:strVal val="#ppt_x"/>
                                              </p:val>
                                            </p:tav>
                                          </p:tavLst>
                                        </p:anim>
                                        <p:anim calcmode="lin" valueType="num">
                                          <p:cBhvr additive="base">
                                            <p:cTn id="12" dur="1000" fill="hold"/>
                                            <p:tgtEl>
                                              <p:spTgt spid="31"/>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randombar(vertical)">
                                          <p:cBhvr>
                                            <p:cTn id="16" dur="750"/>
                                            <p:tgtEl>
                                              <p:spTgt spid="32"/>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1+#ppt_w/2"/>
                                              </p:val>
                                            </p:tav>
                                            <p:tav tm="100000">
                                              <p:val>
                                                <p:strVal val="#ppt_x"/>
                                              </p:val>
                                            </p:tav>
                                          </p:tavLst>
                                        </p:anim>
                                        <p:anim calcmode="lin" valueType="num">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wipe(left)">
                                          <p:cBhvr>
                                            <p:cTn id="25" dur="750"/>
                                            <p:tgtEl>
                                              <p:spTgt spid="33"/>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22" presetClass="entr" presetSubtype="8" fill="hold" grpId="0" nodeType="withEffect">
                                      <p:stCondLst>
                                        <p:cond delay="1250"/>
                                      </p:stCondLst>
                                      <p:childTnLst>
                                        <p:set>
                                          <p:cBhvr>
                                            <p:cTn id="61" dur="1" fill="hold">
                                              <p:stCondLst>
                                                <p:cond delay="0"/>
                                              </p:stCondLst>
                                            </p:cTn>
                                            <p:tgtEl>
                                              <p:spTgt spid="27"/>
                                            </p:tgtEl>
                                            <p:attrNameLst>
                                              <p:attrName>style.visibility</p:attrName>
                                            </p:attrNameLst>
                                          </p:cBhvr>
                                          <p:to>
                                            <p:strVal val="visible"/>
                                          </p:to>
                                        </p:set>
                                        <p:animEffect transition="in" filter="wipe(left)">
                                          <p:cBhvr>
                                            <p:cTn id="6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7" grpId="0"/>
          <p:bldP spid="28" grpId="0" animBg="1"/>
          <p:bldP spid="30" grpId="0" animBg="1"/>
          <p:bldP spid="31" grpId="0" animBg="1"/>
          <p:bldP spid="32"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pic>
        <p:nvPicPr>
          <p:cNvPr id="22" name="Picture 20"/>
          <p:cNvPicPr>
            <a:picLocks noChangeAspect="1" noChangeArrowheads="1"/>
          </p:cNvPicPr>
          <p:nvPr/>
        </p:nvPicPr>
        <p:blipFill>
          <a:blip r:embed="rId4">
            <a:extLst>
              <a:ext uri="{28A0092B-C50C-407E-A947-70E740481C1C}">
                <a14:useLocalDpi xmlns:a14="http://schemas.microsoft.com/office/drawing/2010/main" xmlns="" val="0"/>
              </a:ext>
            </a:extLst>
          </a:blip>
          <a:stretch>
            <a:fillRect/>
          </a:stretch>
        </p:blipFill>
        <p:spPr bwMode="auto">
          <a:xfrm>
            <a:off x="9039487" y="3756370"/>
            <a:ext cx="1952724" cy="1952724"/>
          </a:xfrm>
          <a:prstGeom prst="rect">
            <a:avLst/>
          </a:prstGeom>
          <a:noFill/>
          <a:extLst>
            <a:ext uri="{909E8E84-426E-40DD-AFC4-6F175D3DCCD1}">
              <a14:hiddenFill xmlns:a14="http://schemas.microsoft.com/office/drawing/2010/main" xmlns="">
                <a:solidFill>
                  <a:srgbClr val="FFFFFF"/>
                </a:solidFill>
              </a14:hiddenFill>
            </a:ext>
          </a:extLst>
        </p:spPr>
      </p:pic>
      <p:pic>
        <p:nvPicPr>
          <p:cNvPr id="23" name="Picture 19"/>
          <p:cNvPicPr>
            <a:picLocks noChangeAspect="1" noChangeArrowheads="1"/>
          </p:cNvPicPr>
          <p:nvPr/>
        </p:nvPicPr>
        <p:blipFill>
          <a:blip r:embed="rId5">
            <a:extLst>
              <a:ext uri="{28A0092B-C50C-407E-A947-70E740481C1C}">
                <a14:useLocalDpi xmlns:a14="http://schemas.microsoft.com/office/drawing/2010/main" xmlns="" val="0"/>
              </a:ext>
            </a:extLst>
          </a:blip>
          <a:stretch>
            <a:fillRect/>
          </a:stretch>
        </p:blipFill>
        <p:spPr bwMode="auto">
          <a:xfrm>
            <a:off x="7090949" y="1812020"/>
            <a:ext cx="1948536" cy="1948536"/>
          </a:xfrm>
          <a:prstGeom prst="rect">
            <a:avLst/>
          </a:prstGeom>
          <a:noFill/>
          <a:extLst>
            <a:ext uri="{909E8E84-426E-40DD-AFC4-6F175D3DCCD1}">
              <a14:hiddenFill xmlns:a14="http://schemas.microsoft.com/office/drawing/2010/main" xmlns="">
                <a:solidFill>
                  <a:srgbClr val="FFFFFF"/>
                </a:solidFill>
              </a14:hiddenFill>
            </a:ext>
          </a:extLst>
        </p:spPr>
      </p:pic>
      <p:pic>
        <p:nvPicPr>
          <p:cNvPr id="24" name="Picture 18"/>
          <p:cNvPicPr>
            <a:picLocks noChangeAspect="1" noChangeArrowheads="1"/>
          </p:cNvPicPr>
          <p:nvPr/>
        </p:nvPicPr>
        <p:blipFill>
          <a:blip r:embed="rId6" cstate="print">
            <a:extLst>
              <a:ext uri="{28A0092B-C50C-407E-A947-70E740481C1C}">
                <a14:useLocalDpi xmlns:a14="http://schemas.microsoft.com/office/drawing/2010/main" xmlns="" val="0"/>
              </a:ext>
            </a:extLst>
          </a:blip>
          <a:stretch>
            <a:fillRect/>
          </a:stretch>
        </p:blipFill>
        <p:spPr bwMode="auto">
          <a:xfrm>
            <a:off x="5142413" y="3760557"/>
            <a:ext cx="1948537" cy="1948537"/>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17"/>
          <p:cNvPicPr>
            <a:picLocks noChangeAspect="1" noChangeArrowheads="1"/>
          </p:cNvPicPr>
          <p:nvPr/>
        </p:nvPicPr>
        <p:blipFill>
          <a:blip r:embed="rId7">
            <a:extLst>
              <a:ext uri="{28A0092B-C50C-407E-A947-70E740481C1C}">
                <a14:useLocalDpi xmlns:a14="http://schemas.microsoft.com/office/drawing/2010/main" xmlns="" val="0"/>
              </a:ext>
            </a:extLst>
          </a:blip>
          <a:stretch>
            <a:fillRect/>
          </a:stretch>
        </p:blipFill>
        <p:spPr bwMode="auto">
          <a:xfrm>
            <a:off x="3193879" y="1812021"/>
            <a:ext cx="1948537" cy="1948537"/>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16"/>
          <p:cNvPicPr>
            <a:picLocks noChangeAspect="1" noChangeArrowheads="1"/>
          </p:cNvPicPr>
          <p:nvPr/>
        </p:nvPicPr>
        <p:blipFill>
          <a:blip r:embed="rId8">
            <a:extLst>
              <a:ext uri="{28A0092B-C50C-407E-A947-70E740481C1C}">
                <a14:useLocalDpi xmlns:a14="http://schemas.microsoft.com/office/drawing/2010/main" xmlns="" val="0"/>
              </a:ext>
            </a:extLst>
          </a:blip>
          <a:stretch>
            <a:fillRect/>
          </a:stretch>
        </p:blipFill>
        <p:spPr bwMode="auto">
          <a:xfrm>
            <a:off x="1245342" y="3760558"/>
            <a:ext cx="1948536" cy="1948536"/>
          </a:xfrm>
          <a:prstGeom prst="rect">
            <a:avLst/>
          </a:prstGeom>
          <a:blipFill>
            <a:blip r:embed="rId9"/>
            <a:stretch>
              <a:fillRect/>
            </a:stretch>
          </a:blipFill>
          <a:extLst/>
        </p:spPr>
      </p:pic>
      <p:sp>
        <p:nvSpPr>
          <p:cNvPr id="27" name="Freeform 12"/>
          <p:cNvSpPr>
            <a:spLocks/>
          </p:cNvSpPr>
          <p:nvPr/>
        </p:nvSpPr>
        <p:spPr bwMode="auto">
          <a:xfrm>
            <a:off x="5142413" y="1812021"/>
            <a:ext cx="1948537" cy="2146740"/>
          </a:xfrm>
          <a:custGeom>
            <a:avLst/>
            <a:gdLst>
              <a:gd name="T0" fmla="*/ 0 w 1396"/>
              <a:gd name="T1" fmla="*/ 0 h 1538"/>
              <a:gd name="T2" fmla="*/ 1396 w 1396"/>
              <a:gd name="T3" fmla="*/ 0 h 1538"/>
              <a:gd name="T4" fmla="*/ 1396 w 1396"/>
              <a:gd name="T5" fmla="*/ 1396 h 1538"/>
              <a:gd name="T6" fmla="*/ 784 w 1396"/>
              <a:gd name="T7" fmla="*/ 1396 h 1538"/>
              <a:gd name="T8" fmla="*/ 699 w 1396"/>
              <a:gd name="T9" fmla="*/ 1538 h 1538"/>
              <a:gd name="T10" fmla="*/ 612 w 1396"/>
              <a:gd name="T11" fmla="*/ 1396 h 1538"/>
              <a:gd name="T12" fmla="*/ 0 w 1396"/>
              <a:gd name="T13" fmla="*/ 1396 h 1538"/>
              <a:gd name="T14" fmla="*/ 0 w 1396"/>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9" y="1538"/>
                </a:lnTo>
                <a:lnTo>
                  <a:pt x="612" y="1396"/>
                </a:lnTo>
                <a:lnTo>
                  <a:pt x="0" y="1396"/>
                </a:lnTo>
                <a:lnTo>
                  <a:pt x="0" y="0"/>
                </a:lnTo>
                <a:close/>
              </a:path>
            </a:pathLst>
          </a:cu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800">
              <a:solidFill>
                <a:schemeClr val="bg1"/>
              </a:solidFill>
              <a:latin typeface="微软雅黑" pitchFamily="34" charset="-122"/>
              <a:ea typeface="微软雅黑" pitchFamily="34" charset="-122"/>
            </a:endParaRPr>
          </a:p>
        </p:txBody>
      </p:sp>
      <p:sp>
        <p:nvSpPr>
          <p:cNvPr id="28" name="Freeform 13"/>
          <p:cNvSpPr>
            <a:spLocks/>
          </p:cNvSpPr>
          <p:nvPr/>
        </p:nvSpPr>
        <p:spPr bwMode="auto">
          <a:xfrm>
            <a:off x="9039485" y="1812021"/>
            <a:ext cx="1952724" cy="2146740"/>
          </a:xfrm>
          <a:custGeom>
            <a:avLst/>
            <a:gdLst>
              <a:gd name="T0" fmla="*/ 0 w 1399"/>
              <a:gd name="T1" fmla="*/ 0 h 1538"/>
              <a:gd name="T2" fmla="*/ 1399 w 1399"/>
              <a:gd name="T3" fmla="*/ 0 h 1538"/>
              <a:gd name="T4" fmla="*/ 1399 w 1399"/>
              <a:gd name="T5" fmla="*/ 1396 h 1538"/>
              <a:gd name="T6" fmla="*/ 787 w 1399"/>
              <a:gd name="T7" fmla="*/ 1396 h 1538"/>
              <a:gd name="T8" fmla="*/ 700 w 1399"/>
              <a:gd name="T9" fmla="*/ 1538 h 1538"/>
              <a:gd name="T10" fmla="*/ 612 w 1399"/>
              <a:gd name="T11" fmla="*/ 1396 h 1538"/>
              <a:gd name="T12" fmla="*/ 0 w 1399"/>
              <a:gd name="T13" fmla="*/ 1396 h 1538"/>
              <a:gd name="T14" fmla="*/ 0 w 1399"/>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9" h="1538">
                <a:moveTo>
                  <a:pt x="0" y="0"/>
                </a:moveTo>
                <a:lnTo>
                  <a:pt x="1399" y="0"/>
                </a:lnTo>
                <a:lnTo>
                  <a:pt x="1399" y="1396"/>
                </a:lnTo>
                <a:lnTo>
                  <a:pt x="787" y="1396"/>
                </a:lnTo>
                <a:lnTo>
                  <a:pt x="700" y="1538"/>
                </a:lnTo>
                <a:lnTo>
                  <a:pt x="612" y="1396"/>
                </a:lnTo>
                <a:lnTo>
                  <a:pt x="0" y="1396"/>
                </a:lnTo>
                <a:lnTo>
                  <a:pt x="0" y="0"/>
                </a:lnTo>
                <a:close/>
              </a:path>
            </a:pathLst>
          </a:cu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800">
              <a:solidFill>
                <a:schemeClr val="bg1"/>
              </a:solidFill>
              <a:latin typeface="微软雅黑" pitchFamily="34" charset="-122"/>
              <a:ea typeface="微软雅黑" pitchFamily="34" charset="-122"/>
            </a:endParaRPr>
          </a:p>
        </p:txBody>
      </p:sp>
      <p:sp>
        <p:nvSpPr>
          <p:cNvPr id="29" name="Freeform 14"/>
          <p:cNvSpPr>
            <a:spLocks/>
          </p:cNvSpPr>
          <p:nvPr/>
        </p:nvSpPr>
        <p:spPr bwMode="auto">
          <a:xfrm>
            <a:off x="3193879" y="3563751"/>
            <a:ext cx="1948537" cy="2145345"/>
          </a:xfrm>
          <a:custGeom>
            <a:avLst/>
            <a:gdLst>
              <a:gd name="T0" fmla="*/ 0 w 1396"/>
              <a:gd name="T1" fmla="*/ 1537 h 1537"/>
              <a:gd name="T2" fmla="*/ 1396 w 1396"/>
              <a:gd name="T3" fmla="*/ 1537 h 1537"/>
              <a:gd name="T4" fmla="*/ 1396 w 1396"/>
              <a:gd name="T5" fmla="*/ 141 h 1537"/>
              <a:gd name="T6" fmla="*/ 784 w 1396"/>
              <a:gd name="T7" fmla="*/ 141 h 1537"/>
              <a:gd name="T8" fmla="*/ 699 w 1396"/>
              <a:gd name="T9" fmla="*/ 0 h 1537"/>
              <a:gd name="T10" fmla="*/ 612 w 1396"/>
              <a:gd name="T11" fmla="*/ 141 h 1537"/>
              <a:gd name="T12" fmla="*/ 0 w 1396"/>
              <a:gd name="T13" fmla="*/ 141 h 1537"/>
              <a:gd name="T14" fmla="*/ 0 w 1396"/>
              <a:gd name="T15" fmla="*/ 1537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4" y="141"/>
                </a:lnTo>
                <a:lnTo>
                  <a:pt x="699" y="0"/>
                </a:lnTo>
                <a:lnTo>
                  <a:pt x="612" y="141"/>
                </a:lnTo>
                <a:lnTo>
                  <a:pt x="0" y="141"/>
                </a:lnTo>
                <a:lnTo>
                  <a:pt x="0" y="1537"/>
                </a:lnTo>
                <a:close/>
              </a:path>
            </a:pathLst>
          </a:custGeom>
          <a:solidFill>
            <a:srgbClr val="16293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800">
              <a:solidFill>
                <a:schemeClr val="bg1"/>
              </a:solidFill>
              <a:latin typeface="微软雅黑" pitchFamily="34" charset="-122"/>
              <a:ea typeface="微软雅黑" pitchFamily="34" charset="-122"/>
            </a:endParaRPr>
          </a:p>
        </p:txBody>
      </p:sp>
      <p:sp>
        <p:nvSpPr>
          <p:cNvPr id="30" name="Freeform 15"/>
          <p:cNvSpPr>
            <a:spLocks/>
          </p:cNvSpPr>
          <p:nvPr/>
        </p:nvSpPr>
        <p:spPr bwMode="auto">
          <a:xfrm>
            <a:off x="7090950" y="3563751"/>
            <a:ext cx="1948537" cy="2145345"/>
          </a:xfrm>
          <a:custGeom>
            <a:avLst/>
            <a:gdLst>
              <a:gd name="T0" fmla="*/ 0 w 1396"/>
              <a:gd name="T1" fmla="*/ 1537 h 1537"/>
              <a:gd name="T2" fmla="*/ 1396 w 1396"/>
              <a:gd name="T3" fmla="*/ 1537 h 1537"/>
              <a:gd name="T4" fmla="*/ 1396 w 1396"/>
              <a:gd name="T5" fmla="*/ 141 h 1537"/>
              <a:gd name="T6" fmla="*/ 787 w 1396"/>
              <a:gd name="T7" fmla="*/ 141 h 1537"/>
              <a:gd name="T8" fmla="*/ 700 w 1396"/>
              <a:gd name="T9" fmla="*/ 0 h 1537"/>
              <a:gd name="T10" fmla="*/ 612 w 1396"/>
              <a:gd name="T11" fmla="*/ 141 h 1537"/>
              <a:gd name="T12" fmla="*/ 0 w 1396"/>
              <a:gd name="T13" fmla="*/ 141 h 1537"/>
              <a:gd name="T14" fmla="*/ 0 w 1396"/>
              <a:gd name="T15" fmla="*/ 1537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7">
                <a:moveTo>
                  <a:pt x="0" y="1537"/>
                </a:moveTo>
                <a:lnTo>
                  <a:pt x="1396" y="1537"/>
                </a:lnTo>
                <a:lnTo>
                  <a:pt x="1396" y="141"/>
                </a:lnTo>
                <a:lnTo>
                  <a:pt x="787" y="141"/>
                </a:lnTo>
                <a:lnTo>
                  <a:pt x="700" y="0"/>
                </a:lnTo>
                <a:lnTo>
                  <a:pt x="612" y="141"/>
                </a:lnTo>
                <a:lnTo>
                  <a:pt x="0" y="141"/>
                </a:lnTo>
                <a:lnTo>
                  <a:pt x="0" y="1537"/>
                </a:lnTo>
                <a:close/>
              </a:path>
            </a:pathLst>
          </a:custGeom>
          <a:solidFill>
            <a:srgbClr val="16293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800">
              <a:solidFill>
                <a:schemeClr val="bg1"/>
              </a:solidFill>
              <a:latin typeface="微软雅黑" pitchFamily="34" charset="-122"/>
              <a:ea typeface="微软雅黑" pitchFamily="34" charset="-122"/>
            </a:endParaRPr>
          </a:p>
        </p:txBody>
      </p:sp>
      <p:sp>
        <p:nvSpPr>
          <p:cNvPr id="31" name="Freeform 6"/>
          <p:cNvSpPr>
            <a:spLocks/>
          </p:cNvSpPr>
          <p:nvPr/>
        </p:nvSpPr>
        <p:spPr bwMode="auto">
          <a:xfrm>
            <a:off x="1245342" y="1812021"/>
            <a:ext cx="1948537" cy="2146740"/>
          </a:xfrm>
          <a:custGeom>
            <a:avLst/>
            <a:gdLst>
              <a:gd name="T0" fmla="*/ 0 w 1396"/>
              <a:gd name="T1" fmla="*/ 0 h 1538"/>
              <a:gd name="T2" fmla="*/ 1396 w 1396"/>
              <a:gd name="T3" fmla="*/ 0 h 1538"/>
              <a:gd name="T4" fmla="*/ 1396 w 1396"/>
              <a:gd name="T5" fmla="*/ 1396 h 1538"/>
              <a:gd name="T6" fmla="*/ 784 w 1396"/>
              <a:gd name="T7" fmla="*/ 1396 h 1538"/>
              <a:gd name="T8" fmla="*/ 697 w 1396"/>
              <a:gd name="T9" fmla="*/ 1538 h 1538"/>
              <a:gd name="T10" fmla="*/ 612 w 1396"/>
              <a:gd name="T11" fmla="*/ 1396 h 1538"/>
              <a:gd name="T12" fmla="*/ 0 w 1396"/>
              <a:gd name="T13" fmla="*/ 1396 h 1538"/>
              <a:gd name="T14" fmla="*/ 0 w 1396"/>
              <a:gd name="T15" fmla="*/ 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6" h="1538">
                <a:moveTo>
                  <a:pt x="0" y="0"/>
                </a:moveTo>
                <a:lnTo>
                  <a:pt x="1396" y="0"/>
                </a:lnTo>
                <a:lnTo>
                  <a:pt x="1396" y="1396"/>
                </a:lnTo>
                <a:lnTo>
                  <a:pt x="784" y="1396"/>
                </a:lnTo>
                <a:lnTo>
                  <a:pt x="697" y="1538"/>
                </a:lnTo>
                <a:lnTo>
                  <a:pt x="612" y="1396"/>
                </a:lnTo>
                <a:lnTo>
                  <a:pt x="0" y="1396"/>
                </a:lnTo>
                <a:lnTo>
                  <a:pt x="0" y="0"/>
                </a:lnTo>
                <a:close/>
              </a:path>
            </a:pathLst>
          </a:cu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800">
              <a:solidFill>
                <a:schemeClr val="bg1"/>
              </a:solidFill>
              <a:latin typeface="微软雅黑" pitchFamily="34" charset="-122"/>
              <a:ea typeface="微软雅黑" pitchFamily="34" charset="-122"/>
            </a:endParaRPr>
          </a:p>
        </p:txBody>
      </p:sp>
      <p:sp>
        <p:nvSpPr>
          <p:cNvPr id="32" name="TextBox 12"/>
          <p:cNvSpPr txBox="1"/>
          <p:nvPr/>
        </p:nvSpPr>
        <p:spPr>
          <a:xfrm>
            <a:off x="1560381" y="2190345"/>
            <a:ext cx="1318459" cy="323165"/>
          </a:xfrm>
          <a:prstGeom prst="rect">
            <a:avLst/>
          </a:prstGeom>
          <a:noFill/>
        </p:spPr>
        <p:txBody>
          <a:bodyPr wrap="square" tIns="0" bIns="0" rtlCol="0" anchor="t">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33" name="TextBox 13"/>
          <p:cNvSpPr txBox="1"/>
          <p:nvPr/>
        </p:nvSpPr>
        <p:spPr>
          <a:xfrm>
            <a:off x="1384294" y="2505297"/>
            <a:ext cx="1670632" cy="892552"/>
          </a:xfrm>
          <a:prstGeom prst="rect">
            <a:avLst/>
          </a:prstGeom>
          <a:noFill/>
        </p:spPr>
        <p:txBody>
          <a:bodyPr wrap="square" rtlCol="0">
            <a:spAutoFit/>
          </a:bodyPr>
          <a:lstStyle/>
          <a:p>
            <a:pPr algn="ct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4" name="TextBox 14"/>
          <p:cNvSpPr txBox="1"/>
          <p:nvPr/>
        </p:nvSpPr>
        <p:spPr>
          <a:xfrm>
            <a:off x="5457452" y="2190345"/>
            <a:ext cx="1318459" cy="323165"/>
          </a:xfrm>
          <a:prstGeom prst="rect">
            <a:avLst/>
          </a:prstGeom>
          <a:noFill/>
        </p:spPr>
        <p:txBody>
          <a:bodyPr wrap="square" tIns="0" bIns="0" rtlCol="0" anchor="t">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35" name="TextBox 15"/>
          <p:cNvSpPr txBox="1"/>
          <p:nvPr/>
        </p:nvSpPr>
        <p:spPr>
          <a:xfrm>
            <a:off x="5281366" y="2505297"/>
            <a:ext cx="1670632" cy="892552"/>
          </a:xfrm>
          <a:prstGeom prst="rect">
            <a:avLst/>
          </a:prstGeom>
          <a:noFill/>
        </p:spPr>
        <p:txBody>
          <a:bodyPr wrap="square" rtlCol="0">
            <a:spAutoFit/>
          </a:bodyPr>
          <a:lstStyle/>
          <a:p>
            <a:pPr algn="ct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6" name="TextBox 16"/>
          <p:cNvSpPr txBox="1"/>
          <p:nvPr/>
        </p:nvSpPr>
        <p:spPr>
          <a:xfrm>
            <a:off x="9356619" y="2190345"/>
            <a:ext cx="1318459" cy="323165"/>
          </a:xfrm>
          <a:prstGeom prst="rect">
            <a:avLst/>
          </a:prstGeom>
          <a:noFill/>
        </p:spPr>
        <p:txBody>
          <a:bodyPr wrap="square" tIns="0" bIns="0" rtlCol="0" anchor="t">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37" name="TextBox 17"/>
          <p:cNvSpPr txBox="1"/>
          <p:nvPr/>
        </p:nvSpPr>
        <p:spPr>
          <a:xfrm>
            <a:off x="9180533" y="2505297"/>
            <a:ext cx="1670632" cy="892552"/>
          </a:xfrm>
          <a:prstGeom prst="rect">
            <a:avLst/>
          </a:prstGeom>
          <a:noFill/>
        </p:spPr>
        <p:txBody>
          <a:bodyPr wrap="square" rtlCol="0">
            <a:spAutoFit/>
          </a:bodyPr>
          <a:lstStyle/>
          <a:p>
            <a:pPr algn="ct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38" name="TextBox 18"/>
          <p:cNvSpPr txBox="1"/>
          <p:nvPr/>
        </p:nvSpPr>
        <p:spPr>
          <a:xfrm>
            <a:off x="3508918" y="4167500"/>
            <a:ext cx="1318459" cy="323165"/>
          </a:xfrm>
          <a:prstGeom prst="rect">
            <a:avLst/>
          </a:prstGeom>
          <a:noFill/>
        </p:spPr>
        <p:txBody>
          <a:bodyPr wrap="square" tIns="0" bIns="0" rtlCol="0" anchor="t">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39" name="TextBox 19"/>
          <p:cNvSpPr txBox="1"/>
          <p:nvPr/>
        </p:nvSpPr>
        <p:spPr>
          <a:xfrm>
            <a:off x="3332831" y="4482453"/>
            <a:ext cx="1670632" cy="892552"/>
          </a:xfrm>
          <a:prstGeom prst="rect">
            <a:avLst/>
          </a:prstGeom>
          <a:noFill/>
        </p:spPr>
        <p:txBody>
          <a:bodyPr wrap="square" rtlCol="0">
            <a:spAutoFit/>
          </a:bodyPr>
          <a:lstStyle/>
          <a:p>
            <a:pPr algn="ct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0" name="TextBox 20"/>
          <p:cNvSpPr txBox="1"/>
          <p:nvPr/>
        </p:nvSpPr>
        <p:spPr>
          <a:xfrm>
            <a:off x="7405989" y="4167500"/>
            <a:ext cx="1318459" cy="323165"/>
          </a:xfrm>
          <a:prstGeom prst="rect">
            <a:avLst/>
          </a:prstGeom>
          <a:noFill/>
        </p:spPr>
        <p:txBody>
          <a:bodyPr wrap="square" tIns="0" bIns="0" rtlCol="0" anchor="t">
            <a:spAutoFit/>
          </a:body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华文黑体" pitchFamily="2" charset="-122"/>
              </a:rPr>
              <a:t>点击添加标题</a:t>
            </a:r>
          </a:p>
        </p:txBody>
      </p:sp>
      <p:sp>
        <p:nvSpPr>
          <p:cNvPr id="41" name="TextBox 21"/>
          <p:cNvSpPr txBox="1"/>
          <p:nvPr/>
        </p:nvSpPr>
        <p:spPr>
          <a:xfrm>
            <a:off x="7229903" y="4482453"/>
            <a:ext cx="1670632" cy="892552"/>
          </a:xfrm>
          <a:prstGeom prst="rect">
            <a:avLst/>
          </a:prstGeom>
          <a:noFill/>
        </p:spPr>
        <p:txBody>
          <a:bodyPr wrap="square" rtlCol="0">
            <a:spAutoFit/>
          </a:bodyPr>
          <a:lstStyle/>
          <a:p>
            <a:pPr algn="ctr">
              <a:lnSpc>
                <a:spcPct val="130000"/>
              </a:lnSpc>
            </a:pPr>
            <a:r>
              <a:rPr lang="zh-CN" altLang="en-US" sz="10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p>
        </p:txBody>
      </p:sp>
      <p:sp>
        <p:nvSpPr>
          <p:cNvPr id="42" name="矩形 41"/>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重点项目展示</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3" name="椭圆 42"/>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00695701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75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528" fill="hold" grpId="0" nodeType="clickEffect">
                                  <p:stCondLst>
                                    <p:cond delay="0"/>
                                  </p:stCondLst>
                                  <p:childTnLst>
                                    <p:set>
                                      <p:cBhvr>
                                        <p:cTn id="15" dur="1" fill="hold">
                                          <p:stCondLst>
                                            <p:cond delay="0"/>
                                          </p:stCondLst>
                                        </p:cTn>
                                        <p:tgtEl>
                                          <p:spTgt spid="31"/>
                                        </p:tgtEl>
                                        <p:attrNameLst>
                                          <p:attrName>style.visibility</p:attrName>
                                        </p:attrNameLst>
                                      </p:cBhvr>
                                      <p:to>
                                        <p:strVal val="visible"/>
                                      </p:to>
                                    </p:set>
                                    <p:anim calcmode="lin" valueType="num">
                                      <p:cBhvr>
                                        <p:cTn id="16" dur="500" fill="hold"/>
                                        <p:tgtEl>
                                          <p:spTgt spid="31"/>
                                        </p:tgtEl>
                                        <p:attrNameLst>
                                          <p:attrName>ppt_w</p:attrName>
                                        </p:attrNameLst>
                                      </p:cBhvr>
                                      <p:tavLst>
                                        <p:tav tm="0">
                                          <p:val>
                                            <p:fltVal val="0"/>
                                          </p:val>
                                        </p:tav>
                                        <p:tav tm="100000">
                                          <p:val>
                                            <p:strVal val="#ppt_w"/>
                                          </p:val>
                                        </p:tav>
                                      </p:tavLst>
                                    </p:anim>
                                    <p:anim calcmode="lin" valueType="num">
                                      <p:cBhvr>
                                        <p:cTn id="17" dur="500" fill="hold"/>
                                        <p:tgtEl>
                                          <p:spTgt spid="31"/>
                                        </p:tgtEl>
                                        <p:attrNameLst>
                                          <p:attrName>ppt_h</p:attrName>
                                        </p:attrNameLst>
                                      </p:cBhvr>
                                      <p:tavLst>
                                        <p:tav tm="0">
                                          <p:val>
                                            <p:fltVal val="0"/>
                                          </p:val>
                                        </p:tav>
                                        <p:tav tm="100000">
                                          <p:val>
                                            <p:strVal val="#ppt_h"/>
                                          </p:val>
                                        </p:tav>
                                      </p:tavLst>
                                    </p:anim>
                                    <p:anim calcmode="lin" valueType="num">
                                      <p:cBhvr>
                                        <p:cTn id="18" dur="500" fill="hold"/>
                                        <p:tgtEl>
                                          <p:spTgt spid="31"/>
                                        </p:tgtEl>
                                        <p:attrNameLst>
                                          <p:attrName>ppt_x</p:attrName>
                                        </p:attrNameLst>
                                      </p:cBhvr>
                                      <p:tavLst>
                                        <p:tav tm="0">
                                          <p:val>
                                            <p:fltVal val="0.5"/>
                                          </p:val>
                                        </p:tav>
                                        <p:tav tm="100000">
                                          <p:val>
                                            <p:strVal val="#ppt_x"/>
                                          </p:val>
                                        </p:tav>
                                      </p:tavLst>
                                    </p:anim>
                                    <p:anim calcmode="lin" valueType="num">
                                      <p:cBhvr>
                                        <p:cTn id="19" dur="500" fill="hold"/>
                                        <p:tgtEl>
                                          <p:spTgt spid="31"/>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300"/>
                                  </p:stCondLst>
                                  <p:childTnLst>
                                    <p:animEffect transition="out" filter="fade">
                                      <p:cBhvr>
                                        <p:cTn id="21" dur="500" tmFilter="0, 0; .2, .5; .8, .5; 1, 0"/>
                                        <p:tgtEl>
                                          <p:spTgt spid="31"/>
                                        </p:tgtEl>
                                      </p:cBhvr>
                                    </p:animEffect>
                                    <p:animScale>
                                      <p:cBhvr>
                                        <p:cTn id="22" dur="250" autoRev="1" fill="hold"/>
                                        <p:tgtEl>
                                          <p:spTgt spid="31"/>
                                        </p:tgtEl>
                                      </p:cBhvr>
                                      <p:by x="105000" y="105000"/>
                                    </p:animScale>
                                  </p:childTnLst>
                                </p:cTn>
                              </p:par>
                              <p:par>
                                <p:cTn id="23" presetID="23" presetClass="entr" presetSubtype="528" fill="hold" nodeType="withEffect">
                                  <p:stCondLst>
                                    <p:cond delay="10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 calcmode="lin" valueType="num">
                                      <p:cBhvr>
                                        <p:cTn id="27" dur="500" fill="hold"/>
                                        <p:tgtEl>
                                          <p:spTgt spid="25"/>
                                        </p:tgtEl>
                                        <p:attrNameLst>
                                          <p:attrName>ppt_x</p:attrName>
                                        </p:attrNameLst>
                                      </p:cBhvr>
                                      <p:tavLst>
                                        <p:tav tm="0">
                                          <p:val>
                                            <p:fltVal val="0.5"/>
                                          </p:val>
                                        </p:tav>
                                        <p:tav tm="100000">
                                          <p:val>
                                            <p:strVal val="#ppt_x"/>
                                          </p:val>
                                        </p:tav>
                                      </p:tavLst>
                                    </p:anim>
                                    <p:anim calcmode="lin" valueType="num">
                                      <p:cBhvr>
                                        <p:cTn id="28" dur="500" fill="hold"/>
                                        <p:tgtEl>
                                          <p:spTgt spid="25"/>
                                        </p:tgtEl>
                                        <p:attrNameLst>
                                          <p:attrName>ppt_y</p:attrName>
                                        </p:attrNameLst>
                                      </p:cBhvr>
                                      <p:tavLst>
                                        <p:tav tm="0">
                                          <p:val>
                                            <p:fltVal val="0.5"/>
                                          </p:val>
                                        </p:tav>
                                        <p:tav tm="100000">
                                          <p:val>
                                            <p:strVal val="#ppt_y"/>
                                          </p:val>
                                        </p:tav>
                                      </p:tavLst>
                                    </p:anim>
                                  </p:childTnLst>
                                </p:cTn>
                              </p:par>
                              <p:par>
                                <p:cTn id="29" presetID="26" presetClass="emph" presetSubtype="0" fill="hold" nodeType="withEffect">
                                  <p:stCondLst>
                                    <p:cond delay="400"/>
                                  </p:stCondLst>
                                  <p:childTnLst>
                                    <p:animEffect transition="out" filter="fade">
                                      <p:cBhvr>
                                        <p:cTn id="30" dur="500" tmFilter="0, 0; .2, .5; .8, .5; 1, 0"/>
                                        <p:tgtEl>
                                          <p:spTgt spid="25"/>
                                        </p:tgtEl>
                                      </p:cBhvr>
                                    </p:animEffect>
                                    <p:animScale>
                                      <p:cBhvr>
                                        <p:cTn id="31" dur="250" autoRev="1" fill="hold"/>
                                        <p:tgtEl>
                                          <p:spTgt spid="25"/>
                                        </p:tgtEl>
                                      </p:cBhvr>
                                      <p:by x="105000" y="105000"/>
                                    </p:animScale>
                                  </p:childTnLst>
                                </p:cTn>
                              </p:par>
                              <p:par>
                                <p:cTn id="32" presetID="23" presetClass="entr" presetSubtype="528" fill="hold" grpId="0" nodeType="withEffect">
                                  <p:stCondLst>
                                    <p:cond delay="20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fltVal val="0"/>
                                          </p:val>
                                        </p:tav>
                                        <p:tav tm="100000">
                                          <p:val>
                                            <p:strVal val="#ppt_w"/>
                                          </p:val>
                                        </p:tav>
                                      </p:tavLst>
                                    </p:anim>
                                    <p:anim calcmode="lin" valueType="num">
                                      <p:cBhvr>
                                        <p:cTn id="35" dur="500" fill="hold"/>
                                        <p:tgtEl>
                                          <p:spTgt spid="27"/>
                                        </p:tgtEl>
                                        <p:attrNameLst>
                                          <p:attrName>ppt_h</p:attrName>
                                        </p:attrNameLst>
                                      </p:cBhvr>
                                      <p:tavLst>
                                        <p:tav tm="0">
                                          <p:val>
                                            <p:fltVal val="0"/>
                                          </p:val>
                                        </p:tav>
                                        <p:tav tm="100000">
                                          <p:val>
                                            <p:strVal val="#ppt_h"/>
                                          </p:val>
                                        </p:tav>
                                      </p:tavLst>
                                    </p:anim>
                                    <p:anim calcmode="lin" valueType="num">
                                      <p:cBhvr>
                                        <p:cTn id="36" dur="500" fill="hold"/>
                                        <p:tgtEl>
                                          <p:spTgt spid="27"/>
                                        </p:tgtEl>
                                        <p:attrNameLst>
                                          <p:attrName>ppt_x</p:attrName>
                                        </p:attrNameLst>
                                      </p:cBhvr>
                                      <p:tavLst>
                                        <p:tav tm="0">
                                          <p:val>
                                            <p:fltVal val="0.5"/>
                                          </p:val>
                                        </p:tav>
                                        <p:tav tm="100000">
                                          <p:val>
                                            <p:strVal val="#ppt_x"/>
                                          </p:val>
                                        </p:tav>
                                      </p:tavLst>
                                    </p:anim>
                                    <p:anim calcmode="lin" valueType="num">
                                      <p:cBhvr>
                                        <p:cTn id="37" dur="500" fill="hold"/>
                                        <p:tgtEl>
                                          <p:spTgt spid="27"/>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500"/>
                                  </p:stCondLst>
                                  <p:childTnLst>
                                    <p:animEffect transition="out" filter="fade">
                                      <p:cBhvr>
                                        <p:cTn id="39" dur="500" tmFilter="0, 0; .2, .5; .8, .5; 1, 0"/>
                                        <p:tgtEl>
                                          <p:spTgt spid="27"/>
                                        </p:tgtEl>
                                      </p:cBhvr>
                                    </p:animEffect>
                                    <p:animScale>
                                      <p:cBhvr>
                                        <p:cTn id="40" dur="250" autoRev="1" fill="hold"/>
                                        <p:tgtEl>
                                          <p:spTgt spid="27"/>
                                        </p:tgtEl>
                                      </p:cBhvr>
                                      <p:by x="105000" y="105000"/>
                                    </p:animScale>
                                  </p:childTnLst>
                                </p:cTn>
                              </p:par>
                              <p:par>
                                <p:cTn id="41" presetID="23" presetClass="entr" presetSubtype="528" fill="hold" nodeType="withEffect">
                                  <p:stCondLst>
                                    <p:cond delay="300"/>
                                  </p:stCondLst>
                                  <p:childTnLst>
                                    <p:set>
                                      <p:cBhvr>
                                        <p:cTn id="42" dur="1" fill="hold">
                                          <p:stCondLst>
                                            <p:cond delay="0"/>
                                          </p:stCondLst>
                                        </p:cTn>
                                        <p:tgtEl>
                                          <p:spTgt spid="23"/>
                                        </p:tgtEl>
                                        <p:attrNameLst>
                                          <p:attrName>style.visibility</p:attrName>
                                        </p:attrNameLst>
                                      </p:cBhvr>
                                      <p:to>
                                        <p:strVal val="visible"/>
                                      </p:to>
                                    </p:set>
                                    <p:anim calcmode="lin" valueType="num">
                                      <p:cBhvr>
                                        <p:cTn id="43" dur="500" fill="hold"/>
                                        <p:tgtEl>
                                          <p:spTgt spid="23"/>
                                        </p:tgtEl>
                                        <p:attrNameLst>
                                          <p:attrName>ppt_w</p:attrName>
                                        </p:attrNameLst>
                                      </p:cBhvr>
                                      <p:tavLst>
                                        <p:tav tm="0">
                                          <p:val>
                                            <p:fltVal val="0"/>
                                          </p:val>
                                        </p:tav>
                                        <p:tav tm="100000">
                                          <p:val>
                                            <p:strVal val="#ppt_w"/>
                                          </p:val>
                                        </p:tav>
                                      </p:tavLst>
                                    </p:anim>
                                    <p:anim calcmode="lin" valueType="num">
                                      <p:cBhvr>
                                        <p:cTn id="44" dur="500" fill="hold"/>
                                        <p:tgtEl>
                                          <p:spTgt spid="23"/>
                                        </p:tgtEl>
                                        <p:attrNameLst>
                                          <p:attrName>ppt_h</p:attrName>
                                        </p:attrNameLst>
                                      </p:cBhvr>
                                      <p:tavLst>
                                        <p:tav tm="0">
                                          <p:val>
                                            <p:fltVal val="0"/>
                                          </p:val>
                                        </p:tav>
                                        <p:tav tm="100000">
                                          <p:val>
                                            <p:strVal val="#ppt_h"/>
                                          </p:val>
                                        </p:tav>
                                      </p:tavLst>
                                    </p:anim>
                                    <p:anim calcmode="lin" valueType="num">
                                      <p:cBhvr>
                                        <p:cTn id="45" dur="500" fill="hold"/>
                                        <p:tgtEl>
                                          <p:spTgt spid="23"/>
                                        </p:tgtEl>
                                        <p:attrNameLst>
                                          <p:attrName>ppt_x</p:attrName>
                                        </p:attrNameLst>
                                      </p:cBhvr>
                                      <p:tavLst>
                                        <p:tav tm="0">
                                          <p:val>
                                            <p:fltVal val="0.5"/>
                                          </p:val>
                                        </p:tav>
                                        <p:tav tm="100000">
                                          <p:val>
                                            <p:strVal val="#ppt_x"/>
                                          </p:val>
                                        </p:tav>
                                      </p:tavLst>
                                    </p:anim>
                                    <p:anim calcmode="lin" valueType="num">
                                      <p:cBhvr>
                                        <p:cTn id="46" dur="500" fill="hold"/>
                                        <p:tgtEl>
                                          <p:spTgt spid="23"/>
                                        </p:tgtEl>
                                        <p:attrNameLst>
                                          <p:attrName>ppt_y</p:attrName>
                                        </p:attrNameLst>
                                      </p:cBhvr>
                                      <p:tavLst>
                                        <p:tav tm="0">
                                          <p:val>
                                            <p:fltVal val="0.5"/>
                                          </p:val>
                                        </p:tav>
                                        <p:tav tm="100000">
                                          <p:val>
                                            <p:strVal val="#ppt_y"/>
                                          </p:val>
                                        </p:tav>
                                      </p:tavLst>
                                    </p:anim>
                                  </p:childTnLst>
                                </p:cTn>
                              </p:par>
                              <p:par>
                                <p:cTn id="47" presetID="26" presetClass="emph" presetSubtype="0" fill="hold" nodeType="withEffect">
                                  <p:stCondLst>
                                    <p:cond delay="600"/>
                                  </p:stCondLst>
                                  <p:childTnLst>
                                    <p:animEffect transition="out" filter="fade">
                                      <p:cBhvr>
                                        <p:cTn id="48" dur="500" tmFilter="0, 0; .2, .5; .8, .5; 1, 0"/>
                                        <p:tgtEl>
                                          <p:spTgt spid="23"/>
                                        </p:tgtEl>
                                      </p:cBhvr>
                                    </p:animEffect>
                                    <p:animScale>
                                      <p:cBhvr>
                                        <p:cTn id="49" dur="250" autoRev="1" fill="hold"/>
                                        <p:tgtEl>
                                          <p:spTgt spid="23"/>
                                        </p:tgtEl>
                                      </p:cBhvr>
                                      <p:by x="105000" y="105000"/>
                                    </p:animScale>
                                  </p:childTnLst>
                                </p:cTn>
                              </p:par>
                              <p:par>
                                <p:cTn id="50" presetID="23" presetClass="entr" presetSubtype="528" fill="hold" grpId="0" nodeType="withEffect">
                                  <p:stCondLst>
                                    <p:cond delay="400"/>
                                  </p:stCondLst>
                                  <p:childTnLst>
                                    <p:set>
                                      <p:cBhvr>
                                        <p:cTn id="51" dur="1" fill="hold">
                                          <p:stCondLst>
                                            <p:cond delay="0"/>
                                          </p:stCondLst>
                                        </p:cTn>
                                        <p:tgtEl>
                                          <p:spTgt spid="28"/>
                                        </p:tgtEl>
                                        <p:attrNameLst>
                                          <p:attrName>style.visibility</p:attrName>
                                        </p:attrNameLst>
                                      </p:cBhvr>
                                      <p:to>
                                        <p:strVal val="visible"/>
                                      </p:to>
                                    </p:set>
                                    <p:anim calcmode="lin" valueType="num">
                                      <p:cBhvr>
                                        <p:cTn id="52" dur="500" fill="hold"/>
                                        <p:tgtEl>
                                          <p:spTgt spid="28"/>
                                        </p:tgtEl>
                                        <p:attrNameLst>
                                          <p:attrName>ppt_w</p:attrName>
                                        </p:attrNameLst>
                                      </p:cBhvr>
                                      <p:tavLst>
                                        <p:tav tm="0">
                                          <p:val>
                                            <p:fltVal val="0"/>
                                          </p:val>
                                        </p:tav>
                                        <p:tav tm="100000">
                                          <p:val>
                                            <p:strVal val="#ppt_w"/>
                                          </p:val>
                                        </p:tav>
                                      </p:tavLst>
                                    </p:anim>
                                    <p:anim calcmode="lin" valueType="num">
                                      <p:cBhvr>
                                        <p:cTn id="53" dur="500" fill="hold"/>
                                        <p:tgtEl>
                                          <p:spTgt spid="28"/>
                                        </p:tgtEl>
                                        <p:attrNameLst>
                                          <p:attrName>ppt_h</p:attrName>
                                        </p:attrNameLst>
                                      </p:cBhvr>
                                      <p:tavLst>
                                        <p:tav tm="0">
                                          <p:val>
                                            <p:fltVal val="0"/>
                                          </p:val>
                                        </p:tav>
                                        <p:tav tm="100000">
                                          <p:val>
                                            <p:strVal val="#ppt_h"/>
                                          </p:val>
                                        </p:tav>
                                      </p:tavLst>
                                    </p:anim>
                                    <p:anim calcmode="lin" valueType="num">
                                      <p:cBhvr>
                                        <p:cTn id="54" dur="500" fill="hold"/>
                                        <p:tgtEl>
                                          <p:spTgt spid="28"/>
                                        </p:tgtEl>
                                        <p:attrNameLst>
                                          <p:attrName>ppt_x</p:attrName>
                                        </p:attrNameLst>
                                      </p:cBhvr>
                                      <p:tavLst>
                                        <p:tav tm="0">
                                          <p:val>
                                            <p:fltVal val="0.5"/>
                                          </p:val>
                                        </p:tav>
                                        <p:tav tm="100000">
                                          <p:val>
                                            <p:strVal val="#ppt_x"/>
                                          </p:val>
                                        </p:tav>
                                      </p:tavLst>
                                    </p:anim>
                                    <p:anim calcmode="lin" valueType="num">
                                      <p:cBhvr>
                                        <p:cTn id="55" dur="500" fill="hold"/>
                                        <p:tgtEl>
                                          <p:spTgt spid="28"/>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700"/>
                                  </p:stCondLst>
                                  <p:childTnLst>
                                    <p:animEffect transition="out" filter="fade">
                                      <p:cBhvr>
                                        <p:cTn id="57" dur="500" tmFilter="0, 0; .2, .5; .8, .5; 1, 0"/>
                                        <p:tgtEl>
                                          <p:spTgt spid="28"/>
                                        </p:tgtEl>
                                      </p:cBhvr>
                                    </p:animEffect>
                                    <p:animScale>
                                      <p:cBhvr>
                                        <p:cTn id="58" dur="250" autoRev="1" fill="hold"/>
                                        <p:tgtEl>
                                          <p:spTgt spid="28"/>
                                        </p:tgtEl>
                                      </p:cBhvr>
                                      <p:by x="105000" y="105000"/>
                                    </p:animScale>
                                  </p:childTnLst>
                                </p:cTn>
                              </p:par>
                              <p:par>
                                <p:cTn id="59" presetID="23" presetClass="entr" presetSubtype="528" fill="hold" nodeType="withEffect">
                                  <p:stCondLst>
                                    <p:cond delay="500"/>
                                  </p:stCondLst>
                                  <p:childTnLst>
                                    <p:set>
                                      <p:cBhvr>
                                        <p:cTn id="60" dur="1" fill="hold">
                                          <p:stCondLst>
                                            <p:cond delay="0"/>
                                          </p:stCondLst>
                                        </p:cTn>
                                        <p:tgtEl>
                                          <p:spTgt spid="26"/>
                                        </p:tgtEl>
                                        <p:attrNameLst>
                                          <p:attrName>style.visibility</p:attrName>
                                        </p:attrNameLst>
                                      </p:cBhvr>
                                      <p:to>
                                        <p:strVal val="visible"/>
                                      </p:to>
                                    </p:set>
                                    <p:anim calcmode="lin" valueType="num">
                                      <p:cBhvr>
                                        <p:cTn id="61" dur="500" fill="hold"/>
                                        <p:tgtEl>
                                          <p:spTgt spid="26"/>
                                        </p:tgtEl>
                                        <p:attrNameLst>
                                          <p:attrName>ppt_w</p:attrName>
                                        </p:attrNameLst>
                                      </p:cBhvr>
                                      <p:tavLst>
                                        <p:tav tm="0">
                                          <p:val>
                                            <p:fltVal val="0"/>
                                          </p:val>
                                        </p:tav>
                                        <p:tav tm="100000">
                                          <p:val>
                                            <p:strVal val="#ppt_w"/>
                                          </p:val>
                                        </p:tav>
                                      </p:tavLst>
                                    </p:anim>
                                    <p:anim calcmode="lin" valueType="num">
                                      <p:cBhvr>
                                        <p:cTn id="62" dur="500" fill="hold"/>
                                        <p:tgtEl>
                                          <p:spTgt spid="26"/>
                                        </p:tgtEl>
                                        <p:attrNameLst>
                                          <p:attrName>ppt_h</p:attrName>
                                        </p:attrNameLst>
                                      </p:cBhvr>
                                      <p:tavLst>
                                        <p:tav tm="0">
                                          <p:val>
                                            <p:fltVal val="0"/>
                                          </p:val>
                                        </p:tav>
                                        <p:tav tm="100000">
                                          <p:val>
                                            <p:strVal val="#ppt_h"/>
                                          </p:val>
                                        </p:tav>
                                      </p:tavLst>
                                    </p:anim>
                                    <p:anim calcmode="lin" valueType="num">
                                      <p:cBhvr>
                                        <p:cTn id="63" dur="500" fill="hold"/>
                                        <p:tgtEl>
                                          <p:spTgt spid="26"/>
                                        </p:tgtEl>
                                        <p:attrNameLst>
                                          <p:attrName>ppt_x</p:attrName>
                                        </p:attrNameLst>
                                      </p:cBhvr>
                                      <p:tavLst>
                                        <p:tav tm="0">
                                          <p:val>
                                            <p:fltVal val="0.5"/>
                                          </p:val>
                                        </p:tav>
                                        <p:tav tm="100000">
                                          <p:val>
                                            <p:strVal val="#ppt_x"/>
                                          </p:val>
                                        </p:tav>
                                      </p:tavLst>
                                    </p:anim>
                                    <p:anim calcmode="lin" valueType="num">
                                      <p:cBhvr>
                                        <p:cTn id="64" dur="500" fill="hold"/>
                                        <p:tgtEl>
                                          <p:spTgt spid="26"/>
                                        </p:tgtEl>
                                        <p:attrNameLst>
                                          <p:attrName>ppt_y</p:attrName>
                                        </p:attrNameLst>
                                      </p:cBhvr>
                                      <p:tavLst>
                                        <p:tav tm="0">
                                          <p:val>
                                            <p:fltVal val="0.5"/>
                                          </p:val>
                                        </p:tav>
                                        <p:tav tm="100000">
                                          <p:val>
                                            <p:strVal val="#ppt_y"/>
                                          </p:val>
                                        </p:tav>
                                      </p:tavLst>
                                    </p:anim>
                                  </p:childTnLst>
                                </p:cTn>
                              </p:par>
                              <p:par>
                                <p:cTn id="65" presetID="26" presetClass="emph" presetSubtype="0" fill="hold" nodeType="withEffect">
                                  <p:stCondLst>
                                    <p:cond delay="800"/>
                                  </p:stCondLst>
                                  <p:childTnLst>
                                    <p:animEffect transition="out" filter="fade">
                                      <p:cBhvr>
                                        <p:cTn id="66" dur="500" tmFilter="0, 0; .2, .5; .8, .5; 1, 0"/>
                                        <p:tgtEl>
                                          <p:spTgt spid="26"/>
                                        </p:tgtEl>
                                      </p:cBhvr>
                                    </p:animEffect>
                                    <p:animScale>
                                      <p:cBhvr>
                                        <p:cTn id="67" dur="250" autoRev="1" fill="hold"/>
                                        <p:tgtEl>
                                          <p:spTgt spid="26"/>
                                        </p:tgtEl>
                                      </p:cBhvr>
                                      <p:by x="105000" y="105000"/>
                                    </p:animScale>
                                  </p:childTnLst>
                                </p:cTn>
                              </p:par>
                              <p:par>
                                <p:cTn id="68" presetID="23" presetClass="entr" presetSubtype="528" fill="hold" grpId="0" nodeType="withEffect">
                                  <p:stCondLst>
                                    <p:cond delay="600"/>
                                  </p:stCondLst>
                                  <p:childTnLst>
                                    <p:set>
                                      <p:cBhvr>
                                        <p:cTn id="69" dur="1" fill="hold">
                                          <p:stCondLst>
                                            <p:cond delay="0"/>
                                          </p:stCondLst>
                                        </p:cTn>
                                        <p:tgtEl>
                                          <p:spTgt spid="29"/>
                                        </p:tgtEl>
                                        <p:attrNameLst>
                                          <p:attrName>style.visibility</p:attrName>
                                        </p:attrNameLst>
                                      </p:cBhvr>
                                      <p:to>
                                        <p:strVal val="visible"/>
                                      </p:to>
                                    </p:set>
                                    <p:anim calcmode="lin" valueType="num">
                                      <p:cBhvr>
                                        <p:cTn id="70" dur="500" fill="hold"/>
                                        <p:tgtEl>
                                          <p:spTgt spid="29"/>
                                        </p:tgtEl>
                                        <p:attrNameLst>
                                          <p:attrName>ppt_w</p:attrName>
                                        </p:attrNameLst>
                                      </p:cBhvr>
                                      <p:tavLst>
                                        <p:tav tm="0">
                                          <p:val>
                                            <p:fltVal val="0"/>
                                          </p:val>
                                        </p:tav>
                                        <p:tav tm="100000">
                                          <p:val>
                                            <p:strVal val="#ppt_w"/>
                                          </p:val>
                                        </p:tav>
                                      </p:tavLst>
                                    </p:anim>
                                    <p:anim calcmode="lin" valueType="num">
                                      <p:cBhvr>
                                        <p:cTn id="71" dur="500" fill="hold"/>
                                        <p:tgtEl>
                                          <p:spTgt spid="29"/>
                                        </p:tgtEl>
                                        <p:attrNameLst>
                                          <p:attrName>ppt_h</p:attrName>
                                        </p:attrNameLst>
                                      </p:cBhvr>
                                      <p:tavLst>
                                        <p:tav tm="0">
                                          <p:val>
                                            <p:fltVal val="0"/>
                                          </p:val>
                                        </p:tav>
                                        <p:tav tm="100000">
                                          <p:val>
                                            <p:strVal val="#ppt_h"/>
                                          </p:val>
                                        </p:tav>
                                      </p:tavLst>
                                    </p:anim>
                                    <p:anim calcmode="lin" valueType="num">
                                      <p:cBhvr>
                                        <p:cTn id="72" dur="500" fill="hold"/>
                                        <p:tgtEl>
                                          <p:spTgt spid="29"/>
                                        </p:tgtEl>
                                        <p:attrNameLst>
                                          <p:attrName>ppt_x</p:attrName>
                                        </p:attrNameLst>
                                      </p:cBhvr>
                                      <p:tavLst>
                                        <p:tav tm="0">
                                          <p:val>
                                            <p:fltVal val="0.5"/>
                                          </p:val>
                                        </p:tav>
                                        <p:tav tm="100000">
                                          <p:val>
                                            <p:strVal val="#ppt_x"/>
                                          </p:val>
                                        </p:tav>
                                      </p:tavLst>
                                    </p:anim>
                                    <p:anim calcmode="lin" valueType="num">
                                      <p:cBhvr>
                                        <p:cTn id="73" dur="500" fill="hold"/>
                                        <p:tgtEl>
                                          <p:spTgt spid="29"/>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900"/>
                                  </p:stCondLst>
                                  <p:childTnLst>
                                    <p:animEffect transition="out" filter="fade">
                                      <p:cBhvr>
                                        <p:cTn id="75" dur="500" tmFilter="0, 0; .2, .5; .8, .5; 1, 0"/>
                                        <p:tgtEl>
                                          <p:spTgt spid="29"/>
                                        </p:tgtEl>
                                      </p:cBhvr>
                                    </p:animEffect>
                                    <p:animScale>
                                      <p:cBhvr>
                                        <p:cTn id="76" dur="250" autoRev="1" fill="hold"/>
                                        <p:tgtEl>
                                          <p:spTgt spid="29"/>
                                        </p:tgtEl>
                                      </p:cBhvr>
                                      <p:by x="105000" y="105000"/>
                                    </p:animScale>
                                  </p:childTnLst>
                                </p:cTn>
                              </p:par>
                              <p:par>
                                <p:cTn id="77" presetID="23" presetClass="entr" presetSubtype="528" fill="hold" nodeType="withEffect">
                                  <p:stCondLst>
                                    <p:cond delay="700"/>
                                  </p:stCondLst>
                                  <p:childTnLst>
                                    <p:set>
                                      <p:cBhvr>
                                        <p:cTn id="78" dur="1" fill="hold">
                                          <p:stCondLst>
                                            <p:cond delay="0"/>
                                          </p:stCondLst>
                                        </p:cTn>
                                        <p:tgtEl>
                                          <p:spTgt spid="24"/>
                                        </p:tgtEl>
                                        <p:attrNameLst>
                                          <p:attrName>style.visibility</p:attrName>
                                        </p:attrNameLst>
                                      </p:cBhvr>
                                      <p:to>
                                        <p:strVal val="visible"/>
                                      </p:to>
                                    </p:set>
                                    <p:anim calcmode="lin" valueType="num">
                                      <p:cBhvr>
                                        <p:cTn id="79" dur="500" fill="hold"/>
                                        <p:tgtEl>
                                          <p:spTgt spid="24"/>
                                        </p:tgtEl>
                                        <p:attrNameLst>
                                          <p:attrName>ppt_w</p:attrName>
                                        </p:attrNameLst>
                                      </p:cBhvr>
                                      <p:tavLst>
                                        <p:tav tm="0">
                                          <p:val>
                                            <p:fltVal val="0"/>
                                          </p:val>
                                        </p:tav>
                                        <p:tav tm="100000">
                                          <p:val>
                                            <p:strVal val="#ppt_w"/>
                                          </p:val>
                                        </p:tav>
                                      </p:tavLst>
                                    </p:anim>
                                    <p:anim calcmode="lin" valueType="num">
                                      <p:cBhvr>
                                        <p:cTn id="80" dur="500" fill="hold"/>
                                        <p:tgtEl>
                                          <p:spTgt spid="24"/>
                                        </p:tgtEl>
                                        <p:attrNameLst>
                                          <p:attrName>ppt_h</p:attrName>
                                        </p:attrNameLst>
                                      </p:cBhvr>
                                      <p:tavLst>
                                        <p:tav tm="0">
                                          <p:val>
                                            <p:fltVal val="0"/>
                                          </p:val>
                                        </p:tav>
                                        <p:tav tm="100000">
                                          <p:val>
                                            <p:strVal val="#ppt_h"/>
                                          </p:val>
                                        </p:tav>
                                      </p:tavLst>
                                    </p:anim>
                                    <p:anim calcmode="lin" valueType="num">
                                      <p:cBhvr>
                                        <p:cTn id="81" dur="500" fill="hold"/>
                                        <p:tgtEl>
                                          <p:spTgt spid="24"/>
                                        </p:tgtEl>
                                        <p:attrNameLst>
                                          <p:attrName>ppt_x</p:attrName>
                                        </p:attrNameLst>
                                      </p:cBhvr>
                                      <p:tavLst>
                                        <p:tav tm="0">
                                          <p:val>
                                            <p:fltVal val="0.5"/>
                                          </p:val>
                                        </p:tav>
                                        <p:tav tm="100000">
                                          <p:val>
                                            <p:strVal val="#ppt_x"/>
                                          </p:val>
                                        </p:tav>
                                      </p:tavLst>
                                    </p:anim>
                                    <p:anim calcmode="lin" valueType="num">
                                      <p:cBhvr>
                                        <p:cTn id="82" dur="500" fill="hold"/>
                                        <p:tgtEl>
                                          <p:spTgt spid="24"/>
                                        </p:tgtEl>
                                        <p:attrNameLst>
                                          <p:attrName>ppt_y</p:attrName>
                                        </p:attrNameLst>
                                      </p:cBhvr>
                                      <p:tavLst>
                                        <p:tav tm="0">
                                          <p:val>
                                            <p:fltVal val="0.5"/>
                                          </p:val>
                                        </p:tav>
                                        <p:tav tm="100000">
                                          <p:val>
                                            <p:strVal val="#ppt_y"/>
                                          </p:val>
                                        </p:tav>
                                      </p:tavLst>
                                    </p:anim>
                                  </p:childTnLst>
                                </p:cTn>
                              </p:par>
                              <p:par>
                                <p:cTn id="83" presetID="26" presetClass="emph" presetSubtype="0" fill="hold" nodeType="withEffect">
                                  <p:stCondLst>
                                    <p:cond delay="1000"/>
                                  </p:stCondLst>
                                  <p:childTnLst>
                                    <p:animEffect transition="out" filter="fade">
                                      <p:cBhvr>
                                        <p:cTn id="84" dur="500" tmFilter="0, 0; .2, .5; .8, .5; 1, 0"/>
                                        <p:tgtEl>
                                          <p:spTgt spid="24"/>
                                        </p:tgtEl>
                                      </p:cBhvr>
                                    </p:animEffect>
                                    <p:animScale>
                                      <p:cBhvr>
                                        <p:cTn id="85" dur="250" autoRev="1" fill="hold"/>
                                        <p:tgtEl>
                                          <p:spTgt spid="24"/>
                                        </p:tgtEl>
                                      </p:cBhvr>
                                      <p:by x="105000" y="105000"/>
                                    </p:animScale>
                                  </p:childTnLst>
                                </p:cTn>
                              </p:par>
                              <p:par>
                                <p:cTn id="86" presetID="23" presetClass="entr" presetSubtype="528" fill="hold" grpId="0" nodeType="withEffect">
                                  <p:stCondLst>
                                    <p:cond delay="80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 calcmode="lin" valueType="num">
                                      <p:cBhvr>
                                        <p:cTn id="90" dur="500" fill="hold"/>
                                        <p:tgtEl>
                                          <p:spTgt spid="30"/>
                                        </p:tgtEl>
                                        <p:attrNameLst>
                                          <p:attrName>ppt_x</p:attrName>
                                        </p:attrNameLst>
                                      </p:cBhvr>
                                      <p:tavLst>
                                        <p:tav tm="0">
                                          <p:val>
                                            <p:fltVal val="0.5"/>
                                          </p:val>
                                        </p:tav>
                                        <p:tav tm="100000">
                                          <p:val>
                                            <p:strVal val="#ppt_x"/>
                                          </p:val>
                                        </p:tav>
                                      </p:tavLst>
                                    </p:anim>
                                    <p:anim calcmode="lin" valueType="num">
                                      <p:cBhvr>
                                        <p:cTn id="91" dur="500" fill="hold"/>
                                        <p:tgtEl>
                                          <p:spTgt spid="30"/>
                                        </p:tgtEl>
                                        <p:attrNameLst>
                                          <p:attrName>ppt_y</p:attrName>
                                        </p:attrNameLst>
                                      </p:cBhvr>
                                      <p:tavLst>
                                        <p:tav tm="0">
                                          <p:val>
                                            <p:fltVal val="0.5"/>
                                          </p:val>
                                        </p:tav>
                                        <p:tav tm="100000">
                                          <p:val>
                                            <p:strVal val="#ppt_y"/>
                                          </p:val>
                                        </p:tav>
                                      </p:tavLst>
                                    </p:anim>
                                  </p:childTnLst>
                                </p:cTn>
                              </p:par>
                              <p:par>
                                <p:cTn id="92" presetID="26" presetClass="emph" presetSubtype="0" fill="hold" grpId="1" nodeType="withEffect">
                                  <p:stCondLst>
                                    <p:cond delay="1100"/>
                                  </p:stCondLst>
                                  <p:childTnLst>
                                    <p:animEffect transition="out" filter="fade">
                                      <p:cBhvr>
                                        <p:cTn id="93" dur="500" tmFilter="0, 0; .2, .5; .8, .5; 1, 0"/>
                                        <p:tgtEl>
                                          <p:spTgt spid="30"/>
                                        </p:tgtEl>
                                      </p:cBhvr>
                                    </p:animEffect>
                                    <p:animScale>
                                      <p:cBhvr>
                                        <p:cTn id="94" dur="250" autoRev="1" fill="hold"/>
                                        <p:tgtEl>
                                          <p:spTgt spid="30"/>
                                        </p:tgtEl>
                                      </p:cBhvr>
                                      <p:by x="105000" y="105000"/>
                                    </p:animScale>
                                  </p:childTnLst>
                                </p:cTn>
                              </p:par>
                              <p:par>
                                <p:cTn id="95" presetID="23" presetClass="entr" presetSubtype="528" fill="hold" nodeType="withEffect">
                                  <p:stCondLst>
                                    <p:cond delay="900"/>
                                  </p:stCondLst>
                                  <p:childTnLst>
                                    <p:set>
                                      <p:cBhvr>
                                        <p:cTn id="96" dur="1" fill="hold">
                                          <p:stCondLst>
                                            <p:cond delay="0"/>
                                          </p:stCondLst>
                                        </p:cTn>
                                        <p:tgtEl>
                                          <p:spTgt spid="22"/>
                                        </p:tgtEl>
                                        <p:attrNameLst>
                                          <p:attrName>style.visibility</p:attrName>
                                        </p:attrNameLst>
                                      </p:cBhvr>
                                      <p:to>
                                        <p:strVal val="visible"/>
                                      </p:to>
                                    </p:set>
                                    <p:anim calcmode="lin" valueType="num">
                                      <p:cBhvr>
                                        <p:cTn id="97" dur="500" fill="hold"/>
                                        <p:tgtEl>
                                          <p:spTgt spid="22"/>
                                        </p:tgtEl>
                                        <p:attrNameLst>
                                          <p:attrName>ppt_w</p:attrName>
                                        </p:attrNameLst>
                                      </p:cBhvr>
                                      <p:tavLst>
                                        <p:tav tm="0">
                                          <p:val>
                                            <p:fltVal val="0"/>
                                          </p:val>
                                        </p:tav>
                                        <p:tav tm="100000">
                                          <p:val>
                                            <p:strVal val="#ppt_w"/>
                                          </p:val>
                                        </p:tav>
                                      </p:tavLst>
                                    </p:anim>
                                    <p:anim calcmode="lin" valueType="num">
                                      <p:cBhvr>
                                        <p:cTn id="98" dur="500" fill="hold"/>
                                        <p:tgtEl>
                                          <p:spTgt spid="22"/>
                                        </p:tgtEl>
                                        <p:attrNameLst>
                                          <p:attrName>ppt_h</p:attrName>
                                        </p:attrNameLst>
                                      </p:cBhvr>
                                      <p:tavLst>
                                        <p:tav tm="0">
                                          <p:val>
                                            <p:fltVal val="0"/>
                                          </p:val>
                                        </p:tav>
                                        <p:tav tm="100000">
                                          <p:val>
                                            <p:strVal val="#ppt_h"/>
                                          </p:val>
                                        </p:tav>
                                      </p:tavLst>
                                    </p:anim>
                                    <p:anim calcmode="lin" valueType="num">
                                      <p:cBhvr>
                                        <p:cTn id="99" dur="500" fill="hold"/>
                                        <p:tgtEl>
                                          <p:spTgt spid="22"/>
                                        </p:tgtEl>
                                        <p:attrNameLst>
                                          <p:attrName>ppt_x</p:attrName>
                                        </p:attrNameLst>
                                      </p:cBhvr>
                                      <p:tavLst>
                                        <p:tav tm="0">
                                          <p:val>
                                            <p:fltVal val="0.5"/>
                                          </p:val>
                                        </p:tav>
                                        <p:tav tm="100000">
                                          <p:val>
                                            <p:strVal val="#ppt_x"/>
                                          </p:val>
                                        </p:tav>
                                      </p:tavLst>
                                    </p:anim>
                                    <p:anim calcmode="lin" valueType="num">
                                      <p:cBhvr>
                                        <p:cTn id="100" dur="500" fill="hold"/>
                                        <p:tgtEl>
                                          <p:spTgt spid="22"/>
                                        </p:tgtEl>
                                        <p:attrNameLst>
                                          <p:attrName>ppt_y</p:attrName>
                                        </p:attrNameLst>
                                      </p:cBhvr>
                                      <p:tavLst>
                                        <p:tav tm="0">
                                          <p:val>
                                            <p:fltVal val="0.5"/>
                                          </p:val>
                                        </p:tav>
                                        <p:tav tm="100000">
                                          <p:val>
                                            <p:strVal val="#ppt_y"/>
                                          </p:val>
                                        </p:tav>
                                      </p:tavLst>
                                    </p:anim>
                                  </p:childTnLst>
                                </p:cTn>
                              </p:par>
                              <p:par>
                                <p:cTn id="101" presetID="26" presetClass="emph" presetSubtype="0" fill="hold" nodeType="withEffect">
                                  <p:stCondLst>
                                    <p:cond delay="1200"/>
                                  </p:stCondLst>
                                  <p:childTnLst>
                                    <p:animEffect transition="out" filter="fade">
                                      <p:cBhvr>
                                        <p:cTn id="102" dur="500" tmFilter="0, 0; .2, .5; .8, .5; 1, 0"/>
                                        <p:tgtEl>
                                          <p:spTgt spid="22"/>
                                        </p:tgtEl>
                                      </p:cBhvr>
                                    </p:animEffect>
                                    <p:animScale>
                                      <p:cBhvr>
                                        <p:cTn id="103" dur="250" autoRev="1" fill="hold"/>
                                        <p:tgtEl>
                                          <p:spTgt spid="22"/>
                                        </p:tgtEl>
                                      </p:cBhvr>
                                      <p:by x="105000" y="105000"/>
                                    </p:animScale>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par>
                                <p:cTn id="109" presetID="22" presetClass="entr" presetSubtype="1"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up)">
                                      <p:cBhvr>
                                        <p:cTn id="111" dur="500"/>
                                        <p:tgtEl>
                                          <p:spTgt spid="33"/>
                                        </p:tgtEl>
                                      </p:cBhvr>
                                    </p:animEffect>
                                  </p:childTnLst>
                                </p:cTn>
                              </p:par>
                            </p:childTnLst>
                          </p:cTn>
                        </p:par>
                      </p:childTnLst>
                    </p:cTn>
                  </p:par>
                  <p:par>
                    <p:cTn id="112" fill="hold">
                      <p:stCondLst>
                        <p:cond delay="indefinite"/>
                      </p:stCondLst>
                      <p:childTnLst>
                        <p:par>
                          <p:cTn id="113" fill="hold">
                            <p:stCondLst>
                              <p:cond delay="0"/>
                            </p:stCondLst>
                            <p:childTnLst>
                              <p:par>
                                <p:cTn id="114" presetID="10" presetClass="entr" presetSubtype="0" fill="hold" grpId="0" nodeType="clickEffect">
                                  <p:stCondLst>
                                    <p:cond delay="0"/>
                                  </p:stCondLst>
                                  <p:childTnLst>
                                    <p:set>
                                      <p:cBhvr>
                                        <p:cTn id="115" dur="1" fill="hold">
                                          <p:stCondLst>
                                            <p:cond delay="0"/>
                                          </p:stCondLst>
                                        </p:cTn>
                                        <p:tgtEl>
                                          <p:spTgt spid="34"/>
                                        </p:tgtEl>
                                        <p:attrNameLst>
                                          <p:attrName>style.visibility</p:attrName>
                                        </p:attrNameLst>
                                      </p:cBhvr>
                                      <p:to>
                                        <p:strVal val="visible"/>
                                      </p:to>
                                    </p:set>
                                    <p:animEffect transition="in" filter="fade">
                                      <p:cBhvr>
                                        <p:cTn id="116" dur="500"/>
                                        <p:tgtEl>
                                          <p:spTgt spid="34"/>
                                        </p:tgtEl>
                                      </p:cBhvr>
                                    </p:animEffect>
                                  </p:childTnLst>
                                </p:cTn>
                              </p:par>
                              <p:par>
                                <p:cTn id="117" presetID="22" presetClass="entr" presetSubtype="1" fill="hold" grpId="0" nodeType="withEffect">
                                  <p:stCondLst>
                                    <p:cond delay="0"/>
                                  </p:stCondLst>
                                  <p:childTnLst>
                                    <p:set>
                                      <p:cBhvr>
                                        <p:cTn id="118" dur="1" fill="hold">
                                          <p:stCondLst>
                                            <p:cond delay="0"/>
                                          </p:stCondLst>
                                        </p:cTn>
                                        <p:tgtEl>
                                          <p:spTgt spid="35"/>
                                        </p:tgtEl>
                                        <p:attrNameLst>
                                          <p:attrName>style.visibility</p:attrName>
                                        </p:attrNameLst>
                                      </p:cBhvr>
                                      <p:to>
                                        <p:strVal val="visible"/>
                                      </p:to>
                                    </p:set>
                                    <p:animEffect transition="in" filter="wipe(up)">
                                      <p:cBhvr>
                                        <p:cTn id="119" dur="500"/>
                                        <p:tgtEl>
                                          <p:spTgt spid="35"/>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36"/>
                                        </p:tgtEl>
                                        <p:attrNameLst>
                                          <p:attrName>style.visibility</p:attrName>
                                        </p:attrNameLst>
                                      </p:cBhvr>
                                      <p:to>
                                        <p:strVal val="visible"/>
                                      </p:to>
                                    </p:set>
                                    <p:animEffect transition="in" filter="fade">
                                      <p:cBhvr>
                                        <p:cTn id="124" dur="500"/>
                                        <p:tgtEl>
                                          <p:spTgt spid="36"/>
                                        </p:tgtEl>
                                      </p:cBhvr>
                                    </p:animEffect>
                                  </p:childTnLst>
                                </p:cTn>
                              </p:par>
                              <p:par>
                                <p:cTn id="125" presetID="22" presetClass="entr" presetSubtype="1"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wipe(up)">
                                      <p:cBhvr>
                                        <p:cTn id="127" dur="500"/>
                                        <p:tgtEl>
                                          <p:spTgt spid="37"/>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childTnLst>
                                </p:cTn>
                              </p:par>
                              <p:par>
                                <p:cTn id="133" presetID="22" presetClass="entr" presetSubtype="1" fill="hold" grpId="0" nodeType="withEffect">
                                  <p:stCondLst>
                                    <p:cond delay="0"/>
                                  </p:stCondLst>
                                  <p:childTnLst>
                                    <p:set>
                                      <p:cBhvr>
                                        <p:cTn id="134" dur="1" fill="hold">
                                          <p:stCondLst>
                                            <p:cond delay="0"/>
                                          </p:stCondLst>
                                        </p:cTn>
                                        <p:tgtEl>
                                          <p:spTgt spid="39"/>
                                        </p:tgtEl>
                                        <p:attrNameLst>
                                          <p:attrName>style.visibility</p:attrName>
                                        </p:attrNameLst>
                                      </p:cBhvr>
                                      <p:to>
                                        <p:strVal val="visible"/>
                                      </p:to>
                                    </p:set>
                                    <p:animEffect transition="in" filter="wipe(up)">
                                      <p:cBhvr>
                                        <p:cTn id="135" dur="500"/>
                                        <p:tgtEl>
                                          <p:spTgt spid="39"/>
                                        </p:tgtEl>
                                      </p:cBhvr>
                                    </p:animEffect>
                                  </p:childTnLst>
                                </p:cTn>
                              </p:par>
                            </p:childTnLst>
                          </p:cTn>
                        </p:par>
                      </p:childTnLst>
                    </p:cTn>
                  </p:par>
                  <p:par>
                    <p:cTn id="136" fill="hold">
                      <p:stCondLst>
                        <p:cond delay="indefinite"/>
                      </p:stCondLst>
                      <p:childTnLst>
                        <p:par>
                          <p:cTn id="137" fill="hold">
                            <p:stCondLst>
                              <p:cond delay="0"/>
                            </p:stCondLst>
                            <p:childTnLst>
                              <p:par>
                                <p:cTn id="138" presetID="10" presetClass="entr" presetSubtype="0" fill="hold" grpId="0" nodeType="clickEffect">
                                  <p:stCondLst>
                                    <p:cond delay="0"/>
                                  </p:stCondLst>
                                  <p:childTnLst>
                                    <p:set>
                                      <p:cBhvr>
                                        <p:cTn id="139" dur="1" fill="hold">
                                          <p:stCondLst>
                                            <p:cond delay="0"/>
                                          </p:stCondLst>
                                        </p:cTn>
                                        <p:tgtEl>
                                          <p:spTgt spid="40"/>
                                        </p:tgtEl>
                                        <p:attrNameLst>
                                          <p:attrName>style.visibility</p:attrName>
                                        </p:attrNameLst>
                                      </p:cBhvr>
                                      <p:to>
                                        <p:strVal val="visible"/>
                                      </p:to>
                                    </p:set>
                                    <p:animEffect transition="in" filter="fade">
                                      <p:cBhvr>
                                        <p:cTn id="140" dur="500"/>
                                        <p:tgtEl>
                                          <p:spTgt spid="40"/>
                                        </p:tgtEl>
                                      </p:cBhvr>
                                    </p:animEffect>
                                  </p:childTnLst>
                                </p:cTn>
                              </p:par>
                              <p:par>
                                <p:cTn id="141" presetID="22" presetClass="entr" presetSubtype="1" fill="hold" grpId="0" nodeType="withEffect">
                                  <p:stCondLst>
                                    <p:cond delay="0"/>
                                  </p:stCondLst>
                                  <p:childTnLst>
                                    <p:set>
                                      <p:cBhvr>
                                        <p:cTn id="142" dur="1" fill="hold">
                                          <p:stCondLst>
                                            <p:cond delay="0"/>
                                          </p:stCondLst>
                                        </p:cTn>
                                        <p:tgtEl>
                                          <p:spTgt spid="41"/>
                                        </p:tgtEl>
                                        <p:attrNameLst>
                                          <p:attrName>style.visibility</p:attrName>
                                        </p:attrNameLst>
                                      </p:cBhvr>
                                      <p:to>
                                        <p:strVal val="visible"/>
                                      </p:to>
                                    </p:set>
                                    <p:animEffect transition="in" filter="wipe(up)">
                                      <p:cBhvr>
                                        <p:cTn id="143"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p:bldP spid="33" grpId="0"/>
      <p:bldP spid="34" grpId="0"/>
      <p:bldP spid="35" grpId="0"/>
      <p:bldP spid="36" grpId="0"/>
      <p:bldP spid="37" grpId="0"/>
      <p:bldP spid="38" grpId="0"/>
      <p:bldP spid="39" grpId="0"/>
      <p:bldP spid="40" grpId="0"/>
      <p:bldP spid="41" grpId="0"/>
      <p:bldP spid="42" grpId="0"/>
      <p:bldP spid="4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25" name="六边形 24"/>
          <p:cNvSpPr/>
          <p:nvPr/>
        </p:nvSpPr>
        <p:spPr>
          <a:xfrm>
            <a:off x="1115418" y="3471600"/>
            <a:ext cx="1598072" cy="1377647"/>
          </a:xfrm>
          <a:prstGeom prst="hexagon">
            <a:avLst/>
          </a:prstGeom>
          <a:blipFill>
            <a:blip r:embed="rId4" cstate="prin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6" name="六边形 25"/>
          <p:cNvSpPr/>
          <p:nvPr/>
        </p:nvSpPr>
        <p:spPr>
          <a:xfrm>
            <a:off x="3815366" y="1976936"/>
            <a:ext cx="1598072" cy="1377647"/>
          </a:xfrm>
          <a:prstGeom prst="hexagon">
            <a:avLst/>
          </a:prstGeom>
          <a:blipFill>
            <a:blip r:embed="rId5" cstate="prin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7" name="六边形 26"/>
          <p:cNvSpPr/>
          <p:nvPr/>
        </p:nvSpPr>
        <p:spPr>
          <a:xfrm>
            <a:off x="2465393" y="2721506"/>
            <a:ext cx="1598072" cy="1377647"/>
          </a:xfrm>
          <a:prstGeom prst="hexagon">
            <a:avLst/>
          </a:prstGeom>
          <a:solidFill>
            <a:srgbClr val="16293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dirty="0">
                <a:solidFill>
                  <a:schemeClr val="bg1"/>
                </a:solidFill>
                <a:latin typeface="微软雅黑" pitchFamily="34" charset="-122"/>
                <a:ea typeface="微软雅黑" pitchFamily="34" charset="-122"/>
              </a:rPr>
              <a:t>沉稳</a:t>
            </a:r>
          </a:p>
        </p:txBody>
      </p:sp>
      <p:sp>
        <p:nvSpPr>
          <p:cNvPr id="28" name="六边形 27"/>
          <p:cNvSpPr/>
          <p:nvPr/>
        </p:nvSpPr>
        <p:spPr>
          <a:xfrm>
            <a:off x="2465393" y="4221695"/>
            <a:ext cx="1598072" cy="1377647"/>
          </a:xfrm>
          <a:prstGeom prst="hexagon">
            <a:avLst/>
          </a:prstGeom>
          <a:blipFill>
            <a:blip r:embed="rId6" cstate="print">
              <a:extLst/>
            </a:blip>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9" name="六边形 28"/>
          <p:cNvSpPr/>
          <p:nvPr/>
        </p:nvSpPr>
        <p:spPr>
          <a:xfrm>
            <a:off x="5165341" y="4221695"/>
            <a:ext cx="1598072" cy="1377647"/>
          </a:xfrm>
          <a:prstGeom prst="hexagon">
            <a:avLst/>
          </a:prstGeom>
          <a:blipFill>
            <a:blip r:embed="rId7" cstate="prin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0" name="TextBox 7"/>
          <p:cNvSpPr txBox="1"/>
          <p:nvPr/>
        </p:nvSpPr>
        <p:spPr>
          <a:xfrm>
            <a:off x="8747274" y="1714522"/>
            <a:ext cx="2551730" cy="692497"/>
          </a:xfrm>
          <a:prstGeom prst="rect">
            <a:avLst/>
          </a:prstGeom>
          <a:noFill/>
        </p:spPr>
        <p:txBody>
          <a:bodyPr wrap="square"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31" name="TextBox 8"/>
          <p:cNvSpPr txBox="1"/>
          <p:nvPr/>
        </p:nvSpPr>
        <p:spPr>
          <a:xfrm>
            <a:off x="8747275" y="1352332"/>
            <a:ext cx="1485296" cy="415498"/>
          </a:xfrm>
          <a:prstGeom prst="rect">
            <a:avLst/>
          </a:prstGeom>
          <a:noFill/>
        </p:spPr>
        <p:txBody>
          <a:bodyPr wrap="square" tIns="0" bIns="0"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32" name="TextBox 9"/>
          <p:cNvSpPr txBox="1"/>
          <p:nvPr/>
        </p:nvSpPr>
        <p:spPr>
          <a:xfrm>
            <a:off x="8747274" y="2931587"/>
            <a:ext cx="2551730" cy="692497"/>
          </a:xfrm>
          <a:prstGeom prst="rect">
            <a:avLst/>
          </a:prstGeom>
          <a:noFill/>
        </p:spPr>
        <p:txBody>
          <a:bodyPr wrap="square"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33" name="TextBox 10"/>
          <p:cNvSpPr txBox="1"/>
          <p:nvPr/>
        </p:nvSpPr>
        <p:spPr>
          <a:xfrm>
            <a:off x="8747275" y="2569395"/>
            <a:ext cx="1485296" cy="415498"/>
          </a:xfrm>
          <a:prstGeom prst="rect">
            <a:avLst/>
          </a:prstGeom>
          <a:noFill/>
        </p:spPr>
        <p:txBody>
          <a:bodyPr wrap="square" tIns="0" bIns="0"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34" name="TextBox 11"/>
          <p:cNvSpPr txBox="1"/>
          <p:nvPr/>
        </p:nvSpPr>
        <p:spPr>
          <a:xfrm>
            <a:off x="8747274" y="4148649"/>
            <a:ext cx="2551730" cy="692497"/>
          </a:xfrm>
          <a:prstGeom prst="rect">
            <a:avLst/>
          </a:prstGeom>
          <a:noFill/>
        </p:spPr>
        <p:txBody>
          <a:bodyPr wrap="square"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35" name="TextBox 12"/>
          <p:cNvSpPr txBox="1"/>
          <p:nvPr/>
        </p:nvSpPr>
        <p:spPr>
          <a:xfrm>
            <a:off x="8747275" y="3786459"/>
            <a:ext cx="1485296" cy="415498"/>
          </a:xfrm>
          <a:prstGeom prst="rect">
            <a:avLst/>
          </a:prstGeom>
          <a:noFill/>
        </p:spPr>
        <p:txBody>
          <a:bodyPr wrap="square" tIns="0" bIns="0"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36" name="TextBox 13"/>
          <p:cNvSpPr txBox="1"/>
          <p:nvPr/>
        </p:nvSpPr>
        <p:spPr>
          <a:xfrm>
            <a:off x="8747274" y="5365712"/>
            <a:ext cx="2551730" cy="692497"/>
          </a:xfrm>
          <a:prstGeom prst="rect">
            <a:avLst/>
          </a:prstGeom>
          <a:noFill/>
        </p:spPr>
        <p:txBody>
          <a:bodyPr wrap="square" rtlCol="0">
            <a:spAutoFit/>
          </a:bodyPr>
          <a:lstStyle/>
          <a:p>
            <a:pPr>
              <a:lnSpc>
                <a:spcPct val="13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a:t>
            </a:r>
          </a:p>
        </p:txBody>
      </p:sp>
      <p:sp>
        <p:nvSpPr>
          <p:cNvPr id="37" name="TextBox 14"/>
          <p:cNvSpPr txBox="1"/>
          <p:nvPr/>
        </p:nvSpPr>
        <p:spPr>
          <a:xfrm>
            <a:off x="8747275" y="5003522"/>
            <a:ext cx="1485296" cy="415498"/>
          </a:xfrm>
          <a:prstGeom prst="rect">
            <a:avLst/>
          </a:prstGeom>
          <a:noFill/>
        </p:spPr>
        <p:txBody>
          <a:bodyPr wrap="square" tIns="0" bIns="0" rtlCol="0" anchor="t">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添加标题</a:t>
            </a:r>
          </a:p>
        </p:txBody>
      </p:sp>
      <p:sp>
        <p:nvSpPr>
          <p:cNvPr id="38" name="六边形 37"/>
          <p:cNvSpPr/>
          <p:nvPr/>
        </p:nvSpPr>
        <p:spPr>
          <a:xfrm>
            <a:off x="3815366" y="3466077"/>
            <a:ext cx="1598072" cy="1377647"/>
          </a:xfrm>
          <a:prstGeom prst="hexagon">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dirty="0">
                <a:solidFill>
                  <a:schemeClr val="bg1"/>
                </a:solidFill>
                <a:latin typeface="微软雅黑" pitchFamily="34" charset="-122"/>
                <a:ea typeface="微软雅黑" pitchFamily="34" charset="-122"/>
              </a:rPr>
              <a:t>专业</a:t>
            </a:r>
          </a:p>
        </p:txBody>
      </p:sp>
      <p:sp>
        <p:nvSpPr>
          <p:cNvPr id="39" name="六边形 38"/>
          <p:cNvSpPr/>
          <p:nvPr/>
        </p:nvSpPr>
        <p:spPr>
          <a:xfrm>
            <a:off x="5165341" y="2721506"/>
            <a:ext cx="1598072" cy="1377647"/>
          </a:xfrm>
          <a:prstGeom prst="hexagon">
            <a:avLst/>
          </a:prstGeom>
          <a:solidFill>
            <a:srgbClr val="16293A"/>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dirty="0">
                <a:solidFill>
                  <a:schemeClr val="bg1"/>
                </a:solidFill>
                <a:latin typeface="微软雅黑" pitchFamily="34" charset="-122"/>
                <a:ea typeface="微软雅黑" pitchFamily="34" charset="-122"/>
              </a:rPr>
              <a:t>效率</a:t>
            </a:r>
          </a:p>
        </p:txBody>
      </p:sp>
      <p:sp>
        <p:nvSpPr>
          <p:cNvPr id="40" name="六边形 39"/>
          <p:cNvSpPr/>
          <p:nvPr/>
        </p:nvSpPr>
        <p:spPr>
          <a:xfrm>
            <a:off x="6515316" y="3471600"/>
            <a:ext cx="1598072" cy="1377647"/>
          </a:xfrm>
          <a:prstGeom prst="hexagon">
            <a:avLst/>
          </a:prstGeom>
          <a:solidFill>
            <a:srgbClr val="0070C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800" dirty="0">
                <a:solidFill>
                  <a:schemeClr val="bg1"/>
                </a:solidFill>
                <a:latin typeface="微软雅黑" pitchFamily="34" charset="-122"/>
                <a:ea typeface="微软雅黑" pitchFamily="34" charset="-122"/>
              </a:rPr>
              <a:t>业绩</a:t>
            </a:r>
          </a:p>
        </p:txBody>
      </p:sp>
      <p:sp>
        <p:nvSpPr>
          <p:cNvPr id="41" name="矩形 40"/>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工作解决方法</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椭圆 18"/>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26789959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75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528"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 calcmode="lin" valueType="num">
                                      <p:cBhvr>
                                        <p:cTn id="18" dur="500" fill="hold"/>
                                        <p:tgtEl>
                                          <p:spTgt spid="25"/>
                                        </p:tgtEl>
                                        <p:attrNameLst>
                                          <p:attrName>ppt_x</p:attrName>
                                        </p:attrNameLst>
                                      </p:cBhvr>
                                      <p:tavLst>
                                        <p:tav tm="0">
                                          <p:val>
                                            <p:fltVal val="0.5"/>
                                          </p:val>
                                        </p:tav>
                                        <p:tav tm="100000">
                                          <p:val>
                                            <p:strVal val="#ppt_x"/>
                                          </p:val>
                                        </p:tav>
                                      </p:tavLst>
                                    </p:anim>
                                    <p:anim calcmode="lin" valueType="num">
                                      <p:cBhvr>
                                        <p:cTn id="19" dur="500" fill="hold"/>
                                        <p:tgtEl>
                                          <p:spTgt spid="25"/>
                                        </p:tgtEl>
                                        <p:attrNameLst>
                                          <p:attrName>ppt_y</p:attrName>
                                        </p:attrNameLst>
                                      </p:cBhvr>
                                      <p:tavLst>
                                        <p:tav tm="0">
                                          <p:val>
                                            <p:fltVal val="0.5"/>
                                          </p:val>
                                        </p:tav>
                                        <p:tav tm="100000">
                                          <p:val>
                                            <p:strVal val="#ppt_y"/>
                                          </p:val>
                                        </p:tav>
                                      </p:tavLst>
                                    </p:anim>
                                  </p:childTnLst>
                                </p:cTn>
                              </p:par>
                              <p:par>
                                <p:cTn id="20" presetID="26" presetClass="emph" presetSubtype="0" fill="hold" grpId="1" nodeType="withEffect">
                                  <p:stCondLst>
                                    <p:cond delay="300"/>
                                  </p:stCondLst>
                                  <p:childTnLst>
                                    <p:animEffect transition="out" filter="fade">
                                      <p:cBhvr>
                                        <p:cTn id="21" dur="500" tmFilter="0, 0; .2, .5; .8, .5; 1, 0"/>
                                        <p:tgtEl>
                                          <p:spTgt spid="25"/>
                                        </p:tgtEl>
                                      </p:cBhvr>
                                    </p:animEffect>
                                    <p:animScale>
                                      <p:cBhvr>
                                        <p:cTn id="22" dur="250" autoRev="1" fill="hold"/>
                                        <p:tgtEl>
                                          <p:spTgt spid="25"/>
                                        </p:tgtEl>
                                      </p:cBhvr>
                                      <p:by x="105000" y="105000"/>
                                    </p:animScale>
                                  </p:childTnLst>
                                </p:cTn>
                              </p:par>
                              <p:par>
                                <p:cTn id="23" presetID="23" presetClass="entr" presetSubtype="528" fill="hold" grpId="0" nodeType="withEffect">
                                  <p:stCondLst>
                                    <p:cond delay="10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 calcmode="lin" valueType="num">
                                      <p:cBhvr>
                                        <p:cTn id="27" dur="500" fill="hold"/>
                                        <p:tgtEl>
                                          <p:spTgt spid="27"/>
                                        </p:tgtEl>
                                        <p:attrNameLst>
                                          <p:attrName>ppt_x</p:attrName>
                                        </p:attrNameLst>
                                      </p:cBhvr>
                                      <p:tavLst>
                                        <p:tav tm="0">
                                          <p:val>
                                            <p:fltVal val="0.5"/>
                                          </p:val>
                                        </p:tav>
                                        <p:tav tm="100000">
                                          <p:val>
                                            <p:strVal val="#ppt_x"/>
                                          </p:val>
                                        </p:tav>
                                      </p:tavLst>
                                    </p:anim>
                                    <p:anim calcmode="lin" valueType="num">
                                      <p:cBhvr>
                                        <p:cTn id="28" dur="500" fill="hold"/>
                                        <p:tgtEl>
                                          <p:spTgt spid="27"/>
                                        </p:tgtEl>
                                        <p:attrNameLst>
                                          <p:attrName>ppt_y</p:attrName>
                                        </p:attrNameLst>
                                      </p:cBhvr>
                                      <p:tavLst>
                                        <p:tav tm="0">
                                          <p:val>
                                            <p:fltVal val="0.5"/>
                                          </p:val>
                                        </p:tav>
                                        <p:tav tm="100000">
                                          <p:val>
                                            <p:strVal val="#ppt_y"/>
                                          </p:val>
                                        </p:tav>
                                      </p:tavLst>
                                    </p:anim>
                                  </p:childTnLst>
                                </p:cTn>
                              </p:par>
                              <p:par>
                                <p:cTn id="29" presetID="26" presetClass="emph" presetSubtype="0" fill="hold" grpId="1" nodeType="withEffect">
                                  <p:stCondLst>
                                    <p:cond delay="400"/>
                                  </p:stCondLst>
                                  <p:childTnLst>
                                    <p:animEffect transition="out" filter="fade">
                                      <p:cBhvr>
                                        <p:cTn id="30" dur="500" tmFilter="0, 0; .2, .5; .8, .5; 1, 0"/>
                                        <p:tgtEl>
                                          <p:spTgt spid="27"/>
                                        </p:tgtEl>
                                      </p:cBhvr>
                                    </p:animEffect>
                                    <p:animScale>
                                      <p:cBhvr>
                                        <p:cTn id="31" dur="250" autoRev="1" fill="hold"/>
                                        <p:tgtEl>
                                          <p:spTgt spid="27"/>
                                        </p:tgtEl>
                                      </p:cBhvr>
                                      <p:by x="105000" y="105000"/>
                                    </p:animScale>
                                  </p:childTnLst>
                                </p:cTn>
                              </p:par>
                              <p:par>
                                <p:cTn id="32" presetID="23" presetClass="entr" presetSubtype="528" fill="hold" grpId="0" nodeType="withEffect">
                                  <p:stCondLst>
                                    <p:cond delay="200"/>
                                  </p:stCondLst>
                                  <p:childTnLst>
                                    <p:set>
                                      <p:cBhvr>
                                        <p:cTn id="33" dur="1" fill="hold">
                                          <p:stCondLst>
                                            <p:cond delay="0"/>
                                          </p:stCondLst>
                                        </p:cTn>
                                        <p:tgtEl>
                                          <p:spTgt spid="26"/>
                                        </p:tgtEl>
                                        <p:attrNameLst>
                                          <p:attrName>style.visibility</p:attrName>
                                        </p:attrNameLst>
                                      </p:cBhvr>
                                      <p:to>
                                        <p:strVal val="visible"/>
                                      </p:to>
                                    </p:set>
                                    <p:anim calcmode="lin" valueType="num">
                                      <p:cBhvr>
                                        <p:cTn id="34" dur="500" fill="hold"/>
                                        <p:tgtEl>
                                          <p:spTgt spid="26"/>
                                        </p:tgtEl>
                                        <p:attrNameLst>
                                          <p:attrName>ppt_w</p:attrName>
                                        </p:attrNameLst>
                                      </p:cBhvr>
                                      <p:tavLst>
                                        <p:tav tm="0">
                                          <p:val>
                                            <p:fltVal val="0"/>
                                          </p:val>
                                        </p:tav>
                                        <p:tav tm="100000">
                                          <p:val>
                                            <p:strVal val="#ppt_w"/>
                                          </p:val>
                                        </p:tav>
                                      </p:tavLst>
                                    </p:anim>
                                    <p:anim calcmode="lin" valueType="num">
                                      <p:cBhvr>
                                        <p:cTn id="35" dur="500" fill="hold"/>
                                        <p:tgtEl>
                                          <p:spTgt spid="26"/>
                                        </p:tgtEl>
                                        <p:attrNameLst>
                                          <p:attrName>ppt_h</p:attrName>
                                        </p:attrNameLst>
                                      </p:cBhvr>
                                      <p:tavLst>
                                        <p:tav tm="0">
                                          <p:val>
                                            <p:fltVal val="0"/>
                                          </p:val>
                                        </p:tav>
                                        <p:tav tm="100000">
                                          <p:val>
                                            <p:strVal val="#ppt_h"/>
                                          </p:val>
                                        </p:tav>
                                      </p:tavLst>
                                    </p:anim>
                                    <p:anim calcmode="lin" valueType="num">
                                      <p:cBhvr>
                                        <p:cTn id="36" dur="500" fill="hold"/>
                                        <p:tgtEl>
                                          <p:spTgt spid="26"/>
                                        </p:tgtEl>
                                        <p:attrNameLst>
                                          <p:attrName>ppt_x</p:attrName>
                                        </p:attrNameLst>
                                      </p:cBhvr>
                                      <p:tavLst>
                                        <p:tav tm="0">
                                          <p:val>
                                            <p:fltVal val="0.5"/>
                                          </p:val>
                                        </p:tav>
                                        <p:tav tm="100000">
                                          <p:val>
                                            <p:strVal val="#ppt_x"/>
                                          </p:val>
                                        </p:tav>
                                      </p:tavLst>
                                    </p:anim>
                                    <p:anim calcmode="lin" valueType="num">
                                      <p:cBhvr>
                                        <p:cTn id="37" dur="500" fill="hold"/>
                                        <p:tgtEl>
                                          <p:spTgt spid="26"/>
                                        </p:tgtEl>
                                        <p:attrNameLst>
                                          <p:attrName>ppt_y</p:attrName>
                                        </p:attrNameLst>
                                      </p:cBhvr>
                                      <p:tavLst>
                                        <p:tav tm="0">
                                          <p:val>
                                            <p:fltVal val="0.5"/>
                                          </p:val>
                                        </p:tav>
                                        <p:tav tm="100000">
                                          <p:val>
                                            <p:strVal val="#ppt_y"/>
                                          </p:val>
                                        </p:tav>
                                      </p:tavLst>
                                    </p:anim>
                                  </p:childTnLst>
                                </p:cTn>
                              </p:par>
                              <p:par>
                                <p:cTn id="38" presetID="26" presetClass="emph" presetSubtype="0" fill="hold" grpId="1" nodeType="withEffect">
                                  <p:stCondLst>
                                    <p:cond delay="500"/>
                                  </p:stCondLst>
                                  <p:childTnLst>
                                    <p:animEffect transition="out" filter="fade">
                                      <p:cBhvr>
                                        <p:cTn id="39" dur="500" tmFilter="0, 0; .2, .5; .8, .5; 1, 0"/>
                                        <p:tgtEl>
                                          <p:spTgt spid="26"/>
                                        </p:tgtEl>
                                      </p:cBhvr>
                                    </p:animEffect>
                                    <p:animScale>
                                      <p:cBhvr>
                                        <p:cTn id="40" dur="250" autoRev="1" fill="hold"/>
                                        <p:tgtEl>
                                          <p:spTgt spid="26"/>
                                        </p:tgtEl>
                                      </p:cBhvr>
                                      <p:by x="105000" y="105000"/>
                                    </p:animScale>
                                  </p:childTnLst>
                                </p:cTn>
                              </p:par>
                              <p:par>
                                <p:cTn id="41" presetID="23" presetClass="entr" presetSubtype="528" fill="hold" grpId="0" nodeType="withEffect">
                                  <p:stCondLst>
                                    <p:cond delay="300"/>
                                  </p:stCondLst>
                                  <p:childTnLst>
                                    <p:set>
                                      <p:cBhvr>
                                        <p:cTn id="42" dur="1" fill="hold">
                                          <p:stCondLst>
                                            <p:cond delay="0"/>
                                          </p:stCondLst>
                                        </p:cTn>
                                        <p:tgtEl>
                                          <p:spTgt spid="39"/>
                                        </p:tgtEl>
                                        <p:attrNameLst>
                                          <p:attrName>style.visibility</p:attrName>
                                        </p:attrNameLst>
                                      </p:cBhvr>
                                      <p:to>
                                        <p:strVal val="visible"/>
                                      </p:to>
                                    </p:set>
                                    <p:anim calcmode="lin" valueType="num">
                                      <p:cBhvr>
                                        <p:cTn id="43" dur="500" fill="hold"/>
                                        <p:tgtEl>
                                          <p:spTgt spid="39"/>
                                        </p:tgtEl>
                                        <p:attrNameLst>
                                          <p:attrName>ppt_w</p:attrName>
                                        </p:attrNameLst>
                                      </p:cBhvr>
                                      <p:tavLst>
                                        <p:tav tm="0">
                                          <p:val>
                                            <p:fltVal val="0"/>
                                          </p:val>
                                        </p:tav>
                                        <p:tav tm="100000">
                                          <p:val>
                                            <p:strVal val="#ppt_w"/>
                                          </p:val>
                                        </p:tav>
                                      </p:tavLst>
                                    </p:anim>
                                    <p:anim calcmode="lin" valueType="num">
                                      <p:cBhvr>
                                        <p:cTn id="44" dur="500" fill="hold"/>
                                        <p:tgtEl>
                                          <p:spTgt spid="39"/>
                                        </p:tgtEl>
                                        <p:attrNameLst>
                                          <p:attrName>ppt_h</p:attrName>
                                        </p:attrNameLst>
                                      </p:cBhvr>
                                      <p:tavLst>
                                        <p:tav tm="0">
                                          <p:val>
                                            <p:fltVal val="0"/>
                                          </p:val>
                                        </p:tav>
                                        <p:tav tm="100000">
                                          <p:val>
                                            <p:strVal val="#ppt_h"/>
                                          </p:val>
                                        </p:tav>
                                      </p:tavLst>
                                    </p:anim>
                                    <p:anim calcmode="lin" valueType="num">
                                      <p:cBhvr>
                                        <p:cTn id="45" dur="500" fill="hold"/>
                                        <p:tgtEl>
                                          <p:spTgt spid="39"/>
                                        </p:tgtEl>
                                        <p:attrNameLst>
                                          <p:attrName>ppt_x</p:attrName>
                                        </p:attrNameLst>
                                      </p:cBhvr>
                                      <p:tavLst>
                                        <p:tav tm="0">
                                          <p:val>
                                            <p:fltVal val="0.5"/>
                                          </p:val>
                                        </p:tav>
                                        <p:tav tm="100000">
                                          <p:val>
                                            <p:strVal val="#ppt_x"/>
                                          </p:val>
                                        </p:tav>
                                      </p:tavLst>
                                    </p:anim>
                                    <p:anim calcmode="lin" valueType="num">
                                      <p:cBhvr>
                                        <p:cTn id="46" dur="500" fill="hold"/>
                                        <p:tgtEl>
                                          <p:spTgt spid="39"/>
                                        </p:tgtEl>
                                        <p:attrNameLst>
                                          <p:attrName>ppt_y</p:attrName>
                                        </p:attrNameLst>
                                      </p:cBhvr>
                                      <p:tavLst>
                                        <p:tav tm="0">
                                          <p:val>
                                            <p:fltVal val="0.5"/>
                                          </p:val>
                                        </p:tav>
                                        <p:tav tm="100000">
                                          <p:val>
                                            <p:strVal val="#ppt_y"/>
                                          </p:val>
                                        </p:tav>
                                      </p:tavLst>
                                    </p:anim>
                                  </p:childTnLst>
                                </p:cTn>
                              </p:par>
                              <p:par>
                                <p:cTn id="47" presetID="26" presetClass="emph" presetSubtype="0" fill="hold" grpId="1" nodeType="withEffect">
                                  <p:stCondLst>
                                    <p:cond delay="600"/>
                                  </p:stCondLst>
                                  <p:childTnLst>
                                    <p:animEffect transition="out" filter="fade">
                                      <p:cBhvr>
                                        <p:cTn id="48" dur="500" tmFilter="0, 0; .2, .5; .8, .5; 1, 0"/>
                                        <p:tgtEl>
                                          <p:spTgt spid="39"/>
                                        </p:tgtEl>
                                      </p:cBhvr>
                                    </p:animEffect>
                                    <p:animScale>
                                      <p:cBhvr>
                                        <p:cTn id="49" dur="250" autoRev="1" fill="hold"/>
                                        <p:tgtEl>
                                          <p:spTgt spid="39"/>
                                        </p:tgtEl>
                                      </p:cBhvr>
                                      <p:by x="105000" y="105000"/>
                                    </p:animScale>
                                  </p:childTnLst>
                                </p:cTn>
                              </p:par>
                              <p:par>
                                <p:cTn id="50" presetID="23" presetClass="entr" presetSubtype="528" fill="hold" grpId="0" nodeType="withEffect">
                                  <p:stCondLst>
                                    <p:cond delay="400"/>
                                  </p:stCondLst>
                                  <p:childTnLst>
                                    <p:set>
                                      <p:cBhvr>
                                        <p:cTn id="51" dur="1" fill="hold">
                                          <p:stCondLst>
                                            <p:cond delay="0"/>
                                          </p:stCondLst>
                                        </p:cTn>
                                        <p:tgtEl>
                                          <p:spTgt spid="40"/>
                                        </p:tgtEl>
                                        <p:attrNameLst>
                                          <p:attrName>style.visibility</p:attrName>
                                        </p:attrNameLst>
                                      </p:cBhvr>
                                      <p:to>
                                        <p:strVal val="visible"/>
                                      </p:to>
                                    </p:set>
                                    <p:anim calcmode="lin" valueType="num">
                                      <p:cBhvr>
                                        <p:cTn id="52" dur="500" fill="hold"/>
                                        <p:tgtEl>
                                          <p:spTgt spid="40"/>
                                        </p:tgtEl>
                                        <p:attrNameLst>
                                          <p:attrName>ppt_w</p:attrName>
                                        </p:attrNameLst>
                                      </p:cBhvr>
                                      <p:tavLst>
                                        <p:tav tm="0">
                                          <p:val>
                                            <p:fltVal val="0"/>
                                          </p:val>
                                        </p:tav>
                                        <p:tav tm="100000">
                                          <p:val>
                                            <p:strVal val="#ppt_w"/>
                                          </p:val>
                                        </p:tav>
                                      </p:tavLst>
                                    </p:anim>
                                    <p:anim calcmode="lin" valueType="num">
                                      <p:cBhvr>
                                        <p:cTn id="53" dur="500" fill="hold"/>
                                        <p:tgtEl>
                                          <p:spTgt spid="40"/>
                                        </p:tgtEl>
                                        <p:attrNameLst>
                                          <p:attrName>ppt_h</p:attrName>
                                        </p:attrNameLst>
                                      </p:cBhvr>
                                      <p:tavLst>
                                        <p:tav tm="0">
                                          <p:val>
                                            <p:fltVal val="0"/>
                                          </p:val>
                                        </p:tav>
                                        <p:tav tm="100000">
                                          <p:val>
                                            <p:strVal val="#ppt_h"/>
                                          </p:val>
                                        </p:tav>
                                      </p:tavLst>
                                    </p:anim>
                                    <p:anim calcmode="lin" valueType="num">
                                      <p:cBhvr>
                                        <p:cTn id="54" dur="500" fill="hold"/>
                                        <p:tgtEl>
                                          <p:spTgt spid="40"/>
                                        </p:tgtEl>
                                        <p:attrNameLst>
                                          <p:attrName>ppt_x</p:attrName>
                                        </p:attrNameLst>
                                      </p:cBhvr>
                                      <p:tavLst>
                                        <p:tav tm="0">
                                          <p:val>
                                            <p:fltVal val="0.5"/>
                                          </p:val>
                                        </p:tav>
                                        <p:tav tm="100000">
                                          <p:val>
                                            <p:strVal val="#ppt_x"/>
                                          </p:val>
                                        </p:tav>
                                      </p:tavLst>
                                    </p:anim>
                                    <p:anim calcmode="lin" valueType="num">
                                      <p:cBhvr>
                                        <p:cTn id="55" dur="500" fill="hold"/>
                                        <p:tgtEl>
                                          <p:spTgt spid="40"/>
                                        </p:tgtEl>
                                        <p:attrNameLst>
                                          <p:attrName>ppt_y</p:attrName>
                                        </p:attrNameLst>
                                      </p:cBhvr>
                                      <p:tavLst>
                                        <p:tav tm="0">
                                          <p:val>
                                            <p:fltVal val="0.5"/>
                                          </p:val>
                                        </p:tav>
                                        <p:tav tm="100000">
                                          <p:val>
                                            <p:strVal val="#ppt_y"/>
                                          </p:val>
                                        </p:tav>
                                      </p:tavLst>
                                    </p:anim>
                                  </p:childTnLst>
                                </p:cTn>
                              </p:par>
                              <p:par>
                                <p:cTn id="56" presetID="26" presetClass="emph" presetSubtype="0" fill="hold" grpId="1" nodeType="withEffect">
                                  <p:stCondLst>
                                    <p:cond delay="700"/>
                                  </p:stCondLst>
                                  <p:childTnLst>
                                    <p:animEffect transition="out" filter="fade">
                                      <p:cBhvr>
                                        <p:cTn id="57" dur="500" tmFilter="0, 0; .2, .5; .8, .5; 1, 0"/>
                                        <p:tgtEl>
                                          <p:spTgt spid="40"/>
                                        </p:tgtEl>
                                      </p:cBhvr>
                                    </p:animEffect>
                                    <p:animScale>
                                      <p:cBhvr>
                                        <p:cTn id="58" dur="250" autoRev="1" fill="hold"/>
                                        <p:tgtEl>
                                          <p:spTgt spid="40"/>
                                        </p:tgtEl>
                                      </p:cBhvr>
                                      <p:by x="105000" y="105000"/>
                                    </p:animScale>
                                  </p:childTnLst>
                                </p:cTn>
                              </p:par>
                              <p:par>
                                <p:cTn id="59" presetID="23" presetClass="entr" presetSubtype="528" fill="hold" grpId="0" nodeType="withEffect">
                                  <p:stCondLst>
                                    <p:cond delay="500"/>
                                  </p:stCondLst>
                                  <p:childTnLst>
                                    <p:set>
                                      <p:cBhvr>
                                        <p:cTn id="60" dur="1" fill="hold">
                                          <p:stCondLst>
                                            <p:cond delay="0"/>
                                          </p:stCondLst>
                                        </p:cTn>
                                        <p:tgtEl>
                                          <p:spTgt spid="28"/>
                                        </p:tgtEl>
                                        <p:attrNameLst>
                                          <p:attrName>style.visibility</p:attrName>
                                        </p:attrNameLst>
                                      </p:cBhvr>
                                      <p:to>
                                        <p:strVal val="visible"/>
                                      </p:to>
                                    </p:set>
                                    <p:anim calcmode="lin" valueType="num">
                                      <p:cBhvr>
                                        <p:cTn id="61" dur="500" fill="hold"/>
                                        <p:tgtEl>
                                          <p:spTgt spid="28"/>
                                        </p:tgtEl>
                                        <p:attrNameLst>
                                          <p:attrName>ppt_w</p:attrName>
                                        </p:attrNameLst>
                                      </p:cBhvr>
                                      <p:tavLst>
                                        <p:tav tm="0">
                                          <p:val>
                                            <p:fltVal val="0"/>
                                          </p:val>
                                        </p:tav>
                                        <p:tav tm="100000">
                                          <p:val>
                                            <p:strVal val="#ppt_w"/>
                                          </p:val>
                                        </p:tav>
                                      </p:tavLst>
                                    </p:anim>
                                    <p:anim calcmode="lin" valueType="num">
                                      <p:cBhvr>
                                        <p:cTn id="62" dur="500" fill="hold"/>
                                        <p:tgtEl>
                                          <p:spTgt spid="28"/>
                                        </p:tgtEl>
                                        <p:attrNameLst>
                                          <p:attrName>ppt_h</p:attrName>
                                        </p:attrNameLst>
                                      </p:cBhvr>
                                      <p:tavLst>
                                        <p:tav tm="0">
                                          <p:val>
                                            <p:fltVal val="0"/>
                                          </p:val>
                                        </p:tav>
                                        <p:tav tm="100000">
                                          <p:val>
                                            <p:strVal val="#ppt_h"/>
                                          </p:val>
                                        </p:tav>
                                      </p:tavLst>
                                    </p:anim>
                                    <p:anim calcmode="lin" valueType="num">
                                      <p:cBhvr>
                                        <p:cTn id="63" dur="500" fill="hold"/>
                                        <p:tgtEl>
                                          <p:spTgt spid="28"/>
                                        </p:tgtEl>
                                        <p:attrNameLst>
                                          <p:attrName>ppt_x</p:attrName>
                                        </p:attrNameLst>
                                      </p:cBhvr>
                                      <p:tavLst>
                                        <p:tav tm="0">
                                          <p:val>
                                            <p:fltVal val="0.5"/>
                                          </p:val>
                                        </p:tav>
                                        <p:tav tm="100000">
                                          <p:val>
                                            <p:strVal val="#ppt_x"/>
                                          </p:val>
                                        </p:tav>
                                      </p:tavLst>
                                    </p:anim>
                                    <p:anim calcmode="lin" valueType="num">
                                      <p:cBhvr>
                                        <p:cTn id="64" dur="500" fill="hold"/>
                                        <p:tgtEl>
                                          <p:spTgt spid="28"/>
                                        </p:tgtEl>
                                        <p:attrNameLst>
                                          <p:attrName>ppt_y</p:attrName>
                                        </p:attrNameLst>
                                      </p:cBhvr>
                                      <p:tavLst>
                                        <p:tav tm="0">
                                          <p:val>
                                            <p:fltVal val="0.5"/>
                                          </p:val>
                                        </p:tav>
                                        <p:tav tm="100000">
                                          <p:val>
                                            <p:strVal val="#ppt_y"/>
                                          </p:val>
                                        </p:tav>
                                      </p:tavLst>
                                    </p:anim>
                                  </p:childTnLst>
                                </p:cTn>
                              </p:par>
                              <p:par>
                                <p:cTn id="65" presetID="26" presetClass="emph" presetSubtype="0" fill="hold" grpId="1" nodeType="withEffect">
                                  <p:stCondLst>
                                    <p:cond delay="800"/>
                                  </p:stCondLst>
                                  <p:childTnLst>
                                    <p:animEffect transition="out" filter="fade">
                                      <p:cBhvr>
                                        <p:cTn id="66" dur="500" tmFilter="0, 0; .2, .5; .8, .5; 1, 0"/>
                                        <p:tgtEl>
                                          <p:spTgt spid="28"/>
                                        </p:tgtEl>
                                      </p:cBhvr>
                                    </p:animEffect>
                                    <p:animScale>
                                      <p:cBhvr>
                                        <p:cTn id="67" dur="250" autoRev="1" fill="hold"/>
                                        <p:tgtEl>
                                          <p:spTgt spid="28"/>
                                        </p:tgtEl>
                                      </p:cBhvr>
                                      <p:by x="105000" y="105000"/>
                                    </p:animScale>
                                  </p:childTnLst>
                                </p:cTn>
                              </p:par>
                              <p:par>
                                <p:cTn id="68" presetID="23" presetClass="entr" presetSubtype="528" fill="hold" grpId="0" nodeType="withEffect">
                                  <p:stCondLst>
                                    <p:cond delay="600"/>
                                  </p:stCondLst>
                                  <p:childTnLst>
                                    <p:set>
                                      <p:cBhvr>
                                        <p:cTn id="69" dur="1" fill="hold">
                                          <p:stCondLst>
                                            <p:cond delay="0"/>
                                          </p:stCondLst>
                                        </p:cTn>
                                        <p:tgtEl>
                                          <p:spTgt spid="38"/>
                                        </p:tgtEl>
                                        <p:attrNameLst>
                                          <p:attrName>style.visibility</p:attrName>
                                        </p:attrNameLst>
                                      </p:cBhvr>
                                      <p:to>
                                        <p:strVal val="visible"/>
                                      </p:to>
                                    </p:set>
                                    <p:anim calcmode="lin" valueType="num">
                                      <p:cBhvr>
                                        <p:cTn id="70" dur="500" fill="hold"/>
                                        <p:tgtEl>
                                          <p:spTgt spid="38"/>
                                        </p:tgtEl>
                                        <p:attrNameLst>
                                          <p:attrName>ppt_w</p:attrName>
                                        </p:attrNameLst>
                                      </p:cBhvr>
                                      <p:tavLst>
                                        <p:tav tm="0">
                                          <p:val>
                                            <p:fltVal val="0"/>
                                          </p:val>
                                        </p:tav>
                                        <p:tav tm="100000">
                                          <p:val>
                                            <p:strVal val="#ppt_w"/>
                                          </p:val>
                                        </p:tav>
                                      </p:tavLst>
                                    </p:anim>
                                    <p:anim calcmode="lin" valueType="num">
                                      <p:cBhvr>
                                        <p:cTn id="71" dur="500" fill="hold"/>
                                        <p:tgtEl>
                                          <p:spTgt spid="38"/>
                                        </p:tgtEl>
                                        <p:attrNameLst>
                                          <p:attrName>ppt_h</p:attrName>
                                        </p:attrNameLst>
                                      </p:cBhvr>
                                      <p:tavLst>
                                        <p:tav tm="0">
                                          <p:val>
                                            <p:fltVal val="0"/>
                                          </p:val>
                                        </p:tav>
                                        <p:tav tm="100000">
                                          <p:val>
                                            <p:strVal val="#ppt_h"/>
                                          </p:val>
                                        </p:tav>
                                      </p:tavLst>
                                    </p:anim>
                                    <p:anim calcmode="lin" valueType="num">
                                      <p:cBhvr>
                                        <p:cTn id="72" dur="500" fill="hold"/>
                                        <p:tgtEl>
                                          <p:spTgt spid="38"/>
                                        </p:tgtEl>
                                        <p:attrNameLst>
                                          <p:attrName>ppt_x</p:attrName>
                                        </p:attrNameLst>
                                      </p:cBhvr>
                                      <p:tavLst>
                                        <p:tav tm="0">
                                          <p:val>
                                            <p:fltVal val="0.5"/>
                                          </p:val>
                                        </p:tav>
                                        <p:tav tm="100000">
                                          <p:val>
                                            <p:strVal val="#ppt_x"/>
                                          </p:val>
                                        </p:tav>
                                      </p:tavLst>
                                    </p:anim>
                                    <p:anim calcmode="lin" valueType="num">
                                      <p:cBhvr>
                                        <p:cTn id="73" dur="500" fill="hold"/>
                                        <p:tgtEl>
                                          <p:spTgt spid="38"/>
                                        </p:tgtEl>
                                        <p:attrNameLst>
                                          <p:attrName>ppt_y</p:attrName>
                                        </p:attrNameLst>
                                      </p:cBhvr>
                                      <p:tavLst>
                                        <p:tav tm="0">
                                          <p:val>
                                            <p:fltVal val="0.5"/>
                                          </p:val>
                                        </p:tav>
                                        <p:tav tm="100000">
                                          <p:val>
                                            <p:strVal val="#ppt_y"/>
                                          </p:val>
                                        </p:tav>
                                      </p:tavLst>
                                    </p:anim>
                                  </p:childTnLst>
                                </p:cTn>
                              </p:par>
                              <p:par>
                                <p:cTn id="74" presetID="26" presetClass="emph" presetSubtype="0" fill="hold" grpId="1" nodeType="withEffect">
                                  <p:stCondLst>
                                    <p:cond delay="900"/>
                                  </p:stCondLst>
                                  <p:childTnLst>
                                    <p:animEffect transition="out" filter="fade">
                                      <p:cBhvr>
                                        <p:cTn id="75" dur="500" tmFilter="0, 0; .2, .5; .8, .5; 1, 0"/>
                                        <p:tgtEl>
                                          <p:spTgt spid="38"/>
                                        </p:tgtEl>
                                      </p:cBhvr>
                                    </p:animEffect>
                                    <p:animScale>
                                      <p:cBhvr>
                                        <p:cTn id="76" dur="250" autoRev="1" fill="hold"/>
                                        <p:tgtEl>
                                          <p:spTgt spid="38"/>
                                        </p:tgtEl>
                                      </p:cBhvr>
                                      <p:by x="105000" y="105000"/>
                                    </p:animScale>
                                  </p:childTnLst>
                                </p:cTn>
                              </p:par>
                              <p:par>
                                <p:cTn id="77" presetID="23" presetClass="entr" presetSubtype="528" fill="hold" grpId="0" nodeType="withEffect">
                                  <p:stCondLst>
                                    <p:cond delay="700"/>
                                  </p:stCondLst>
                                  <p:childTnLst>
                                    <p:set>
                                      <p:cBhvr>
                                        <p:cTn id="78" dur="1" fill="hold">
                                          <p:stCondLst>
                                            <p:cond delay="0"/>
                                          </p:stCondLst>
                                        </p:cTn>
                                        <p:tgtEl>
                                          <p:spTgt spid="29"/>
                                        </p:tgtEl>
                                        <p:attrNameLst>
                                          <p:attrName>style.visibility</p:attrName>
                                        </p:attrNameLst>
                                      </p:cBhvr>
                                      <p:to>
                                        <p:strVal val="visible"/>
                                      </p:to>
                                    </p:set>
                                    <p:anim calcmode="lin" valueType="num">
                                      <p:cBhvr>
                                        <p:cTn id="79" dur="500" fill="hold"/>
                                        <p:tgtEl>
                                          <p:spTgt spid="29"/>
                                        </p:tgtEl>
                                        <p:attrNameLst>
                                          <p:attrName>ppt_w</p:attrName>
                                        </p:attrNameLst>
                                      </p:cBhvr>
                                      <p:tavLst>
                                        <p:tav tm="0">
                                          <p:val>
                                            <p:fltVal val="0"/>
                                          </p:val>
                                        </p:tav>
                                        <p:tav tm="100000">
                                          <p:val>
                                            <p:strVal val="#ppt_w"/>
                                          </p:val>
                                        </p:tav>
                                      </p:tavLst>
                                    </p:anim>
                                    <p:anim calcmode="lin" valueType="num">
                                      <p:cBhvr>
                                        <p:cTn id="80" dur="500" fill="hold"/>
                                        <p:tgtEl>
                                          <p:spTgt spid="29"/>
                                        </p:tgtEl>
                                        <p:attrNameLst>
                                          <p:attrName>ppt_h</p:attrName>
                                        </p:attrNameLst>
                                      </p:cBhvr>
                                      <p:tavLst>
                                        <p:tav tm="0">
                                          <p:val>
                                            <p:fltVal val="0"/>
                                          </p:val>
                                        </p:tav>
                                        <p:tav tm="100000">
                                          <p:val>
                                            <p:strVal val="#ppt_h"/>
                                          </p:val>
                                        </p:tav>
                                      </p:tavLst>
                                    </p:anim>
                                    <p:anim calcmode="lin" valueType="num">
                                      <p:cBhvr>
                                        <p:cTn id="81" dur="500" fill="hold"/>
                                        <p:tgtEl>
                                          <p:spTgt spid="29"/>
                                        </p:tgtEl>
                                        <p:attrNameLst>
                                          <p:attrName>ppt_x</p:attrName>
                                        </p:attrNameLst>
                                      </p:cBhvr>
                                      <p:tavLst>
                                        <p:tav tm="0">
                                          <p:val>
                                            <p:fltVal val="0.5"/>
                                          </p:val>
                                        </p:tav>
                                        <p:tav tm="100000">
                                          <p:val>
                                            <p:strVal val="#ppt_x"/>
                                          </p:val>
                                        </p:tav>
                                      </p:tavLst>
                                    </p:anim>
                                    <p:anim calcmode="lin" valueType="num">
                                      <p:cBhvr>
                                        <p:cTn id="82" dur="500" fill="hold"/>
                                        <p:tgtEl>
                                          <p:spTgt spid="29"/>
                                        </p:tgtEl>
                                        <p:attrNameLst>
                                          <p:attrName>ppt_y</p:attrName>
                                        </p:attrNameLst>
                                      </p:cBhvr>
                                      <p:tavLst>
                                        <p:tav tm="0">
                                          <p:val>
                                            <p:fltVal val="0.5"/>
                                          </p:val>
                                        </p:tav>
                                        <p:tav tm="100000">
                                          <p:val>
                                            <p:strVal val="#ppt_y"/>
                                          </p:val>
                                        </p:tav>
                                      </p:tavLst>
                                    </p:anim>
                                  </p:childTnLst>
                                </p:cTn>
                              </p:par>
                              <p:par>
                                <p:cTn id="83" presetID="26" presetClass="emph" presetSubtype="0" fill="hold" grpId="1" nodeType="withEffect">
                                  <p:stCondLst>
                                    <p:cond delay="1000"/>
                                  </p:stCondLst>
                                  <p:childTnLst>
                                    <p:animEffect transition="out" filter="fade">
                                      <p:cBhvr>
                                        <p:cTn id="84" dur="500" tmFilter="0, 0; .2, .5; .8, .5; 1, 0"/>
                                        <p:tgtEl>
                                          <p:spTgt spid="29"/>
                                        </p:tgtEl>
                                      </p:cBhvr>
                                    </p:animEffect>
                                    <p:animScale>
                                      <p:cBhvr>
                                        <p:cTn id="85" dur="250" autoRev="1" fill="hold"/>
                                        <p:tgtEl>
                                          <p:spTgt spid="29"/>
                                        </p:tgtEl>
                                      </p:cBhvr>
                                      <p:by x="105000" y="105000"/>
                                    </p:animScale>
                                  </p:childTnLst>
                                </p:cTn>
                              </p:par>
                            </p:childTnLst>
                          </p:cTn>
                        </p:par>
                        <p:par>
                          <p:cTn id="86" fill="hold">
                            <p:stCondLst>
                              <p:cond delay="1500"/>
                            </p:stCondLst>
                            <p:childTnLst>
                              <p:par>
                                <p:cTn id="87" presetID="10" presetClass="entr" presetSubtype="0" fill="hold" grpId="0" nodeType="after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par>
                                <p:cTn id="90" presetID="10" presetClass="entr" presetSubtype="0" fill="hold" grpId="0" nodeType="withEffect">
                                  <p:stCondLst>
                                    <p:cond delay="20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40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par>
                                <p:cTn id="96" presetID="10" presetClass="entr" presetSubtype="0" fill="hold" grpId="0" nodeType="withEffect">
                                  <p:stCondLst>
                                    <p:cond delay="600"/>
                                  </p:stCondLst>
                                  <p:childTnLst>
                                    <p:set>
                                      <p:cBhvr>
                                        <p:cTn id="97" dur="1" fill="hold">
                                          <p:stCondLst>
                                            <p:cond delay="0"/>
                                          </p:stCondLst>
                                        </p:cTn>
                                        <p:tgtEl>
                                          <p:spTgt spid="37"/>
                                        </p:tgtEl>
                                        <p:attrNameLst>
                                          <p:attrName>style.visibility</p:attrName>
                                        </p:attrNameLst>
                                      </p:cBhvr>
                                      <p:to>
                                        <p:strVal val="visible"/>
                                      </p:to>
                                    </p:set>
                                    <p:animEffect transition="in" filter="fade">
                                      <p:cBhvr>
                                        <p:cTn id="98" dur="500"/>
                                        <p:tgtEl>
                                          <p:spTgt spid="37"/>
                                        </p:tgtEl>
                                      </p:cBhvr>
                                    </p:animEffect>
                                  </p:childTnLst>
                                </p:cTn>
                              </p:par>
                            </p:childTnLst>
                          </p:cTn>
                        </p:par>
                        <p:par>
                          <p:cTn id="99" fill="hold">
                            <p:stCondLst>
                              <p:cond delay="2600"/>
                            </p:stCondLst>
                            <p:childTnLst>
                              <p:par>
                                <p:cTn id="100" presetID="2" presetClass="entr" presetSubtype="2" decel="74667" fill="hold" grpId="0" nodeType="after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additive="base">
                                        <p:cTn id="102" dur="750" fill="hold"/>
                                        <p:tgtEl>
                                          <p:spTgt spid="30"/>
                                        </p:tgtEl>
                                        <p:attrNameLst>
                                          <p:attrName>ppt_x</p:attrName>
                                        </p:attrNameLst>
                                      </p:cBhvr>
                                      <p:tavLst>
                                        <p:tav tm="0">
                                          <p:val>
                                            <p:strVal val="1+#ppt_w/2"/>
                                          </p:val>
                                        </p:tav>
                                        <p:tav tm="100000">
                                          <p:val>
                                            <p:strVal val="#ppt_x"/>
                                          </p:val>
                                        </p:tav>
                                      </p:tavLst>
                                    </p:anim>
                                    <p:anim calcmode="lin" valueType="num">
                                      <p:cBhvr additive="base">
                                        <p:cTn id="103" dur="750" fill="hold"/>
                                        <p:tgtEl>
                                          <p:spTgt spid="30"/>
                                        </p:tgtEl>
                                        <p:attrNameLst>
                                          <p:attrName>ppt_y</p:attrName>
                                        </p:attrNameLst>
                                      </p:cBhvr>
                                      <p:tavLst>
                                        <p:tav tm="0">
                                          <p:val>
                                            <p:strVal val="#ppt_y"/>
                                          </p:val>
                                        </p:tav>
                                        <p:tav tm="100000">
                                          <p:val>
                                            <p:strVal val="#ppt_y"/>
                                          </p:val>
                                        </p:tav>
                                      </p:tavLst>
                                    </p:anim>
                                  </p:childTnLst>
                                </p:cTn>
                              </p:par>
                              <p:par>
                                <p:cTn id="104" presetID="2" presetClass="entr" presetSubtype="2" decel="74667"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 calcmode="lin" valueType="num">
                                      <p:cBhvr additive="base">
                                        <p:cTn id="106" dur="750" fill="hold"/>
                                        <p:tgtEl>
                                          <p:spTgt spid="32"/>
                                        </p:tgtEl>
                                        <p:attrNameLst>
                                          <p:attrName>ppt_x</p:attrName>
                                        </p:attrNameLst>
                                      </p:cBhvr>
                                      <p:tavLst>
                                        <p:tav tm="0">
                                          <p:val>
                                            <p:strVal val="1+#ppt_w/2"/>
                                          </p:val>
                                        </p:tav>
                                        <p:tav tm="100000">
                                          <p:val>
                                            <p:strVal val="#ppt_x"/>
                                          </p:val>
                                        </p:tav>
                                      </p:tavLst>
                                    </p:anim>
                                    <p:anim calcmode="lin" valueType="num">
                                      <p:cBhvr additive="base">
                                        <p:cTn id="107" dur="750" fill="hold"/>
                                        <p:tgtEl>
                                          <p:spTgt spid="32"/>
                                        </p:tgtEl>
                                        <p:attrNameLst>
                                          <p:attrName>ppt_y</p:attrName>
                                        </p:attrNameLst>
                                      </p:cBhvr>
                                      <p:tavLst>
                                        <p:tav tm="0">
                                          <p:val>
                                            <p:strVal val="#ppt_y"/>
                                          </p:val>
                                        </p:tav>
                                        <p:tav tm="100000">
                                          <p:val>
                                            <p:strVal val="#ppt_y"/>
                                          </p:val>
                                        </p:tav>
                                      </p:tavLst>
                                    </p:anim>
                                  </p:childTnLst>
                                </p:cTn>
                              </p:par>
                              <p:par>
                                <p:cTn id="108" presetID="2" presetClass="entr" presetSubtype="2" decel="74667" fill="hold" grpId="0" nodeType="withEffect">
                                  <p:stCondLst>
                                    <p:cond delay="0"/>
                                  </p:stCondLst>
                                  <p:childTnLst>
                                    <p:set>
                                      <p:cBhvr>
                                        <p:cTn id="109" dur="1" fill="hold">
                                          <p:stCondLst>
                                            <p:cond delay="0"/>
                                          </p:stCondLst>
                                        </p:cTn>
                                        <p:tgtEl>
                                          <p:spTgt spid="34"/>
                                        </p:tgtEl>
                                        <p:attrNameLst>
                                          <p:attrName>style.visibility</p:attrName>
                                        </p:attrNameLst>
                                      </p:cBhvr>
                                      <p:to>
                                        <p:strVal val="visible"/>
                                      </p:to>
                                    </p:set>
                                    <p:anim calcmode="lin" valueType="num">
                                      <p:cBhvr additive="base">
                                        <p:cTn id="110" dur="750" fill="hold"/>
                                        <p:tgtEl>
                                          <p:spTgt spid="34"/>
                                        </p:tgtEl>
                                        <p:attrNameLst>
                                          <p:attrName>ppt_x</p:attrName>
                                        </p:attrNameLst>
                                      </p:cBhvr>
                                      <p:tavLst>
                                        <p:tav tm="0">
                                          <p:val>
                                            <p:strVal val="1+#ppt_w/2"/>
                                          </p:val>
                                        </p:tav>
                                        <p:tav tm="100000">
                                          <p:val>
                                            <p:strVal val="#ppt_x"/>
                                          </p:val>
                                        </p:tav>
                                      </p:tavLst>
                                    </p:anim>
                                    <p:anim calcmode="lin" valueType="num">
                                      <p:cBhvr additive="base">
                                        <p:cTn id="111" dur="750" fill="hold"/>
                                        <p:tgtEl>
                                          <p:spTgt spid="34"/>
                                        </p:tgtEl>
                                        <p:attrNameLst>
                                          <p:attrName>ppt_y</p:attrName>
                                        </p:attrNameLst>
                                      </p:cBhvr>
                                      <p:tavLst>
                                        <p:tav tm="0">
                                          <p:val>
                                            <p:strVal val="#ppt_y"/>
                                          </p:val>
                                        </p:tav>
                                        <p:tav tm="100000">
                                          <p:val>
                                            <p:strVal val="#ppt_y"/>
                                          </p:val>
                                        </p:tav>
                                      </p:tavLst>
                                    </p:anim>
                                  </p:childTnLst>
                                </p:cTn>
                              </p:par>
                              <p:par>
                                <p:cTn id="112" presetID="2" presetClass="entr" presetSubtype="2" decel="74667" fill="hold" grpId="0" nodeType="withEffect">
                                  <p:stCondLst>
                                    <p:cond delay="0"/>
                                  </p:stCondLst>
                                  <p:childTnLst>
                                    <p:set>
                                      <p:cBhvr>
                                        <p:cTn id="113" dur="1" fill="hold">
                                          <p:stCondLst>
                                            <p:cond delay="0"/>
                                          </p:stCondLst>
                                        </p:cTn>
                                        <p:tgtEl>
                                          <p:spTgt spid="36"/>
                                        </p:tgtEl>
                                        <p:attrNameLst>
                                          <p:attrName>style.visibility</p:attrName>
                                        </p:attrNameLst>
                                      </p:cBhvr>
                                      <p:to>
                                        <p:strVal val="visible"/>
                                      </p:to>
                                    </p:set>
                                    <p:anim calcmode="lin" valueType="num">
                                      <p:cBhvr additive="base">
                                        <p:cTn id="114" dur="750" fill="hold"/>
                                        <p:tgtEl>
                                          <p:spTgt spid="36"/>
                                        </p:tgtEl>
                                        <p:attrNameLst>
                                          <p:attrName>ppt_x</p:attrName>
                                        </p:attrNameLst>
                                      </p:cBhvr>
                                      <p:tavLst>
                                        <p:tav tm="0">
                                          <p:val>
                                            <p:strVal val="1+#ppt_w/2"/>
                                          </p:val>
                                        </p:tav>
                                        <p:tav tm="100000">
                                          <p:val>
                                            <p:strVal val="#ppt_x"/>
                                          </p:val>
                                        </p:tav>
                                      </p:tavLst>
                                    </p:anim>
                                    <p:anim calcmode="lin" valueType="num">
                                      <p:cBhvr additive="base">
                                        <p:cTn id="115" dur="7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1" grpId="0"/>
      <p:bldP spid="32" grpId="0"/>
      <p:bldP spid="33" grpId="0"/>
      <p:bldP spid="34" grpId="0"/>
      <p:bldP spid="35" grpId="0"/>
      <p:bldP spid="36" grpId="0"/>
      <p:bldP spid="37" grpId="0"/>
      <p:bldP spid="38" grpId="0" animBg="1"/>
      <p:bldP spid="38" grpId="1" animBg="1"/>
      <p:bldP spid="39" grpId="0" animBg="1"/>
      <p:bldP spid="39" grpId="1" animBg="1"/>
      <p:bldP spid="40" grpId="0" animBg="1"/>
      <p:bldP spid="40" grpId="1" animBg="1"/>
      <p:bldP spid="41" grpId="0"/>
      <p:bldP spid="1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 name="矩形 2"/>
          <p:cNvSpPr/>
          <p:nvPr/>
        </p:nvSpPr>
        <p:spPr>
          <a:xfrm>
            <a:off x="1799560" y="1856996"/>
            <a:ext cx="3062033" cy="461665"/>
          </a:xfrm>
          <a:prstGeom prst="rect">
            <a:avLst/>
          </a:prstGeom>
        </p:spPr>
        <p:txBody>
          <a:bodyPr wrap="square">
            <a:spAutoFit/>
          </a:bodyPr>
          <a:lstStyle/>
          <a:p>
            <a:r>
              <a:rPr lang="zh-CN" altLang="en-US" sz="2400"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87373" y="2403001"/>
            <a:ext cx="5486411" cy="3374143"/>
            <a:chOff x="966784" y="1741929"/>
            <a:chExt cx="5486411" cy="3374143"/>
          </a:xfrm>
        </p:grpSpPr>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966784" y="1741929"/>
              <a:ext cx="5486411" cy="3374143"/>
            </a:xfrm>
            <a:prstGeom prst="rect">
              <a:avLst/>
            </a:prstGeom>
          </p:spPr>
        </p:pic>
        <p:sp>
          <p:nvSpPr>
            <p:cNvPr id="6" name="矩形 5"/>
            <p:cNvSpPr/>
            <p:nvPr/>
          </p:nvSpPr>
          <p:spPr>
            <a:xfrm>
              <a:off x="1971676" y="2185989"/>
              <a:ext cx="3476625" cy="2162175"/>
            </a:xfrm>
            <a:prstGeom prst="rect">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6014423" y="2033669"/>
            <a:ext cx="5032992" cy="954107"/>
            <a:chOff x="6192223" y="1589169"/>
            <a:chExt cx="5032992" cy="954107"/>
          </a:xfrm>
        </p:grpSpPr>
        <p:grpSp>
          <p:nvGrpSpPr>
            <p:cNvPr id="30" name="组合 29"/>
            <p:cNvGrpSpPr/>
            <p:nvPr/>
          </p:nvGrpSpPr>
          <p:grpSpPr>
            <a:xfrm>
              <a:off x="6192223" y="1629983"/>
              <a:ext cx="872478" cy="872478"/>
              <a:chOff x="6023622" y="1590414"/>
              <a:chExt cx="872478" cy="872478"/>
            </a:xfrm>
          </p:grpSpPr>
          <p:sp>
            <p:nvSpPr>
              <p:cNvPr id="29" name="椭圆 28"/>
              <p:cNvSpPr/>
              <p:nvPr/>
            </p:nvSpPr>
            <p:spPr>
              <a:xfrm>
                <a:off x="6096000" y="1662792"/>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Freeform 181"/>
              <p:cNvSpPr>
                <a:spLocks noEditPoints="1"/>
              </p:cNvSpPr>
              <p:nvPr/>
            </p:nvSpPr>
            <p:spPr bwMode="auto">
              <a:xfrm>
                <a:off x="6296672" y="1866529"/>
                <a:ext cx="326378" cy="320248"/>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 name="椭圆 18"/>
              <p:cNvSpPr/>
              <p:nvPr/>
            </p:nvSpPr>
            <p:spPr>
              <a:xfrm>
                <a:off x="6023622" y="1590414"/>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2" name="组合 21"/>
            <p:cNvGrpSpPr/>
            <p:nvPr/>
          </p:nvGrpSpPr>
          <p:grpSpPr>
            <a:xfrm>
              <a:off x="7171359" y="1589169"/>
              <a:ext cx="4053856" cy="954107"/>
              <a:chOff x="6966569" y="1549600"/>
              <a:chExt cx="4053856" cy="954107"/>
            </a:xfrm>
          </p:grpSpPr>
          <p:sp>
            <p:nvSpPr>
              <p:cNvPr id="20" name="文本框 19"/>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966569"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grpSp>
        <p:nvGrpSpPr>
          <p:cNvPr id="4" name="组合 3"/>
          <p:cNvGrpSpPr/>
          <p:nvPr/>
        </p:nvGrpSpPr>
        <p:grpSpPr>
          <a:xfrm>
            <a:off x="6014423" y="3396447"/>
            <a:ext cx="5032992" cy="954107"/>
            <a:chOff x="6192223" y="2951947"/>
            <a:chExt cx="5032992" cy="954107"/>
          </a:xfrm>
        </p:grpSpPr>
        <p:grpSp>
          <p:nvGrpSpPr>
            <p:cNvPr id="23" name="组合 22"/>
            <p:cNvGrpSpPr/>
            <p:nvPr/>
          </p:nvGrpSpPr>
          <p:grpSpPr>
            <a:xfrm>
              <a:off x="7171359" y="2951947"/>
              <a:ext cx="4053856" cy="954107"/>
              <a:chOff x="6966569" y="1549600"/>
              <a:chExt cx="4053856" cy="954107"/>
            </a:xfrm>
          </p:grpSpPr>
          <p:sp>
            <p:nvSpPr>
              <p:cNvPr id="24" name="文本框 23"/>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966569"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nvGrpSpPr>
            <p:cNvPr id="39" name="组合 38"/>
            <p:cNvGrpSpPr/>
            <p:nvPr/>
          </p:nvGrpSpPr>
          <p:grpSpPr>
            <a:xfrm>
              <a:off x="6192223" y="2992761"/>
              <a:ext cx="872478" cy="872478"/>
              <a:chOff x="5353537" y="2992760"/>
              <a:chExt cx="872478" cy="872478"/>
            </a:xfrm>
          </p:grpSpPr>
          <p:sp>
            <p:nvSpPr>
              <p:cNvPr id="32" name="椭圆 31"/>
              <p:cNvSpPr/>
              <p:nvPr/>
            </p:nvSpPr>
            <p:spPr>
              <a:xfrm>
                <a:off x="5425915" y="3065138"/>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4" name="椭圆 33"/>
              <p:cNvSpPr/>
              <p:nvPr/>
            </p:nvSpPr>
            <p:spPr>
              <a:xfrm>
                <a:off x="5353537" y="2992760"/>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Freeform 190"/>
              <p:cNvSpPr>
                <a:spLocks noEditPoints="1"/>
              </p:cNvSpPr>
              <p:nvPr/>
            </p:nvSpPr>
            <p:spPr bwMode="auto">
              <a:xfrm>
                <a:off x="5637449" y="3305841"/>
                <a:ext cx="304655" cy="24631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7" name="组合 6"/>
          <p:cNvGrpSpPr/>
          <p:nvPr/>
        </p:nvGrpSpPr>
        <p:grpSpPr>
          <a:xfrm>
            <a:off x="6014423" y="4759224"/>
            <a:ext cx="5032993" cy="954107"/>
            <a:chOff x="6192223" y="4314724"/>
            <a:chExt cx="5032993" cy="954107"/>
          </a:xfrm>
        </p:grpSpPr>
        <p:grpSp>
          <p:nvGrpSpPr>
            <p:cNvPr id="26" name="组合 25"/>
            <p:cNvGrpSpPr/>
            <p:nvPr/>
          </p:nvGrpSpPr>
          <p:grpSpPr>
            <a:xfrm>
              <a:off x="7171359" y="4314724"/>
              <a:ext cx="4053857" cy="954107"/>
              <a:chOff x="6966569" y="1549600"/>
              <a:chExt cx="4053857" cy="954107"/>
            </a:xfrm>
          </p:grpSpPr>
          <p:sp>
            <p:nvSpPr>
              <p:cNvPr id="27" name="文本框 26"/>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966570"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nvGrpSpPr>
            <p:cNvPr id="40" name="组合 39"/>
            <p:cNvGrpSpPr/>
            <p:nvPr/>
          </p:nvGrpSpPr>
          <p:grpSpPr>
            <a:xfrm>
              <a:off x="6192223" y="4355538"/>
              <a:ext cx="872478" cy="872478"/>
              <a:chOff x="5353537" y="4348163"/>
              <a:chExt cx="872478" cy="872478"/>
            </a:xfrm>
          </p:grpSpPr>
          <p:sp>
            <p:nvSpPr>
              <p:cNvPr id="36" name="椭圆 35"/>
              <p:cNvSpPr/>
              <p:nvPr/>
            </p:nvSpPr>
            <p:spPr>
              <a:xfrm>
                <a:off x="5425915" y="4420541"/>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8" name="椭圆 37"/>
              <p:cNvSpPr/>
              <p:nvPr/>
            </p:nvSpPr>
            <p:spPr>
              <a:xfrm>
                <a:off x="5353537" y="4348163"/>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Freeform 140"/>
              <p:cNvSpPr>
                <a:spLocks noEditPoints="1"/>
              </p:cNvSpPr>
              <p:nvPr/>
            </p:nvSpPr>
            <p:spPr bwMode="auto">
              <a:xfrm>
                <a:off x="5639604" y="4612658"/>
                <a:ext cx="300344" cy="343489"/>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sp>
        <p:nvSpPr>
          <p:cNvPr id="37" name="矩形 36"/>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项目成果展示</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椭圆 30"/>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621021625"/>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75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childTnLst>
                              </p:cTn>
                            </p:par>
                            <p:par>
                              <p:cTn id="17" fill="hold">
                                <p:stCondLst>
                                  <p:cond delay="750"/>
                                </p:stCondLst>
                                <p:childTnLst>
                                  <p:par>
                                    <p:cTn id="18" presetID="14" presetClass="entr" presetSubtype="5"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vertical)">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14:presetBounceEnd="40000">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14:bounceEnd="40000">
                                          <p:cBhvr additive="base">
                                            <p:cTn id="25" dur="1000" fill="hold"/>
                                            <p:tgtEl>
                                              <p:spTgt spid="2"/>
                                            </p:tgtEl>
                                            <p:attrNameLst>
                                              <p:attrName>ppt_x</p:attrName>
                                            </p:attrNameLst>
                                          </p:cBhvr>
                                          <p:tavLst>
                                            <p:tav tm="0">
                                              <p:val>
                                                <p:strVal val="1+#ppt_w/2"/>
                                              </p:val>
                                            </p:tav>
                                            <p:tav tm="100000">
                                              <p:val>
                                                <p:strVal val="#ppt_x"/>
                                              </p:val>
                                            </p:tav>
                                          </p:tavLst>
                                        </p:anim>
                                        <p:anim calcmode="lin" valueType="num" p14:bounceEnd="40000">
                                          <p:cBhvr additive="base">
                                            <p:cTn id="26" dur="10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14:presetBounceEnd="40000">
                                      <p:stCondLst>
                                        <p:cond delay="250"/>
                                      </p:stCondLst>
                                      <p:childTnLst>
                                        <p:set>
                                          <p:cBhvr>
                                            <p:cTn id="28" dur="1" fill="hold">
                                              <p:stCondLst>
                                                <p:cond delay="0"/>
                                              </p:stCondLst>
                                            </p:cTn>
                                            <p:tgtEl>
                                              <p:spTgt spid="4"/>
                                            </p:tgtEl>
                                            <p:attrNameLst>
                                              <p:attrName>style.visibility</p:attrName>
                                            </p:attrNameLst>
                                          </p:cBhvr>
                                          <p:to>
                                            <p:strVal val="visible"/>
                                          </p:to>
                                        </p:set>
                                        <p:anim calcmode="lin" valueType="num" p14:bounceEnd="40000">
                                          <p:cBhvr additive="base">
                                            <p:cTn id="29" dur="1000" fill="hold"/>
                                            <p:tgtEl>
                                              <p:spTgt spid="4"/>
                                            </p:tgtEl>
                                            <p:attrNameLst>
                                              <p:attrName>ppt_x</p:attrName>
                                            </p:attrNameLst>
                                          </p:cBhvr>
                                          <p:tavLst>
                                            <p:tav tm="0">
                                              <p:val>
                                                <p:strVal val="1+#ppt_w/2"/>
                                              </p:val>
                                            </p:tav>
                                            <p:tav tm="100000">
                                              <p:val>
                                                <p:strVal val="#ppt_x"/>
                                              </p:val>
                                            </p:tav>
                                          </p:tavLst>
                                        </p:anim>
                                        <p:anim calcmode="lin" valueType="num" p14:bounceEnd="40000">
                                          <p:cBhvr additive="base">
                                            <p:cTn id="30" dur="1000" fill="hold"/>
                                            <p:tgtEl>
                                              <p:spTgt spid="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14:presetBounceEnd="40000">
                                      <p:stCondLst>
                                        <p:cond delay="500"/>
                                      </p:stCondLst>
                                      <p:childTnLst>
                                        <p:set>
                                          <p:cBhvr>
                                            <p:cTn id="32" dur="1" fill="hold">
                                              <p:stCondLst>
                                                <p:cond delay="0"/>
                                              </p:stCondLst>
                                            </p:cTn>
                                            <p:tgtEl>
                                              <p:spTgt spid="7"/>
                                            </p:tgtEl>
                                            <p:attrNameLst>
                                              <p:attrName>style.visibility</p:attrName>
                                            </p:attrNameLst>
                                          </p:cBhvr>
                                          <p:to>
                                            <p:strVal val="visible"/>
                                          </p:to>
                                        </p:set>
                                        <p:anim calcmode="lin" valueType="num" p14:bounceEnd="40000">
                                          <p:cBhvr additive="base">
                                            <p:cTn id="33" dur="1000" fill="hold"/>
                                            <p:tgtEl>
                                              <p:spTgt spid="7"/>
                                            </p:tgtEl>
                                            <p:attrNameLst>
                                              <p:attrName>ppt_x</p:attrName>
                                            </p:attrNameLst>
                                          </p:cBhvr>
                                          <p:tavLst>
                                            <p:tav tm="0">
                                              <p:val>
                                                <p:strVal val="1+#ppt_w/2"/>
                                              </p:val>
                                            </p:tav>
                                            <p:tav tm="100000">
                                              <p:val>
                                                <p:strVal val="#ppt_x"/>
                                              </p:val>
                                            </p:tav>
                                          </p:tavLst>
                                        </p:anim>
                                        <p:anim calcmode="lin" valueType="num" p14:bounceEnd="40000">
                                          <p:cBhvr additive="base">
                                            <p:cTn id="3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75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childTnLst>
                              </p:cTn>
                            </p:par>
                            <p:par>
                              <p:cTn id="17" fill="hold">
                                <p:stCondLst>
                                  <p:cond delay="750"/>
                                </p:stCondLst>
                                <p:childTnLst>
                                  <p:par>
                                    <p:cTn id="18" presetID="14" presetClass="entr" presetSubtype="5"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randombar(vertical)">
                                          <p:cBhvr>
                                            <p:cTn id="20" dur="10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1000" fill="hold"/>
                                            <p:tgtEl>
                                              <p:spTgt spid="2"/>
                                            </p:tgtEl>
                                            <p:attrNameLst>
                                              <p:attrName>ppt_x</p:attrName>
                                            </p:attrNameLst>
                                          </p:cBhvr>
                                          <p:tavLst>
                                            <p:tav tm="0">
                                              <p:val>
                                                <p:strVal val="1+#ppt_w/2"/>
                                              </p:val>
                                            </p:tav>
                                            <p:tav tm="100000">
                                              <p:val>
                                                <p:strVal val="#ppt_x"/>
                                              </p:val>
                                            </p:tav>
                                          </p:tavLst>
                                        </p:anim>
                                        <p:anim calcmode="lin" valueType="num">
                                          <p:cBhvr additive="base">
                                            <p:cTn id="26" dur="1000" fill="hold"/>
                                            <p:tgtEl>
                                              <p:spTgt spid="2"/>
                                            </p:tgtEl>
                                            <p:attrNameLst>
                                              <p:attrName>ppt_y</p:attrName>
                                            </p:attrNameLst>
                                          </p:cBhvr>
                                          <p:tavLst>
                                            <p:tav tm="0">
                                              <p:val>
                                                <p:strVal val="#ppt_y"/>
                                              </p:val>
                                            </p:tav>
                                            <p:tav tm="100000">
                                              <p:val>
                                                <p:strVal val="#ppt_y"/>
                                              </p:val>
                                            </p:tav>
                                          </p:tavLst>
                                        </p:anim>
                                      </p:childTnLst>
                                    </p:cTn>
                                  </p:par>
                                  <p:par>
                                    <p:cTn id="27" presetID="2" presetClass="entr" presetSubtype="2" fill="hold" nodeType="withEffect">
                                      <p:stCondLst>
                                        <p:cond delay="25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1000" fill="hold"/>
                                            <p:tgtEl>
                                              <p:spTgt spid="4"/>
                                            </p:tgtEl>
                                            <p:attrNameLst>
                                              <p:attrName>ppt_x</p:attrName>
                                            </p:attrNameLst>
                                          </p:cBhvr>
                                          <p:tavLst>
                                            <p:tav tm="0">
                                              <p:val>
                                                <p:strVal val="1+#ppt_w/2"/>
                                              </p:val>
                                            </p:tav>
                                            <p:tav tm="100000">
                                              <p:val>
                                                <p:strVal val="#ppt_x"/>
                                              </p:val>
                                            </p:tav>
                                          </p:tavLst>
                                        </p:anim>
                                        <p:anim calcmode="lin" valueType="num">
                                          <p:cBhvr additive="base">
                                            <p:cTn id="30" dur="1000" fill="hold"/>
                                            <p:tgtEl>
                                              <p:spTgt spid="4"/>
                                            </p:tgtEl>
                                            <p:attrNameLst>
                                              <p:attrName>ppt_y</p:attrName>
                                            </p:attrNameLst>
                                          </p:cBhvr>
                                          <p:tavLst>
                                            <p:tav tm="0">
                                              <p:val>
                                                <p:strVal val="#ppt_y"/>
                                              </p:val>
                                            </p:tav>
                                            <p:tav tm="100000">
                                              <p:val>
                                                <p:strVal val="#ppt_y"/>
                                              </p:val>
                                            </p:tav>
                                          </p:tavLst>
                                        </p:anim>
                                      </p:childTnLst>
                                    </p:cTn>
                                  </p:par>
                                  <p:par>
                                    <p:cTn id="31" presetID="2" presetClass="entr" presetSubtype="2" fill="hold" nodeType="withEffect">
                                      <p:stCondLst>
                                        <p:cond delay="50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1000" fill="hold"/>
                                            <p:tgtEl>
                                              <p:spTgt spid="7"/>
                                            </p:tgtEl>
                                            <p:attrNameLst>
                                              <p:attrName>ppt_x</p:attrName>
                                            </p:attrNameLst>
                                          </p:cBhvr>
                                          <p:tavLst>
                                            <p:tav tm="0">
                                              <p:val>
                                                <p:strVal val="1+#ppt_w/2"/>
                                              </p:val>
                                            </p:tav>
                                            <p:tav tm="100000">
                                              <p:val>
                                                <p:strVal val="#ppt_x"/>
                                              </p:val>
                                            </p:tav>
                                          </p:tavLst>
                                        </p:anim>
                                        <p:anim calcmode="lin" valueType="num">
                                          <p:cBhvr additive="base">
                                            <p:cTn id="34"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1"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图片 4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60" name="矩形 10"/>
          <p:cNvSpPr/>
          <p:nvPr/>
        </p:nvSpPr>
        <p:spPr>
          <a:xfrm>
            <a:off x="-13027" y="0"/>
            <a:ext cx="6354357" cy="6877050"/>
          </a:xfrm>
          <a:custGeom>
            <a:avLst/>
            <a:gdLst>
              <a:gd name="connsiteX0" fmla="*/ 0 w 5497107"/>
              <a:gd name="connsiteY0" fmla="*/ 0 h 6858000"/>
              <a:gd name="connsiteX1" fmla="*/ 5497107 w 5497107"/>
              <a:gd name="connsiteY1" fmla="*/ 0 h 6858000"/>
              <a:gd name="connsiteX2" fmla="*/ 5497107 w 5497107"/>
              <a:gd name="connsiteY2" fmla="*/ 6858000 h 6858000"/>
              <a:gd name="connsiteX3" fmla="*/ 0 w 5497107"/>
              <a:gd name="connsiteY3" fmla="*/ 6858000 h 6858000"/>
              <a:gd name="connsiteX4" fmla="*/ 0 w 5497107"/>
              <a:gd name="connsiteY4" fmla="*/ 0 h 6858000"/>
              <a:gd name="connsiteX0" fmla="*/ 0 w 5497107"/>
              <a:gd name="connsiteY0" fmla="*/ 0 h 6870700"/>
              <a:gd name="connsiteX1" fmla="*/ 5497107 w 5497107"/>
              <a:gd name="connsiteY1" fmla="*/ 0 h 6870700"/>
              <a:gd name="connsiteX2" fmla="*/ 1090207 w 5497107"/>
              <a:gd name="connsiteY2" fmla="*/ 6870700 h 6870700"/>
              <a:gd name="connsiteX3" fmla="*/ 0 w 5497107"/>
              <a:gd name="connsiteY3" fmla="*/ 6858000 h 6870700"/>
              <a:gd name="connsiteX4" fmla="*/ 0 w 5497107"/>
              <a:gd name="connsiteY4" fmla="*/ 0 h 6870700"/>
              <a:gd name="connsiteX0" fmla="*/ 0 w 6354357"/>
              <a:gd name="connsiteY0" fmla="*/ 0 h 6870700"/>
              <a:gd name="connsiteX1" fmla="*/ 6354357 w 6354357"/>
              <a:gd name="connsiteY1" fmla="*/ 0 h 6870700"/>
              <a:gd name="connsiteX2" fmla="*/ 1947457 w 6354357"/>
              <a:gd name="connsiteY2" fmla="*/ 6870700 h 6870700"/>
              <a:gd name="connsiteX3" fmla="*/ 857250 w 6354357"/>
              <a:gd name="connsiteY3" fmla="*/ 6858000 h 6870700"/>
              <a:gd name="connsiteX4" fmla="*/ 0 w 6354357"/>
              <a:gd name="connsiteY4" fmla="*/ 0 h 6870700"/>
              <a:gd name="connsiteX0" fmla="*/ 0 w 6354357"/>
              <a:gd name="connsiteY0" fmla="*/ 0 h 6877050"/>
              <a:gd name="connsiteX1" fmla="*/ 6354357 w 6354357"/>
              <a:gd name="connsiteY1" fmla="*/ 0 h 6877050"/>
              <a:gd name="connsiteX2" fmla="*/ 1947457 w 6354357"/>
              <a:gd name="connsiteY2" fmla="*/ 6870700 h 6877050"/>
              <a:gd name="connsiteX3" fmla="*/ 0 w 6354357"/>
              <a:gd name="connsiteY3" fmla="*/ 6877050 h 6877050"/>
              <a:gd name="connsiteX4" fmla="*/ 0 w 635435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357" h="6877050">
                <a:moveTo>
                  <a:pt x="0" y="0"/>
                </a:moveTo>
                <a:lnTo>
                  <a:pt x="6354357" y="0"/>
                </a:lnTo>
                <a:lnTo>
                  <a:pt x="1947457" y="6870700"/>
                </a:lnTo>
                <a:lnTo>
                  <a:pt x="0" y="6877050"/>
                </a:lnTo>
                <a:lnTo>
                  <a:pt x="0" y="0"/>
                </a:lnTo>
                <a:close/>
              </a:path>
            </a:pathLst>
          </a:custGeom>
          <a:blipFill dpi="0" rotWithShape="1">
            <a:blip r:embed="rId4"/>
            <a:srcRect/>
            <a:stretch>
              <a:fillRect r="-3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6629302" y="1098632"/>
            <a:ext cx="3959409" cy="523220"/>
            <a:chOff x="6121302" y="1225632"/>
            <a:chExt cx="3959409" cy="523220"/>
          </a:xfrm>
        </p:grpSpPr>
        <p:sp>
          <p:nvSpPr>
            <p:cNvPr id="17" name="矩形 16"/>
            <p:cNvSpPr/>
            <p:nvPr/>
          </p:nvSpPr>
          <p:spPr>
            <a:xfrm>
              <a:off x="6121302" y="1244796"/>
              <a:ext cx="3959409" cy="504056"/>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6121302" y="1244796"/>
              <a:ext cx="544446"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008722" y="1244796"/>
              <a:ext cx="71989"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flipH="1">
              <a:off x="6193292" y="1225632"/>
              <a:ext cx="385042" cy="523220"/>
            </a:xfrm>
            <a:prstGeom prst="rect">
              <a:avLst/>
            </a:prstGeom>
            <a:noFill/>
          </p:spPr>
          <p:txBody>
            <a:bodyPr wrap="none" rtlCol="0">
              <a:spAutoFit/>
            </a:bodyPr>
            <a:lstStyle/>
            <a:p>
              <a:r>
                <a:rPr lang="id-ID" sz="2800" b="1" dirty="0" smtClean="0">
                  <a:solidFill>
                    <a:srgbClr val="16293A"/>
                  </a:solidFill>
                  <a:latin typeface="Impact MT Std" pitchFamily="34" charset="0"/>
                </a:rPr>
                <a:t>1</a:t>
              </a:r>
              <a:endParaRPr lang="id-ID" sz="2800" b="1" dirty="0">
                <a:solidFill>
                  <a:srgbClr val="16293A"/>
                </a:solidFill>
                <a:latin typeface="Impact MT Std" pitchFamily="34" charset="0"/>
              </a:endParaRPr>
            </a:p>
          </p:txBody>
        </p:sp>
      </p:grpSp>
      <p:sp>
        <p:nvSpPr>
          <p:cNvPr id="21" name="文本框 9"/>
          <p:cNvSpPr txBox="1"/>
          <p:nvPr/>
        </p:nvSpPr>
        <p:spPr>
          <a:xfrm>
            <a:off x="7550358" y="1150533"/>
            <a:ext cx="2534427" cy="438582"/>
          </a:xfrm>
          <a:prstGeom prst="rect">
            <a:avLst/>
          </a:prstGeom>
          <a:noFill/>
        </p:spPr>
        <p:txBody>
          <a:bodyPr wrap="square" lIns="68580" tIns="34290" rIns="68580" bIns="34290" rtlCol="0">
            <a:spAutoFit/>
          </a:bodyPr>
          <a:lstStyle/>
          <a:p>
            <a:r>
              <a:rPr lang="zh-CN" altLang="en-US" sz="2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年度工作概述</a:t>
            </a:r>
            <a:endParaRPr lang="en-US" altLang="zh-CN" sz="2400" spc="3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3" name="组合 12"/>
          <p:cNvGrpSpPr/>
          <p:nvPr/>
        </p:nvGrpSpPr>
        <p:grpSpPr>
          <a:xfrm>
            <a:off x="5948584" y="2121105"/>
            <a:ext cx="3959409" cy="523220"/>
            <a:chOff x="5440584" y="2248105"/>
            <a:chExt cx="3959409" cy="523220"/>
          </a:xfrm>
        </p:grpSpPr>
        <p:sp>
          <p:nvSpPr>
            <p:cNvPr id="22" name="矩形 21"/>
            <p:cNvSpPr/>
            <p:nvPr/>
          </p:nvSpPr>
          <p:spPr>
            <a:xfrm>
              <a:off x="5440584" y="2267269"/>
              <a:ext cx="3959409" cy="504056"/>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5440584" y="2267269"/>
              <a:ext cx="544446"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9328004" y="2267269"/>
              <a:ext cx="71989"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24"/>
            <p:cNvSpPr txBox="1"/>
            <p:nvPr/>
          </p:nvSpPr>
          <p:spPr>
            <a:xfrm flipH="1">
              <a:off x="5512573" y="2248105"/>
              <a:ext cx="385042" cy="523220"/>
            </a:xfrm>
            <a:prstGeom prst="rect">
              <a:avLst/>
            </a:prstGeom>
            <a:noFill/>
          </p:spPr>
          <p:txBody>
            <a:bodyPr wrap="none" rtlCol="0">
              <a:spAutoFit/>
            </a:bodyPr>
            <a:lstStyle/>
            <a:p>
              <a:r>
                <a:rPr lang="en-US" sz="2800" b="1" dirty="0">
                  <a:solidFill>
                    <a:srgbClr val="16293A"/>
                  </a:solidFill>
                  <a:latin typeface="Impact MT Std" pitchFamily="34" charset="0"/>
                </a:rPr>
                <a:t>2</a:t>
              </a:r>
              <a:endParaRPr lang="id-ID" sz="2800" b="1" dirty="0">
                <a:solidFill>
                  <a:srgbClr val="16293A"/>
                </a:solidFill>
                <a:latin typeface="Impact MT Std" pitchFamily="34" charset="0"/>
              </a:endParaRPr>
            </a:p>
          </p:txBody>
        </p:sp>
      </p:grpSp>
      <p:sp>
        <p:nvSpPr>
          <p:cNvPr id="26" name="文本框 9"/>
          <p:cNvSpPr txBox="1"/>
          <p:nvPr/>
        </p:nvSpPr>
        <p:spPr>
          <a:xfrm>
            <a:off x="6869640" y="2173006"/>
            <a:ext cx="2534428" cy="438582"/>
          </a:xfrm>
          <a:prstGeom prst="rect">
            <a:avLst/>
          </a:prstGeom>
          <a:noFill/>
        </p:spPr>
        <p:txBody>
          <a:bodyPr wrap="square" lIns="68580" tIns="34290" rIns="68580" bIns="34290" rtlCol="0">
            <a:spAutoFit/>
          </a:bodyPr>
          <a:lstStyle/>
          <a:p>
            <a:pPr marL="0" lvl="1"/>
            <a:r>
              <a:rPr lang="zh-CN" altLang="en-US" sz="2400" spc="300" dirty="0" smtClean="0">
                <a:solidFill>
                  <a:schemeClr val="bg1"/>
                </a:solidFill>
                <a:latin typeface="微软雅黑" pitchFamily="34" charset="-122"/>
                <a:ea typeface="微软雅黑" pitchFamily="34" charset="-122"/>
              </a:rPr>
              <a:t>工作完成情况</a:t>
            </a:r>
            <a:endParaRPr lang="zh-CN" altLang="en-US" sz="2400" spc="300" dirty="0">
              <a:solidFill>
                <a:schemeClr val="bg1"/>
              </a:solidFill>
              <a:latin typeface="微软雅黑" pitchFamily="34" charset="-122"/>
              <a:ea typeface="微软雅黑" pitchFamily="34" charset="-122"/>
            </a:endParaRPr>
          </a:p>
        </p:txBody>
      </p:sp>
      <p:grpSp>
        <p:nvGrpSpPr>
          <p:cNvPr id="14" name="组合 13"/>
          <p:cNvGrpSpPr/>
          <p:nvPr/>
        </p:nvGrpSpPr>
        <p:grpSpPr>
          <a:xfrm>
            <a:off x="5254976" y="3144265"/>
            <a:ext cx="3959409" cy="523220"/>
            <a:chOff x="4746976" y="3271265"/>
            <a:chExt cx="3959409" cy="523220"/>
          </a:xfrm>
        </p:grpSpPr>
        <p:sp>
          <p:nvSpPr>
            <p:cNvPr id="27" name="矩形 26"/>
            <p:cNvSpPr/>
            <p:nvPr/>
          </p:nvSpPr>
          <p:spPr>
            <a:xfrm>
              <a:off x="4746976" y="3290429"/>
              <a:ext cx="3959409" cy="504056"/>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746976" y="3290429"/>
              <a:ext cx="544446"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8634395" y="3290429"/>
              <a:ext cx="71989"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flipH="1">
              <a:off x="4818965" y="3271265"/>
              <a:ext cx="385042" cy="523220"/>
            </a:xfrm>
            <a:prstGeom prst="rect">
              <a:avLst/>
            </a:prstGeom>
            <a:noFill/>
          </p:spPr>
          <p:txBody>
            <a:bodyPr wrap="none" rtlCol="0">
              <a:spAutoFit/>
            </a:bodyPr>
            <a:lstStyle/>
            <a:p>
              <a:r>
                <a:rPr lang="en-US" sz="2800" b="1" dirty="0">
                  <a:solidFill>
                    <a:srgbClr val="16293A"/>
                  </a:solidFill>
                  <a:latin typeface="Impact MT Std" pitchFamily="34" charset="0"/>
                </a:rPr>
                <a:t>3</a:t>
              </a:r>
              <a:endParaRPr lang="id-ID" sz="2800" b="1" dirty="0">
                <a:solidFill>
                  <a:srgbClr val="16293A"/>
                </a:solidFill>
                <a:latin typeface="Impact MT Std" pitchFamily="34" charset="0"/>
              </a:endParaRPr>
            </a:p>
          </p:txBody>
        </p:sp>
      </p:grpSp>
      <p:sp>
        <p:nvSpPr>
          <p:cNvPr id="31" name="文本框 9"/>
          <p:cNvSpPr txBox="1"/>
          <p:nvPr/>
        </p:nvSpPr>
        <p:spPr>
          <a:xfrm>
            <a:off x="6176032" y="3196166"/>
            <a:ext cx="2534428" cy="438582"/>
          </a:xfrm>
          <a:prstGeom prst="rect">
            <a:avLst/>
          </a:prstGeom>
          <a:noFill/>
        </p:spPr>
        <p:txBody>
          <a:bodyPr wrap="square" lIns="68580" tIns="34290" rIns="68580" bIns="34290" rtlCol="0">
            <a:spAutoFit/>
          </a:bodyPr>
          <a:lstStyle/>
          <a:p>
            <a:pPr marL="0" lvl="1"/>
            <a:r>
              <a:rPr lang="zh-CN" altLang="en-US" sz="2400" spc="300" dirty="0" smtClean="0">
                <a:solidFill>
                  <a:schemeClr val="bg1"/>
                </a:solidFill>
                <a:latin typeface="微软雅黑" pitchFamily="34" charset="-122"/>
                <a:ea typeface="微软雅黑" pitchFamily="34" charset="-122"/>
              </a:rPr>
              <a:t>项目成果展示</a:t>
            </a:r>
            <a:endParaRPr lang="zh-CN" altLang="en-US" sz="2400" spc="300" dirty="0">
              <a:solidFill>
                <a:schemeClr val="bg1"/>
              </a:solidFill>
              <a:latin typeface="微软雅黑" pitchFamily="34" charset="-122"/>
              <a:ea typeface="微软雅黑" pitchFamily="34" charset="-122"/>
            </a:endParaRPr>
          </a:p>
        </p:txBody>
      </p:sp>
      <p:grpSp>
        <p:nvGrpSpPr>
          <p:cNvPr id="15" name="组合 14"/>
          <p:cNvGrpSpPr/>
          <p:nvPr/>
        </p:nvGrpSpPr>
        <p:grpSpPr>
          <a:xfrm>
            <a:off x="4670985" y="4177594"/>
            <a:ext cx="3959409" cy="523220"/>
            <a:chOff x="4162985" y="4304594"/>
            <a:chExt cx="3959409" cy="523220"/>
          </a:xfrm>
        </p:grpSpPr>
        <p:sp>
          <p:nvSpPr>
            <p:cNvPr id="32" name="矩形 31"/>
            <p:cNvSpPr/>
            <p:nvPr/>
          </p:nvSpPr>
          <p:spPr>
            <a:xfrm>
              <a:off x="4162985" y="4323758"/>
              <a:ext cx="3959409" cy="504056"/>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4162986" y="4323758"/>
              <a:ext cx="544446"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050405" y="4323758"/>
              <a:ext cx="71989"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Box 34"/>
            <p:cNvSpPr txBox="1"/>
            <p:nvPr/>
          </p:nvSpPr>
          <p:spPr>
            <a:xfrm flipH="1">
              <a:off x="4234975" y="4304594"/>
              <a:ext cx="385042" cy="523220"/>
            </a:xfrm>
            <a:prstGeom prst="rect">
              <a:avLst/>
            </a:prstGeom>
            <a:noFill/>
          </p:spPr>
          <p:txBody>
            <a:bodyPr wrap="none" rtlCol="0">
              <a:spAutoFit/>
            </a:bodyPr>
            <a:lstStyle/>
            <a:p>
              <a:r>
                <a:rPr lang="en-US" sz="2800" b="1" dirty="0">
                  <a:solidFill>
                    <a:srgbClr val="16293A"/>
                  </a:solidFill>
                  <a:latin typeface="Impact MT Std" pitchFamily="34" charset="0"/>
                </a:rPr>
                <a:t>4</a:t>
              </a:r>
              <a:endParaRPr lang="id-ID" sz="2800" b="1" dirty="0">
                <a:solidFill>
                  <a:srgbClr val="16293A"/>
                </a:solidFill>
                <a:latin typeface="Impact MT Std" pitchFamily="34" charset="0"/>
              </a:endParaRPr>
            </a:p>
          </p:txBody>
        </p:sp>
      </p:grpSp>
      <p:sp>
        <p:nvSpPr>
          <p:cNvPr id="36" name="文本框 9"/>
          <p:cNvSpPr txBox="1"/>
          <p:nvPr/>
        </p:nvSpPr>
        <p:spPr>
          <a:xfrm>
            <a:off x="5592041" y="4229495"/>
            <a:ext cx="2750395" cy="438582"/>
          </a:xfrm>
          <a:prstGeom prst="rect">
            <a:avLst/>
          </a:prstGeom>
          <a:noFill/>
        </p:spPr>
        <p:txBody>
          <a:bodyPr wrap="square" lIns="68580" tIns="34290" rIns="68580" bIns="34290" rtlCol="0">
            <a:spAutoFit/>
          </a:bodyPr>
          <a:lstStyle/>
          <a:p>
            <a:pPr marL="0" lvl="1"/>
            <a:r>
              <a:rPr lang="zh-CN" altLang="en-US" sz="2400" spc="300" dirty="0" smtClean="0">
                <a:solidFill>
                  <a:schemeClr val="bg1"/>
                </a:solidFill>
                <a:latin typeface="微软雅黑" pitchFamily="34" charset="-122"/>
                <a:ea typeface="微软雅黑" pitchFamily="34" charset="-122"/>
              </a:rPr>
              <a:t>工作不足之处</a:t>
            </a:r>
            <a:endParaRPr lang="zh-CN" altLang="en-US" sz="2400" spc="300" dirty="0">
              <a:solidFill>
                <a:schemeClr val="bg1"/>
              </a:solidFill>
              <a:latin typeface="微软雅黑" pitchFamily="34" charset="-122"/>
              <a:ea typeface="微软雅黑" pitchFamily="34" charset="-122"/>
            </a:endParaRPr>
          </a:p>
        </p:txBody>
      </p:sp>
      <p:grpSp>
        <p:nvGrpSpPr>
          <p:cNvPr id="16" name="组合 15"/>
          <p:cNvGrpSpPr/>
          <p:nvPr/>
        </p:nvGrpSpPr>
        <p:grpSpPr>
          <a:xfrm>
            <a:off x="4022885" y="5172473"/>
            <a:ext cx="3959409" cy="523220"/>
            <a:chOff x="3514885" y="5299473"/>
            <a:chExt cx="3959409" cy="523220"/>
          </a:xfrm>
        </p:grpSpPr>
        <p:sp>
          <p:nvSpPr>
            <p:cNvPr id="37" name="矩形 36"/>
            <p:cNvSpPr/>
            <p:nvPr/>
          </p:nvSpPr>
          <p:spPr>
            <a:xfrm>
              <a:off x="3514885" y="5318637"/>
              <a:ext cx="3959409" cy="504056"/>
            </a:xfrm>
            <a:prstGeom prst="rect">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514885" y="5318637"/>
              <a:ext cx="544446"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402305" y="5318637"/>
              <a:ext cx="71989" cy="504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flipH="1">
              <a:off x="3586874" y="5299473"/>
              <a:ext cx="385042" cy="523220"/>
            </a:xfrm>
            <a:prstGeom prst="rect">
              <a:avLst/>
            </a:prstGeom>
            <a:noFill/>
          </p:spPr>
          <p:txBody>
            <a:bodyPr wrap="none" rtlCol="0">
              <a:spAutoFit/>
            </a:bodyPr>
            <a:lstStyle/>
            <a:p>
              <a:r>
                <a:rPr lang="en-US" sz="2800" b="1" dirty="0">
                  <a:solidFill>
                    <a:srgbClr val="16293A"/>
                  </a:solidFill>
                  <a:latin typeface="Impact MT Std" pitchFamily="34" charset="0"/>
                </a:rPr>
                <a:t>5</a:t>
              </a:r>
              <a:endParaRPr lang="id-ID" sz="2800" b="1" dirty="0">
                <a:solidFill>
                  <a:srgbClr val="16293A"/>
                </a:solidFill>
                <a:latin typeface="Impact MT Std" pitchFamily="34" charset="0"/>
              </a:endParaRPr>
            </a:p>
          </p:txBody>
        </p:sp>
      </p:grpSp>
      <p:sp>
        <p:nvSpPr>
          <p:cNvPr id="41" name="文本框 9"/>
          <p:cNvSpPr txBox="1"/>
          <p:nvPr/>
        </p:nvSpPr>
        <p:spPr>
          <a:xfrm>
            <a:off x="4943942" y="5224374"/>
            <a:ext cx="2606416" cy="438582"/>
          </a:xfrm>
          <a:prstGeom prst="rect">
            <a:avLst/>
          </a:prstGeom>
          <a:noFill/>
        </p:spPr>
        <p:txBody>
          <a:bodyPr wrap="square" lIns="68580" tIns="34290" rIns="68580" bIns="34290" rtlCol="0">
            <a:spAutoFit/>
          </a:bodyPr>
          <a:lstStyle/>
          <a:p>
            <a:pPr marL="0" lvl="1"/>
            <a:r>
              <a:rPr lang="zh-CN" altLang="en-US" sz="2400" spc="300" dirty="0" smtClean="0">
                <a:solidFill>
                  <a:schemeClr val="bg1"/>
                </a:solidFill>
                <a:latin typeface="微软雅黑" pitchFamily="34" charset="-122"/>
                <a:ea typeface="微软雅黑" pitchFamily="34" charset="-122"/>
              </a:rPr>
              <a:t>明年工作计划</a:t>
            </a:r>
            <a:endParaRPr lang="zh-CN" altLang="en-US" sz="2400" spc="300" dirty="0">
              <a:solidFill>
                <a:schemeClr val="bg1"/>
              </a:solidFill>
              <a:latin typeface="微软雅黑" pitchFamily="34" charset="-122"/>
              <a:ea typeface="微软雅黑" pitchFamily="34" charset="-122"/>
            </a:endParaRPr>
          </a:p>
        </p:txBody>
      </p:sp>
      <p:sp>
        <p:nvSpPr>
          <p:cNvPr id="62" name="矩形 10"/>
          <p:cNvSpPr/>
          <p:nvPr/>
        </p:nvSpPr>
        <p:spPr>
          <a:xfrm>
            <a:off x="-64611" y="-38100"/>
            <a:ext cx="6412186" cy="6972300"/>
          </a:xfrm>
          <a:custGeom>
            <a:avLst/>
            <a:gdLst>
              <a:gd name="connsiteX0" fmla="*/ 0 w 5497107"/>
              <a:gd name="connsiteY0" fmla="*/ 0 h 6858000"/>
              <a:gd name="connsiteX1" fmla="*/ 5497107 w 5497107"/>
              <a:gd name="connsiteY1" fmla="*/ 0 h 6858000"/>
              <a:gd name="connsiteX2" fmla="*/ 5497107 w 5497107"/>
              <a:gd name="connsiteY2" fmla="*/ 6858000 h 6858000"/>
              <a:gd name="connsiteX3" fmla="*/ 0 w 5497107"/>
              <a:gd name="connsiteY3" fmla="*/ 6858000 h 6858000"/>
              <a:gd name="connsiteX4" fmla="*/ 0 w 5497107"/>
              <a:gd name="connsiteY4" fmla="*/ 0 h 6858000"/>
              <a:gd name="connsiteX0" fmla="*/ 0 w 5497107"/>
              <a:gd name="connsiteY0" fmla="*/ 0 h 6870700"/>
              <a:gd name="connsiteX1" fmla="*/ 5497107 w 5497107"/>
              <a:gd name="connsiteY1" fmla="*/ 0 h 6870700"/>
              <a:gd name="connsiteX2" fmla="*/ 1090207 w 5497107"/>
              <a:gd name="connsiteY2" fmla="*/ 6870700 h 6870700"/>
              <a:gd name="connsiteX3" fmla="*/ 0 w 5497107"/>
              <a:gd name="connsiteY3" fmla="*/ 6858000 h 6870700"/>
              <a:gd name="connsiteX4" fmla="*/ 0 w 5497107"/>
              <a:gd name="connsiteY4" fmla="*/ 0 h 6870700"/>
              <a:gd name="connsiteX0" fmla="*/ 0 w 6354357"/>
              <a:gd name="connsiteY0" fmla="*/ 0 h 6870700"/>
              <a:gd name="connsiteX1" fmla="*/ 6354357 w 6354357"/>
              <a:gd name="connsiteY1" fmla="*/ 0 h 6870700"/>
              <a:gd name="connsiteX2" fmla="*/ 1947457 w 6354357"/>
              <a:gd name="connsiteY2" fmla="*/ 6870700 h 6870700"/>
              <a:gd name="connsiteX3" fmla="*/ 857250 w 6354357"/>
              <a:gd name="connsiteY3" fmla="*/ 6858000 h 6870700"/>
              <a:gd name="connsiteX4" fmla="*/ 0 w 6354357"/>
              <a:gd name="connsiteY4" fmla="*/ 0 h 6870700"/>
              <a:gd name="connsiteX0" fmla="*/ 0 w 6354357"/>
              <a:gd name="connsiteY0" fmla="*/ 0 h 6877050"/>
              <a:gd name="connsiteX1" fmla="*/ 6354357 w 6354357"/>
              <a:gd name="connsiteY1" fmla="*/ 0 h 6877050"/>
              <a:gd name="connsiteX2" fmla="*/ 1947457 w 6354357"/>
              <a:gd name="connsiteY2" fmla="*/ 6870700 h 6877050"/>
              <a:gd name="connsiteX3" fmla="*/ 0 w 6354357"/>
              <a:gd name="connsiteY3" fmla="*/ 6877050 h 6877050"/>
              <a:gd name="connsiteX4" fmla="*/ 0 w 6354357"/>
              <a:gd name="connsiteY4" fmla="*/ 0 h 6877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54357" h="6877050">
                <a:moveTo>
                  <a:pt x="0" y="0"/>
                </a:moveTo>
                <a:lnTo>
                  <a:pt x="6354357" y="0"/>
                </a:lnTo>
                <a:lnTo>
                  <a:pt x="1947457" y="6870700"/>
                </a:lnTo>
                <a:lnTo>
                  <a:pt x="0" y="6877050"/>
                </a:lnTo>
                <a:lnTo>
                  <a:pt x="0" y="0"/>
                </a:lnTo>
                <a:close/>
              </a:path>
            </a:pathLst>
          </a:custGeom>
          <a:solidFill>
            <a:srgbClr val="0070C0">
              <a:alpha val="54000"/>
            </a:srgbClr>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p:nvPr/>
        </p:nvSpPr>
        <p:spPr>
          <a:xfrm>
            <a:off x="1317817" y="1813119"/>
            <a:ext cx="1625600" cy="2800767"/>
          </a:xfrm>
          <a:prstGeom prst="rect">
            <a:avLst/>
          </a:prstGeom>
          <a:noFill/>
        </p:spPr>
        <p:txBody>
          <a:bodyPr wrap="square" rtlCol="0">
            <a:spAutoFit/>
          </a:bodyPr>
          <a:lstStyle/>
          <a:p>
            <a:r>
              <a:rPr lang="zh-CN" altLang="en-US" sz="8800" b="1" dirty="0" smtClean="0">
                <a:solidFill>
                  <a:schemeClr val="bg1"/>
                </a:solidFill>
                <a:latin typeface="微软雅黑" pitchFamily="34" charset="-122"/>
                <a:ea typeface="微软雅黑" pitchFamily="34" charset="-122"/>
              </a:rPr>
              <a:t>目录</a:t>
            </a:r>
            <a:endParaRPr lang="zh-CN" altLang="en-US" sz="8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505637753"/>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4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8000">
                                          <p:cBhvr additive="base">
                                            <p:cTn id="7" dur="1000" fill="hold"/>
                                            <p:tgtEl>
                                              <p:spTgt spid="5"/>
                                            </p:tgtEl>
                                            <p:attrNameLst>
                                              <p:attrName>ppt_x</p:attrName>
                                            </p:attrNameLst>
                                          </p:cBhvr>
                                          <p:tavLst>
                                            <p:tav tm="0">
                                              <p:val>
                                                <p:strVal val="#ppt_x"/>
                                              </p:val>
                                            </p:tav>
                                            <p:tav tm="100000">
                                              <p:val>
                                                <p:strVal val="#ppt_x"/>
                                              </p:val>
                                            </p:tav>
                                          </p:tavLst>
                                        </p:anim>
                                        <p:anim calcmode="lin" valueType="num" p14:bounceEnd="48000">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1+#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000" fill="hold"/>
                                            <p:tgtEl>
                                              <p:spTgt spid="14"/>
                                            </p:tgtEl>
                                            <p:attrNameLst>
                                              <p:attrName>ppt_x</p:attrName>
                                            </p:attrNameLst>
                                          </p:cBhvr>
                                          <p:tavLst>
                                            <p:tav tm="0">
                                              <p:val>
                                                <p:strVal val="1+#ppt_w/2"/>
                                              </p:val>
                                            </p:tav>
                                            <p:tav tm="100000">
                                              <p:val>
                                                <p:strVal val="#ppt_x"/>
                                              </p:val>
                                            </p:tav>
                                          </p:tavLst>
                                        </p:anim>
                                        <p:anim calcmode="lin" valueType="num">
                                          <p:cBhvr additive="base">
                                            <p:cTn id="21" dur="10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000" fill="hold"/>
                                            <p:tgtEl>
                                              <p:spTgt spid="15"/>
                                            </p:tgtEl>
                                            <p:attrNameLst>
                                              <p:attrName>ppt_x</p:attrName>
                                            </p:attrNameLst>
                                          </p:cBhvr>
                                          <p:tavLst>
                                            <p:tav tm="0">
                                              <p:val>
                                                <p:strVal val="1+#ppt_w/2"/>
                                              </p:val>
                                            </p:tav>
                                            <p:tav tm="100000">
                                              <p:val>
                                                <p:strVal val="#ppt_x"/>
                                              </p:val>
                                            </p:tav>
                                          </p:tavLst>
                                        </p:anim>
                                        <p:anim calcmode="lin" valueType="num">
                                          <p:cBhvr additive="base">
                                            <p:cTn id="25" dur="10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0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1+#ppt_w/2"/>
                                              </p:val>
                                            </p:tav>
                                            <p:tav tm="100000">
                                              <p:val>
                                                <p:strVal val="#ppt_x"/>
                                              </p:val>
                                            </p:tav>
                                          </p:tavLst>
                                        </p:anim>
                                        <p:anim calcmode="lin" valueType="num">
                                          <p:cBhvr additive="base">
                                            <p:cTn id="29" dur="10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750"/>
                                            <p:tgtEl>
                                              <p:spTgt spid="26"/>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22" presetClass="entr" presetSubtype="8" fill="hold" grpId="0" nodeType="withEffect">
                                      <p:stCondLst>
                                        <p:cond delay="75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750"/>
                                            <p:tgtEl>
                                              <p:spTgt spid="36"/>
                                            </p:tgtEl>
                                          </p:cBhvr>
                                        </p:animEffect>
                                      </p:childTnLst>
                                    </p:cTn>
                                  </p:par>
                                  <p:par>
                                    <p:cTn id="43" presetID="22" presetClass="entr" presetSubtype="8" fill="hold" grpId="0" nodeType="withEffect">
                                      <p:stCondLst>
                                        <p:cond delay="100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1" grpId="0"/>
          <p:bldP spid="36" grpId="0"/>
          <p:bldP spid="41"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2" decel="100000"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000" fill="hold"/>
                                            <p:tgtEl>
                                              <p:spTgt spid="12"/>
                                            </p:tgtEl>
                                            <p:attrNameLst>
                                              <p:attrName>ppt_x</p:attrName>
                                            </p:attrNameLst>
                                          </p:cBhvr>
                                          <p:tavLst>
                                            <p:tav tm="0">
                                              <p:val>
                                                <p:strVal val="1+#ppt_w/2"/>
                                              </p:val>
                                            </p:tav>
                                            <p:tav tm="100000">
                                              <p:val>
                                                <p:strVal val="#ppt_x"/>
                                              </p:val>
                                            </p:tav>
                                          </p:tavLst>
                                        </p:anim>
                                        <p:anim calcmode="lin" valueType="num">
                                          <p:cBhvr additive="base">
                                            <p:cTn id="13" dur="1000" fill="hold"/>
                                            <p:tgtEl>
                                              <p:spTgt spid="12"/>
                                            </p:tgtEl>
                                            <p:attrNameLst>
                                              <p:attrName>ppt_y</p:attrName>
                                            </p:attrNameLst>
                                          </p:cBhvr>
                                          <p:tavLst>
                                            <p:tav tm="0">
                                              <p:val>
                                                <p:strVal val="#ppt_y"/>
                                              </p:val>
                                            </p:tav>
                                            <p:tav tm="100000">
                                              <p:val>
                                                <p:strVal val="#ppt_y"/>
                                              </p:val>
                                            </p:tav>
                                          </p:tavLst>
                                        </p:anim>
                                      </p:childTnLst>
                                    </p:cTn>
                                  </p:par>
                                  <p:par>
                                    <p:cTn id="14" presetID="2" presetClass="entr" presetSubtype="2" decel="100000" fill="hold" nodeType="withEffect">
                                      <p:stCondLst>
                                        <p:cond delay="25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1000" fill="hold"/>
                                            <p:tgtEl>
                                              <p:spTgt spid="13"/>
                                            </p:tgtEl>
                                            <p:attrNameLst>
                                              <p:attrName>ppt_x</p:attrName>
                                            </p:attrNameLst>
                                          </p:cBhvr>
                                          <p:tavLst>
                                            <p:tav tm="0">
                                              <p:val>
                                                <p:strVal val="1+#ppt_w/2"/>
                                              </p:val>
                                            </p:tav>
                                            <p:tav tm="100000">
                                              <p:val>
                                                <p:strVal val="#ppt_x"/>
                                              </p:val>
                                            </p:tav>
                                          </p:tavLst>
                                        </p:anim>
                                        <p:anim calcmode="lin" valueType="num">
                                          <p:cBhvr additive="base">
                                            <p:cTn id="17" dur="1000" fill="hold"/>
                                            <p:tgtEl>
                                              <p:spTgt spid="13"/>
                                            </p:tgtEl>
                                            <p:attrNameLst>
                                              <p:attrName>ppt_y</p:attrName>
                                            </p:attrNameLst>
                                          </p:cBhvr>
                                          <p:tavLst>
                                            <p:tav tm="0">
                                              <p:val>
                                                <p:strVal val="#ppt_y"/>
                                              </p:val>
                                            </p:tav>
                                            <p:tav tm="100000">
                                              <p:val>
                                                <p:strVal val="#ppt_y"/>
                                              </p:val>
                                            </p:tav>
                                          </p:tavLst>
                                        </p:anim>
                                      </p:childTnLst>
                                    </p:cTn>
                                  </p:par>
                                  <p:par>
                                    <p:cTn id="18" presetID="2" presetClass="entr" presetSubtype="2" decel="100000" fill="hold" nodeType="withEffect">
                                      <p:stCondLst>
                                        <p:cond delay="50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1000" fill="hold"/>
                                            <p:tgtEl>
                                              <p:spTgt spid="14"/>
                                            </p:tgtEl>
                                            <p:attrNameLst>
                                              <p:attrName>ppt_x</p:attrName>
                                            </p:attrNameLst>
                                          </p:cBhvr>
                                          <p:tavLst>
                                            <p:tav tm="0">
                                              <p:val>
                                                <p:strVal val="1+#ppt_w/2"/>
                                              </p:val>
                                            </p:tav>
                                            <p:tav tm="100000">
                                              <p:val>
                                                <p:strVal val="#ppt_x"/>
                                              </p:val>
                                            </p:tav>
                                          </p:tavLst>
                                        </p:anim>
                                        <p:anim calcmode="lin" valueType="num">
                                          <p:cBhvr additive="base">
                                            <p:cTn id="21" dur="1000" fill="hold"/>
                                            <p:tgtEl>
                                              <p:spTgt spid="14"/>
                                            </p:tgtEl>
                                            <p:attrNameLst>
                                              <p:attrName>ppt_y</p:attrName>
                                            </p:attrNameLst>
                                          </p:cBhvr>
                                          <p:tavLst>
                                            <p:tav tm="0">
                                              <p:val>
                                                <p:strVal val="#ppt_y"/>
                                              </p:val>
                                            </p:tav>
                                            <p:tav tm="100000">
                                              <p:val>
                                                <p:strVal val="#ppt_y"/>
                                              </p:val>
                                            </p:tav>
                                          </p:tavLst>
                                        </p:anim>
                                      </p:childTnLst>
                                    </p:cTn>
                                  </p:par>
                                  <p:par>
                                    <p:cTn id="22" presetID="2" presetClass="entr" presetSubtype="2" decel="100000" fill="hold" nodeType="withEffect">
                                      <p:stCondLst>
                                        <p:cond delay="75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1000" fill="hold"/>
                                            <p:tgtEl>
                                              <p:spTgt spid="15"/>
                                            </p:tgtEl>
                                            <p:attrNameLst>
                                              <p:attrName>ppt_x</p:attrName>
                                            </p:attrNameLst>
                                          </p:cBhvr>
                                          <p:tavLst>
                                            <p:tav tm="0">
                                              <p:val>
                                                <p:strVal val="1+#ppt_w/2"/>
                                              </p:val>
                                            </p:tav>
                                            <p:tav tm="100000">
                                              <p:val>
                                                <p:strVal val="#ppt_x"/>
                                              </p:val>
                                            </p:tav>
                                          </p:tavLst>
                                        </p:anim>
                                        <p:anim calcmode="lin" valueType="num">
                                          <p:cBhvr additive="base">
                                            <p:cTn id="25" dur="1000" fill="hold"/>
                                            <p:tgtEl>
                                              <p:spTgt spid="15"/>
                                            </p:tgtEl>
                                            <p:attrNameLst>
                                              <p:attrName>ppt_y</p:attrName>
                                            </p:attrNameLst>
                                          </p:cBhvr>
                                          <p:tavLst>
                                            <p:tav tm="0">
                                              <p:val>
                                                <p:strVal val="#ppt_y"/>
                                              </p:val>
                                            </p:tav>
                                            <p:tav tm="100000">
                                              <p:val>
                                                <p:strVal val="#ppt_y"/>
                                              </p:val>
                                            </p:tav>
                                          </p:tavLst>
                                        </p:anim>
                                      </p:childTnLst>
                                    </p:cTn>
                                  </p:par>
                                  <p:par>
                                    <p:cTn id="26" presetID="2" presetClass="entr" presetSubtype="2" decel="100000" fill="hold" nodeType="withEffect">
                                      <p:stCondLst>
                                        <p:cond delay="100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1000" fill="hold"/>
                                            <p:tgtEl>
                                              <p:spTgt spid="16"/>
                                            </p:tgtEl>
                                            <p:attrNameLst>
                                              <p:attrName>ppt_x</p:attrName>
                                            </p:attrNameLst>
                                          </p:cBhvr>
                                          <p:tavLst>
                                            <p:tav tm="0">
                                              <p:val>
                                                <p:strVal val="1+#ppt_w/2"/>
                                              </p:val>
                                            </p:tav>
                                            <p:tav tm="100000">
                                              <p:val>
                                                <p:strVal val="#ppt_x"/>
                                              </p:val>
                                            </p:tav>
                                          </p:tavLst>
                                        </p:anim>
                                        <p:anim calcmode="lin" valueType="num">
                                          <p:cBhvr additive="base">
                                            <p:cTn id="29" dur="1000" fill="hold"/>
                                            <p:tgtEl>
                                              <p:spTgt spid="16"/>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left)">
                                          <p:cBhvr>
                                            <p:cTn id="33" dur="750"/>
                                            <p:tgtEl>
                                              <p:spTgt spid="21"/>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26"/>
                                            </p:tgtEl>
                                            <p:attrNameLst>
                                              <p:attrName>style.visibility</p:attrName>
                                            </p:attrNameLst>
                                          </p:cBhvr>
                                          <p:to>
                                            <p:strVal val="visible"/>
                                          </p:to>
                                        </p:set>
                                        <p:animEffect transition="in" filter="wipe(left)">
                                          <p:cBhvr>
                                            <p:cTn id="36" dur="750"/>
                                            <p:tgtEl>
                                              <p:spTgt spid="26"/>
                                            </p:tgtEl>
                                          </p:cBhvr>
                                        </p:animEffect>
                                      </p:childTnLst>
                                    </p:cTn>
                                  </p:par>
                                  <p:par>
                                    <p:cTn id="37" presetID="22" presetClass="entr" presetSubtype="8" fill="hold" grpId="0" nodeType="withEffect">
                                      <p:stCondLst>
                                        <p:cond delay="5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22" presetClass="entr" presetSubtype="8" fill="hold" grpId="0" nodeType="withEffect">
                                      <p:stCondLst>
                                        <p:cond delay="750"/>
                                      </p:stCondLst>
                                      <p:childTnLst>
                                        <p:set>
                                          <p:cBhvr>
                                            <p:cTn id="41" dur="1" fill="hold">
                                              <p:stCondLst>
                                                <p:cond delay="0"/>
                                              </p:stCondLst>
                                            </p:cTn>
                                            <p:tgtEl>
                                              <p:spTgt spid="36"/>
                                            </p:tgtEl>
                                            <p:attrNameLst>
                                              <p:attrName>style.visibility</p:attrName>
                                            </p:attrNameLst>
                                          </p:cBhvr>
                                          <p:to>
                                            <p:strVal val="visible"/>
                                          </p:to>
                                        </p:set>
                                        <p:animEffect transition="in" filter="wipe(left)">
                                          <p:cBhvr>
                                            <p:cTn id="42" dur="750"/>
                                            <p:tgtEl>
                                              <p:spTgt spid="36"/>
                                            </p:tgtEl>
                                          </p:cBhvr>
                                        </p:animEffect>
                                      </p:childTnLst>
                                    </p:cTn>
                                  </p:par>
                                  <p:par>
                                    <p:cTn id="43" presetID="22" presetClass="entr" presetSubtype="8" fill="hold" grpId="0" nodeType="withEffect">
                                      <p:stCondLst>
                                        <p:cond delay="100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31" grpId="0"/>
          <p:bldP spid="36" grpId="0"/>
          <p:bldP spid="41" grpId="0"/>
          <p:bldP spid="5"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2" name="矩形 1"/>
          <p:cNvSpPr/>
          <p:nvPr/>
        </p:nvSpPr>
        <p:spPr>
          <a:xfrm>
            <a:off x="1753020" y="1523896"/>
            <a:ext cx="3062033" cy="461665"/>
          </a:xfrm>
          <a:prstGeom prst="rect">
            <a:avLst/>
          </a:prstGeom>
        </p:spPr>
        <p:txBody>
          <a:bodyPr wrap="square">
            <a:spAutoFit/>
          </a:bodyPr>
          <a:lstStyle/>
          <a:p>
            <a:r>
              <a:rPr lang="zh-CN" altLang="en-US" sz="2400" b="1" spc="300" dirty="0" smtClean="0">
                <a:solidFill>
                  <a:schemeClr val="accent4"/>
                </a:solidFill>
                <a:latin typeface="微软雅黑" panose="020B0503020204020204" pitchFamily="34" charset="-122"/>
                <a:ea typeface="微软雅黑" panose="020B0503020204020204" pitchFamily="34" charset="-122"/>
              </a:rPr>
              <a:t>点击输入标题文字</a:t>
            </a:r>
            <a:endParaRPr lang="zh-CN" altLang="en-US" sz="2400" b="1" spc="300" dirty="0">
              <a:solidFill>
                <a:schemeClr val="accent4"/>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996559" y="2113160"/>
            <a:ext cx="4922652" cy="3798636"/>
            <a:chOff x="1476247" y="1722599"/>
            <a:chExt cx="4922652" cy="3798636"/>
          </a:xfrm>
        </p:grpSpPr>
        <p:graphicFrame>
          <p:nvGraphicFramePr>
            <p:cNvPr id="5" name="图表 4"/>
            <p:cNvGraphicFramePr/>
            <p:nvPr>
              <p:extLst>
                <p:ext uri="{D42A27DB-BD31-4B8C-83A1-F6EECF244321}">
                  <p14:modId xmlns:p14="http://schemas.microsoft.com/office/powerpoint/2010/main" xmlns="" val="908662541"/>
                </p:ext>
              </p:extLst>
            </p:nvPr>
          </p:nvGraphicFramePr>
          <p:xfrm>
            <a:off x="1476247" y="1722599"/>
            <a:ext cx="4922652" cy="3798636"/>
          </p:xfrm>
          <a:graphic>
            <a:graphicData uri="http://schemas.openxmlformats.org/drawingml/2006/chart">
              <c:chart xmlns:c="http://schemas.openxmlformats.org/drawingml/2006/chart" xmlns:r="http://schemas.openxmlformats.org/officeDocument/2006/relationships" r:id="rId4"/>
            </a:graphicData>
          </a:graphic>
        </p:graphicFrame>
        <p:sp>
          <p:nvSpPr>
            <p:cNvPr id="17" name="文本框 16"/>
            <p:cNvSpPr txBox="1"/>
            <p:nvPr/>
          </p:nvSpPr>
          <p:spPr>
            <a:xfrm>
              <a:off x="4297680" y="3621918"/>
              <a:ext cx="920445" cy="523220"/>
            </a:xfrm>
            <a:prstGeom prst="rect">
              <a:avLst/>
            </a:prstGeom>
            <a:noFill/>
          </p:spPr>
          <p:txBody>
            <a:bodyPr wrap="none" rtlCol="0">
              <a:spAutoFit/>
            </a:bodyPr>
            <a:lstStyle/>
            <a:p>
              <a:r>
                <a:rPr lang="en-US" altLang="zh-CN" sz="2800" spc="300" dirty="0" smtClean="0">
                  <a:solidFill>
                    <a:schemeClr val="bg1"/>
                  </a:solidFill>
                  <a:latin typeface="Impact" panose="020B0806030902050204" pitchFamily="34" charset="0"/>
                </a:rPr>
                <a:t>82%</a:t>
              </a:r>
              <a:endParaRPr lang="zh-CN" altLang="en-US" sz="2800" spc="300" dirty="0">
                <a:solidFill>
                  <a:schemeClr val="bg1"/>
                </a:solidFill>
                <a:latin typeface="Impact" panose="020B0806030902050204" pitchFamily="34" charset="0"/>
              </a:endParaRPr>
            </a:p>
          </p:txBody>
        </p:sp>
        <p:sp>
          <p:nvSpPr>
            <p:cNvPr id="18" name="文本框 17"/>
            <p:cNvSpPr txBox="1"/>
            <p:nvPr/>
          </p:nvSpPr>
          <p:spPr>
            <a:xfrm>
              <a:off x="2232708" y="3167390"/>
              <a:ext cx="918841" cy="523220"/>
            </a:xfrm>
            <a:prstGeom prst="rect">
              <a:avLst/>
            </a:prstGeom>
            <a:noFill/>
          </p:spPr>
          <p:txBody>
            <a:bodyPr wrap="none" rtlCol="0">
              <a:spAutoFit/>
            </a:bodyPr>
            <a:lstStyle/>
            <a:p>
              <a:r>
                <a:rPr lang="en-US" altLang="zh-CN" sz="2800" spc="300" dirty="0" smtClean="0">
                  <a:solidFill>
                    <a:schemeClr val="bg1"/>
                  </a:solidFill>
                  <a:latin typeface="Impact" panose="020B0806030902050204" pitchFamily="34" charset="0"/>
                </a:rPr>
                <a:t>32%</a:t>
              </a:r>
              <a:endParaRPr lang="zh-CN" altLang="en-US" sz="2800" spc="300" dirty="0">
                <a:solidFill>
                  <a:schemeClr val="bg1"/>
                </a:solidFill>
                <a:latin typeface="Impact" panose="020B0806030902050204" pitchFamily="34" charset="0"/>
              </a:endParaRPr>
            </a:p>
          </p:txBody>
        </p:sp>
        <p:sp>
          <p:nvSpPr>
            <p:cNvPr id="19" name="文本框 18"/>
            <p:cNvSpPr txBox="1"/>
            <p:nvPr/>
          </p:nvSpPr>
          <p:spPr>
            <a:xfrm>
              <a:off x="2864836" y="2293918"/>
              <a:ext cx="704039" cy="400110"/>
            </a:xfrm>
            <a:prstGeom prst="rect">
              <a:avLst/>
            </a:prstGeom>
            <a:noFill/>
          </p:spPr>
          <p:txBody>
            <a:bodyPr wrap="none" rtlCol="0">
              <a:spAutoFit/>
            </a:bodyPr>
            <a:lstStyle/>
            <a:p>
              <a:r>
                <a:rPr lang="en-US" altLang="zh-CN" sz="2000" spc="300" dirty="0" smtClean="0">
                  <a:solidFill>
                    <a:schemeClr val="accent4"/>
                  </a:solidFill>
                  <a:latin typeface="Impact" panose="020B0806030902050204" pitchFamily="34" charset="0"/>
                </a:rPr>
                <a:t>14%</a:t>
              </a:r>
              <a:endParaRPr lang="zh-CN" altLang="en-US" sz="2000" spc="300" dirty="0">
                <a:solidFill>
                  <a:schemeClr val="accent4"/>
                </a:solidFill>
                <a:latin typeface="Impact" panose="020B0806030902050204" pitchFamily="34" charset="0"/>
              </a:endParaRPr>
            </a:p>
          </p:txBody>
        </p:sp>
        <p:sp>
          <p:nvSpPr>
            <p:cNvPr id="20" name="文本框 19"/>
            <p:cNvSpPr txBox="1"/>
            <p:nvPr/>
          </p:nvSpPr>
          <p:spPr>
            <a:xfrm>
              <a:off x="3693025" y="2118009"/>
              <a:ext cx="704039" cy="400110"/>
            </a:xfrm>
            <a:prstGeom prst="rect">
              <a:avLst/>
            </a:prstGeom>
            <a:noFill/>
          </p:spPr>
          <p:txBody>
            <a:bodyPr wrap="none" rtlCol="0">
              <a:spAutoFit/>
            </a:bodyPr>
            <a:lstStyle/>
            <a:p>
              <a:r>
                <a:rPr lang="en-US" altLang="zh-CN" sz="2000" spc="300" dirty="0" smtClean="0">
                  <a:solidFill>
                    <a:schemeClr val="accent4"/>
                  </a:solidFill>
                  <a:latin typeface="Impact" panose="020B0806030902050204" pitchFamily="34" charset="0"/>
                </a:rPr>
                <a:t>12%</a:t>
              </a:r>
              <a:endParaRPr lang="zh-CN" altLang="en-US" sz="2000" spc="300" dirty="0">
                <a:solidFill>
                  <a:schemeClr val="accent4"/>
                </a:solidFill>
                <a:latin typeface="Impact" panose="020B0806030902050204" pitchFamily="34" charset="0"/>
              </a:endParaRPr>
            </a:p>
          </p:txBody>
        </p:sp>
      </p:grpSp>
      <p:grpSp>
        <p:nvGrpSpPr>
          <p:cNvPr id="7" name="组合 6"/>
          <p:cNvGrpSpPr/>
          <p:nvPr/>
        </p:nvGrpSpPr>
        <p:grpSpPr>
          <a:xfrm>
            <a:off x="6028544" y="1556174"/>
            <a:ext cx="556987" cy="556987"/>
            <a:chOff x="1095368" y="5119688"/>
            <a:chExt cx="380705" cy="380705"/>
          </a:xfrm>
        </p:grpSpPr>
        <p:sp>
          <p:nvSpPr>
            <p:cNvPr id="14" name="Freeform 181"/>
            <p:cNvSpPr>
              <a:spLocks noEditPoints="1"/>
            </p:cNvSpPr>
            <p:nvPr/>
          </p:nvSpPr>
          <p:spPr bwMode="auto">
            <a:xfrm>
              <a:off x="1170098" y="5196589"/>
              <a:ext cx="231245" cy="226903"/>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椭圆 14"/>
            <p:cNvSpPr/>
            <p:nvPr/>
          </p:nvSpPr>
          <p:spPr>
            <a:xfrm>
              <a:off x="1095368" y="5119688"/>
              <a:ext cx="380705" cy="38070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912084" y="1556173"/>
            <a:ext cx="556987" cy="556987"/>
            <a:chOff x="2439239" y="5119688"/>
            <a:chExt cx="380705" cy="380705"/>
          </a:xfrm>
        </p:grpSpPr>
        <p:sp>
          <p:nvSpPr>
            <p:cNvPr id="12" name="Freeform 190"/>
            <p:cNvSpPr>
              <a:spLocks noEditPoints="1"/>
            </p:cNvSpPr>
            <p:nvPr/>
          </p:nvSpPr>
          <p:spPr bwMode="auto">
            <a:xfrm>
              <a:off x="2502027" y="5206903"/>
              <a:ext cx="255129" cy="206275"/>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椭圆 12"/>
            <p:cNvSpPr/>
            <p:nvPr/>
          </p:nvSpPr>
          <p:spPr>
            <a:xfrm>
              <a:off x="2439239" y="5119688"/>
              <a:ext cx="380705" cy="38070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7795624" y="1556174"/>
            <a:ext cx="556987" cy="556987"/>
            <a:chOff x="3783109" y="5119688"/>
            <a:chExt cx="380705" cy="380705"/>
          </a:xfrm>
        </p:grpSpPr>
        <p:sp>
          <p:nvSpPr>
            <p:cNvPr id="10" name="Freeform 140"/>
            <p:cNvSpPr>
              <a:spLocks noEditPoints="1"/>
            </p:cNvSpPr>
            <p:nvPr/>
          </p:nvSpPr>
          <p:spPr bwMode="auto">
            <a:xfrm>
              <a:off x="3875210" y="5197674"/>
              <a:ext cx="196504" cy="22473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1" name="椭圆 10"/>
            <p:cNvSpPr/>
            <p:nvPr/>
          </p:nvSpPr>
          <p:spPr>
            <a:xfrm>
              <a:off x="3783109" y="5119688"/>
              <a:ext cx="380705" cy="380705"/>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p:cNvSpPr/>
          <p:nvPr/>
        </p:nvSpPr>
        <p:spPr>
          <a:xfrm>
            <a:off x="5943998" y="2198798"/>
            <a:ext cx="5035517" cy="738664"/>
          </a:xfrm>
          <a:prstGeom prst="rect">
            <a:avLst/>
          </a:prstGeom>
        </p:spPr>
        <p:txBody>
          <a:bodyPr wrap="square">
            <a:spAutoFit/>
          </a:bodyPr>
          <a:lstStyle/>
          <a:p>
            <a:r>
              <a:rPr lang="zh-CN" altLang="en-US" sz="1400" dirty="0">
                <a:solidFill>
                  <a:schemeClr val="accent4"/>
                </a:solidFill>
                <a:latin typeface="微软雅黑 Light" panose="020B0502040204020203" pitchFamily="34" charset="-122"/>
                <a:ea typeface="微软雅黑 Light" panose="020B0502040204020203" pitchFamily="34" charset="-122"/>
              </a:rPr>
              <a:t>点击输入简要文字内容，文字内容概括</a:t>
            </a:r>
            <a:r>
              <a:rPr lang="zh-CN" altLang="en-US" sz="1400" dirty="0" smtClean="0">
                <a:solidFill>
                  <a:schemeClr val="accent4"/>
                </a:solidFill>
                <a:latin typeface="微软雅黑 Light" panose="020B0502040204020203" pitchFamily="34" charset="-122"/>
                <a:ea typeface="微软雅黑 Light" panose="020B0502040204020203" pitchFamily="34" charset="-122"/>
              </a:rPr>
              <a:t>精炼，不用</a:t>
            </a:r>
            <a:r>
              <a:rPr lang="zh-CN" altLang="en-US" sz="1400" dirty="0">
                <a:solidFill>
                  <a:schemeClr val="accent4"/>
                </a:solidFill>
                <a:latin typeface="微软雅黑 Light" panose="020B0502040204020203" pitchFamily="34" charset="-122"/>
                <a:ea typeface="微软雅黑 Light" panose="020B0502040204020203" pitchFamily="34" charset="-122"/>
              </a:rPr>
              <a:t>多余的文字，言简意赅的说明分项</a:t>
            </a:r>
            <a:r>
              <a:rPr lang="zh-CN" altLang="en-US" sz="1400" dirty="0" smtClean="0">
                <a:solidFill>
                  <a:schemeClr val="accent4"/>
                </a:solidFill>
                <a:latin typeface="微软雅黑 Light" panose="020B0502040204020203" pitchFamily="34" charset="-122"/>
                <a:ea typeface="微软雅黑 Light" panose="020B0502040204020203" pitchFamily="34" charset="-122"/>
              </a:rPr>
              <a:t>内容。点击输入简要文字内容，文字内容概括精炼，不用多余的文字，言简意赅的说明分项内容</a:t>
            </a:r>
            <a:endParaRPr lang="zh-CN" altLang="en-US" sz="1400" dirty="0" smtClean="0">
              <a:solidFill>
                <a:schemeClr val="accent4"/>
              </a:solidFill>
            </a:endParaRPr>
          </a:p>
        </p:txBody>
      </p:sp>
      <p:graphicFrame>
        <p:nvGraphicFramePr>
          <p:cNvPr id="30" name="图表 29"/>
          <p:cNvGraphicFramePr/>
          <p:nvPr>
            <p:extLst>
              <p:ext uri="{D42A27DB-BD31-4B8C-83A1-F6EECF244321}">
                <p14:modId xmlns:p14="http://schemas.microsoft.com/office/powerpoint/2010/main" xmlns="" val="1534497694"/>
              </p:ext>
            </p:extLst>
          </p:nvPr>
        </p:nvGraphicFramePr>
        <p:xfrm>
          <a:off x="6095625" y="2806525"/>
          <a:ext cx="4732263" cy="2881137"/>
        </p:xfrm>
        <a:graphic>
          <a:graphicData uri="http://schemas.openxmlformats.org/drawingml/2006/chart">
            <c:chart xmlns:c="http://schemas.openxmlformats.org/drawingml/2006/chart" xmlns:r="http://schemas.openxmlformats.org/officeDocument/2006/relationships" r:id="rId5"/>
          </a:graphicData>
        </a:graphic>
      </p:graphicFrame>
      <p:sp>
        <p:nvSpPr>
          <p:cNvPr id="24" name="矩形 23"/>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工作执行过程</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椭圆 20"/>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43991135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wipe(left)">
                                      <p:cBhvr>
                                        <p:cTn id="11" dur="75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750"/>
                                        <p:tgtEl>
                                          <p:spTgt spid="2"/>
                                        </p:tgtEl>
                                      </p:cBhvr>
                                    </p:animEffect>
                                  </p:childTnLst>
                                </p:cTn>
                              </p:par>
                            </p:childTnLst>
                          </p:cTn>
                        </p:par>
                        <p:par>
                          <p:cTn id="17" fill="hold">
                            <p:stCondLst>
                              <p:cond delay="750"/>
                            </p:stCondLst>
                            <p:childTnLst>
                              <p:par>
                                <p:cTn id="18" presetID="23" presetClass="entr" presetSubtype="16"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1000" fill="hold"/>
                                        <p:tgtEl>
                                          <p:spTgt spid="3"/>
                                        </p:tgtEl>
                                        <p:attrNameLst>
                                          <p:attrName>ppt_w</p:attrName>
                                        </p:attrNameLst>
                                      </p:cBhvr>
                                      <p:tavLst>
                                        <p:tav tm="0">
                                          <p:val>
                                            <p:fltVal val="0"/>
                                          </p:val>
                                        </p:tav>
                                        <p:tav tm="100000">
                                          <p:val>
                                            <p:strVal val="#ppt_w"/>
                                          </p:val>
                                        </p:tav>
                                      </p:tavLst>
                                    </p:anim>
                                    <p:anim calcmode="lin" valueType="num">
                                      <p:cBhvr>
                                        <p:cTn id="21" dur="1000" fill="hold"/>
                                        <p:tgtEl>
                                          <p:spTgt spid="3"/>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iterate type="lt">
                                    <p:tmPct val="3077"/>
                                  </p:iterate>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par>
                                <p:cTn id="27" presetID="31" presetClass="entr" presetSubtype="0" fill="hold" nodeType="withEffect">
                                  <p:stCondLst>
                                    <p:cond delay="750"/>
                                  </p:stCondLst>
                                  <p:childTnLst>
                                    <p:set>
                                      <p:cBhvr>
                                        <p:cTn id="28" dur="1" fill="hold">
                                          <p:stCondLst>
                                            <p:cond delay="0"/>
                                          </p:stCondLst>
                                        </p:cTn>
                                        <p:tgtEl>
                                          <p:spTgt spid="7"/>
                                        </p:tgtEl>
                                        <p:attrNameLst>
                                          <p:attrName>style.visibility</p:attrName>
                                        </p:attrNameLst>
                                      </p:cBhvr>
                                      <p:to>
                                        <p:strVal val="visible"/>
                                      </p:to>
                                    </p:set>
                                    <p:anim calcmode="lin" valueType="num">
                                      <p:cBhvr>
                                        <p:cTn id="29" dur="750" fill="hold"/>
                                        <p:tgtEl>
                                          <p:spTgt spid="7"/>
                                        </p:tgtEl>
                                        <p:attrNameLst>
                                          <p:attrName>ppt_w</p:attrName>
                                        </p:attrNameLst>
                                      </p:cBhvr>
                                      <p:tavLst>
                                        <p:tav tm="0">
                                          <p:val>
                                            <p:fltVal val="0"/>
                                          </p:val>
                                        </p:tav>
                                        <p:tav tm="100000">
                                          <p:val>
                                            <p:strVal val="#ppt_w"/>
                                          </p:val>
                                        </p:tav>
                                      </p:tavLst>
                                    </p:anim>
                                    <p:anim calcmode="lin" valueType="num">
                                      <p:cBhvr>
                                        <p:cTn id="30" dur="750" fill="hold"/>
                                        <p:tgtEl>
                                          <p:spTgt spid="7"/>
                                        </p:tgtEl>
                                        <p:attrNameLst>
                                          <p:attrName>ppt_h</p:attrName>
                                        </p:attrNameLst>
                                      </p:cBhvr>
                                      <p:tavLst>
                                        <p:tav tm="0">
                                          <p:val>
                                            <p:fltVal val="0"/>
                                          </p:val>
                                        </p:tav>
                                        <p:tav tm="100000">
                                          <p:val>
                                            <p:strVal val="#ppt_h"/>
                                          </p:val>
                                        </p:tav>
                                      </p:tavLst>
                                    </p:anim>
                                    <p:anim calcmode="lin" valueType="num">
                                      <p:cBhvr>
                                        <p:cTn id="31" dur="750" fill="hold"/>
                                        <p:tgtEl>
                                          <p:spTgt spid="7"/>
                                        </p:tgtEl>
                                        <p:attrNameLst>
                                          <p:attrName>style.rotation</p:attrName>
                                        </p:attrNameLst>
                                      </p:cBhvr>
                                      <p:tavLst>
                                        <p:tav tm="0">
                                          <p:val>
                                            <p:fltVal val="90"/>
                                          </p:val>
                                        </p:tav>
                                        <p:tav tm="100000">
                                          <p:val>
                                            <p:fltVal val="0"/>
                                          </p:val>
                                        </p:tav>
                                      </p:tavLst>
                                    </p:anim>
                                    <p:animEffect transition="in" filter="fade">
                                      <p:cBhvr>
                                        <p:cTn id="32" dur="750"/>
                                        <p:tgtEl>
                                          <p:spTgt spid="7"/>
                                        </p:tgtEl>
                                      </p:cBhvr>
                                    </p:animEffect>
                                  </p:childTnLst>
                                </p:cTn>
                              </p:par>
                              <p:par>
                                <p:cTn id="33" presetID="31" presetClass="entr" presetSubtype="0" fill="hold" nodeType="withEffect">
                                  <p:stCondLst>
                                    <p:cond delay="1000"/>
                                  </p:stCondLst>
                                  <p:childTnLst>
                                    <p:set>
                                      <p:cBhvr>
                                        <p:cTn id="34" dur="1" fill="hold">
                                          <p:stCondLst>
                                            <p:cond delay="0"/>
                                          </p:stCondLst>
                                        </p:cTn>
                                        <p:tgtEl>
                                          <p:spTgt spid="8"/>
                                        </p:tgtEl>
                                        <p:attrNameLst>
                                          <p:attrName>style.visibility</p:attrName>
                                        </p:attrNameLst>
                                      </p:cBhvr>
                                      <p:to>
                                        <p:strVal val="visible"/>
                                      </p:to>
                                    </p:set>
                                    <p:anim calcmode="lin" valueType="num">
                                      <p:cBhvr>
                                        <p:cTn id="35" dur="750" fill="hold"/>
                                        <p:tgtEl>
                                          <p:spTgt spid="8"/>
                                        </p:tgtEl>
                                        <p:attrNameLst>
                                          <p:attrName>ppt_w</p:attrName>
                                        </p:attrNameLst>
                                      </p:cBhvr>
                                      <p:tavLst>
                                        <p:tav tm="0">
                                          <p:val>
                                            <p:fltVal val="0"/>
                                          </p:val>
                                        </p:tav>
                                        <p:tav tm="100000">
                                          <p:val>
                                            <p:strVal val="#ppt_w"/>
                                          </p:val>
                                        </p:tav>
                                      </p:tavLst>
                                    </p:anim>
                                    <p:anim calcmode="lin" valueType="num">
                                      <p:cBhvr>
                                        <p:cTn id="36" dur="750" fill="hold"/>
                                        <p:tgtEl>
                                          <p:spTgt spid="8"/>
                                        </p:tgtEl>
                                        <p:attrNameLst>
                                          <p:attrName>ppt_h</p:attrName>
                                        </p:attrNameLst>
                                      </p:cBhvr>
                                      <p:tavLst>
                                        <p:tav tm="0">
                                          <p:val>
                                            <p:fltVal val="0"/>
                                          </p:val>
                                        </p:tav>
                                        <p:tav tm="100000">
                                          <p:val>
                                            <p:strVal val="#ppt_h"/>
                                          </p:val>
                                        </p:tav>
                                      </p:tavLst>
                                    </p:anim>
                                    <p:anim calcmode="lin" valueType="num">
                                      <p:cBhvr>
                                        <p:cTn id="37" dur="750" fill="hold"/>
                                        <p:tgtEl>
                                          <p:spTgt spid="8"/>
                                        </p:tgtEl>
                                        <p:attrNameLst>
                                          <p:attrName>style.rotation</p:attrName>
                                        </p:attrNameLst>
                                      </p:cBhvr>
                                      <p:tavLst>
                                        <p:tav tm="0">
                                          <p:val>
                                            <p:fltVal val="90"/>
                                          </p:val>
                                        </p:tav>
                                        <p:tav tm="100000">
                                          <p:val>
                                            <p:fltVal val="0"/>
                                          </p:val>
                                        </p:tav>
                                      </p:tavLst>
                                    </p:anim>
                                    <p:animEffect transition="in" filter="fade">
                                      <p:cBhvr>
                                        <p:cTn id="38" dur="750"/>
                                        <p:tgtEl>
                                          <p:spTgt spid="8"/>
                                        </p:tgtEl>
                                      </p:cBhvr>
                                    </p:animEffect>
                                  </p:childTnLst>
                                </p:cTn>
                              </p:par>
                              <p:par>
                                <p:cTn id="39" presetID="31" presetClass="entr" presetSubtype="0" fill="hold" nodeType="withEffect">
                                  <p:stCondLst>
                                    <p:cond delay="1250"/>
                                  </p:stCondLst>
                                  <p:childTnLst>
                                    <p:set>
                                      <p:cBhvr>
                                        <p:cTn id="40" dur="1" fill="hold">
                                          <p:stCondLst>
                                            <p:cond delay="0"/>
                                          </p:stCondLst>
                                        </p:cTn>
                                        <p:tgtEl>
                                          <p:spTgt spid="9"/>
                                        </p:tgtEl>
                                        <p:attrNameLst>
                                          <p:attrName>style.visibility</p:attrName>
                                        </p:attrNameLst>
                                      </p:cBhvr>
                                      <p:to>
                                        <p:strVal val="visible"/>
                                      </p:to>
                                    </p:set>
                                    <p:anim calcmode="lin" valueType="num">
                                      <p:cBhvr>
                                        <p:cTn id="41" dur="750" fill="hold"/>
                                        <p:tgtEl>
                                          <p:spTgt spid="9"/>
                                        </p:tgtEl>
                                        <p:attrNameLst>
                                          <p:attrName>ppt_w</p:attrName>
                                        </p:attrNameLst>
                                      </p:cBhvr>
                                      <p:tavLst>
                                        <p:tav tm="0">
                                          <p:val>
                                            <p:fltVal val="0"/>
                                          </p:val>
                                        </p:tav>
                                        <p:tav tm="100000">
                                          <p:val>
                                            <p:strVal val="#ppt_w"/>
                                          </p:val>
                                        </p:tav>
                                      </p:tavLst>
                                    </p:anim>
                                    <p:anim calcmode="lin" valueType="num">
                                      <p:cBhvr>
                                        <p:cTn id="42" dur="750" fill="hold"/>
                                        <p:tgtEl>
                                          <p:spTgt spid="9"/>
                                        </p:tgtEl>
                                        <p:attrNameLst>
                                          <p:attrName>ppt_h</p:attrName>
                                        </p:attrNameLst>
                                      </p:cBhvr>
                                      <p:tavLst>
                                        <p:tav tm="0">
                                          <p:val>
                                            <p:fltVal val="0"/>
                                          </p:val>
                                        </p:tav>
                                        <p:tav tm="100000">
                                          <p:val>
                                            <p:strVal val="#ppt_h"/>
                                          </p:val>
                                        </p:tav>
                                      </p:tavLst>
                                    </p:anim>
                                    <p:anim calcmode="lin" valueType="num">
                                      <p:cBhvr>
                                        <p:cTn id="43" dur="750" fill="hold"/>
                                        <p:tgtEl>
                                          <p:spTgt spid="9"/>
                                        </p:tgtEl>
                                        <p:attrNameLst>
                                          <p:attrName>style.rotation</p:attrName>
                                        </p:attrNameLst>
                                      </p:cBhvr>
                                      <p:tavLst>
                                        <p:tav tm="0">
                                          <p:val>
                                            <p:fltVal val="90"/>
                                          </p:val>
                                        </p:tav>
                                        <p:tav tm="100000">
                                          <p:val>
                                            <p:fltVal val="0"/>
                                          </p:val>
                                        </p:tav>
                                      </p:tavLst>
                                    </p:anim>
                                    <p:animEffect transition="in" filter="fade">
                                      <p:cBhvr>
                                        <p:cTn id="44" dur="750"/>
                                        <p:tgtEl>
                                          <p:spTgt spid="9"/>
                                        </p:tgtEl>
                                      </p:cBhvr>
                                    </p:animEffect>
                                  </p:childTnLst>
                                </p:cTn>
                              </p:par>
                            </p:childTnLst>
                          </p:cTn>
                        </p:par>
                        <p:par>
                          <p:cTn id="45" fill="hold">
                            <p:stCondLst>
                              <p:cond delay="2000"/>
                            </p:stCondLst>
                            <p:childTnLst>
                              <p:par>
                                <p:cTn id="46" presetID="22" presetClass="entr" presetSubtype="4"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wipe(down)">
                                      <p:cBhvr>
                                        <p:cTn id="48" dur="1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Graphic spid="30" grpId="0">
        <p:bldAsOne/>
      </p:bldGraphic>
      <p:bldP spid="24"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图片 9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grpSp>
        <p:nvGrpSpPr>
          <p:cNvPr id="22" name="Group 4"/>
          <p:cNvGrpSpPr/>
          <p:nvPr/>
        </p:nvGrpSpPr>
        <p:grpSpPr>
          <a:xfrm>
            <a:off x="4712520" y="2885909"/>
            <a:ext cx="2762008" cy="2496581"/>
            <a:chOff x="3471863" y="2343150"/>
            <a:chExt cx="2197101" cy="1985963"/>
          </a:xfrm>
        </p:grpSpPr>
        <p:sp>
          <p:nvSpPr>
            <p:cNvPr id="23" name="Freeform 5"/>
            <p:cNvSpPr>
              <a:spLocks/>
            </p:cNvSpPr>
            <p:nvPr/>
          </p:nvSpPr>
          <p:spPr bwMode="auto">
            <a:xfrm>
              <a:off x="3476626" y="2381250"/>
              <a:ext cx="2192338" cy="1495425"/>
            </a:xfrm>
            <a:custGeom>
              <a:avLst/>
              <a:gdLst/>
              <a:ahLst/>
              <a:cxnLst>
                <a:cxn ang="0">
                  <a:pos x="1202" y="800"/>
                </a:cxn>
                <a:cxn ang="0">
                  <a:pos x="1182" y="820"/>
                </a:cxn>
                <a:cxn ang="0">
                  <a:pos x="20" y="820"/>
                </a:cxn>
                <a:cxn ang="0">
                  <a:pos x="0" y="800"/>
                </a:cxn>
                <a:cxn ang="0">
                  <a:pos x="0" y="20"/>
                </a:cxn>
                <a:cxn ang="0">
                  <a:pos x="20" y="0"/>
                </a:cxn>
                <a:cxn ang="0">
                  <a:pos x="1182" y="0"/>
                </a:cxn>
                <a:cxn ang="0">
                  <a:pos x="1202" y="20"/>
                </a:cxn>
                <a:cxn ang="0">
                  <a:pos x="1202" y="800"/>
                </a:cxn>
              </a:cxnLst>
              <a:rect l="0" t="0" r="r" b="b"/>
              <a:pathLst>
                <a:path w="1202" h="820">
                  <a:moveTo>
                    <a:pt x="1202" y="800"/>
                  </a:moveTo>
                  <a:cubicBezTo>
                    <a:pt x="1202" y="811"/>
                    <a:pt x="1193" y="820"/>
                    <a:pt x="1182" y="820"/>
                  </a:cubicBezTo>
                  <a:cubicBezTo>
                    <a:pt x="20" y="820"/>
                    <a:pt x="20" y="820"/>
                    <a:pt x="20" y="820"/>
                  </a:cubicBezTo>
                  <a:cubicBezTo>
                    <a:pt x="9" y="820"/>
                    <a:pt x="0" y="811"/>
                    <a:pt x="0" y="800"/>
                  </a:cubicBezTo>
                  <a:cubicBezTo>
                    <a:pt x="0" y="20"/>
                    <a:pt x="0" y="20"/>
                    <a:pt x="0" y="20"/>
                  </a:cubicBezTo>
                  <a:cubicBezTo>
                    <a:pt x="0" y="9"/>
                    <a:pt x="9" y="0"/>
                    <a:pt x="20" y="0"/>
                  </a:cubicBezTo>
                  <a:cubicBezTo>
                    <a:pt x="1182" y="0"/>
                    <a:pt x="1182" y="0"/>
                    <a:pt x="1182" y="0"/>
                  </a:cubicBezTo>
                  <a:cubicBezTo>
                    <a:pt x="1193" y="0"/>
                    <a:pt x="1202" y="9"/>
                    <a:pt x="1202" y="20"/>
                  </a:cubicBezTo>
                  <a:lnTo>
                    <a:pt x="1202" y="800"/>
                  </a:lnTo>
                  <a:close/>
                </a:path>
              </a:pathLst>
            </a:custGeom>
            <a:solidFill>
              <a:srgbClr val="0070C0"/>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6"/>
            <p:cNvSpPr>
              <a:spLocks noChangeArrowheads="1"/>
            </p:cNvSpPr>
            <p:nvPr/>
          </p:nvSpPr>
          <p:spPr bwMode="auto">
            <a:xfrm>
              <a:off x="3563938" y="3713163"/>
              <a:ext cx="2019300" cy="90488"/>
            </a:xfrm>
            <a:prstGeom prst="rect">
              <a:avLst/>
            </a:prstGeom>
            <a:solidFill>
              <a:schemeClr val="accent1">
                <a:lumMod val="40000"/>
                <a:lumOff val="60000"/>
              </a:schemeClr>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7"/>
            <p:cNvSpPr>
              <a:spLocks/>
            </p:cNvSpPr>
            <p:nvPr/>
          </p:nvSpPr>
          <p:spPr bwMode="auto">
            <a:xfrm>
              <a:off x="4573587" y="2343150"/>
              <a:ext cx="1009650" cy="1460500"/>
            </a:xfrm>
            <a:custGeom>
              <a:avLst/>
              <a:gdLst/>
              <a:ahLst/>
              <a:cxnLst>
                <a:cxn ang="0">
                  <a:pos x="0" y="801"/>
                </a:cxn>
                <a:cxn ang="0">
                  <a:pos x="0" y="73"/>
                </a:cxn>
                <a:cxn ang="0">
                  <a:pos x="1" y="71"/>
                </a:cxn>
                <a:cxn ang="0">
                  <a:pos x="1" y="65"/>
                </a:cxn>
                <a:cxn ang="0">
                  <a:pos x="70" y="0"/>
                </a:cxn>
                <a:cxn ang="0">
                  <a:pos x="554" y="0"/>
                </a:cxn>
                <a:cxn ang="0">
                  <a:pos x="554" y="758"/>
                </a:cxn>
                <a:cxn ang="0">
                  <a:pos x="70" y="758"/>
                </a:cxn>
                <a:cxn ang="0">
                  <a:pos x="0" y="801"/>
                </a:cxn>
              </a:cxnLst>
              <a:rect l="0" t="0" r="r" b="b"/>
              <a:pathLst>
                <a:path w="554" h="801">
                  <a:moveTo>
                    <a:pt x="0" y="801"/>
                  </a:moveTo>
                  <a:cubicBezTo>
                    <a:pt x="0" y="73"/>
                    <a:pt x="0" y="73"/>
                    <a:pt x="0" y="73"/>
                  </a:cubicBezTo>
                  <a:cubicBezTo>
                    <a:pt x="1" y="72"/>
                    <a:pt x="1" y="71"/>
                    <a:pt x="1" y="71"/>
                  </a:cubicBezTo>
                  <a:cubicBezTo>
                    <a:pt x="1" y="69"/>
                    <a:pt x="1" y="67"/>
                    <a:pt x="1" y="65"/>
                  </a:cubicBezTo>
                  <a:cubicBezTo>
                    <a:pt x="4" y="29"/>
                    <a:pt x="34" y="0"/>
                    <a:pt x="70" y="0"/>
                  </a:cubicBezTo>
                  <a:cubicBezTo>
                    <a:pt x="554" y="0"/>
                    <a:pt x="554" y="0"/>
                    <a:pt x="554" y="0"/>
                  </a:cubicBezTo>
                  <a:cubicBezTo>
                    <a:pt x="554" y="758"/>
                    <a:pt x="554" y="758"/>
                    <a:pt x="554" y="758"/>
                  </a:cubicBezTo>
                  <a:cubicBezTo>
                    <a:pt x="70" y="758"/>
                    <a:pt x="70" y="758"/>
                    <a:pt x="70" y="758"/>
                  </a:cubicBezTo>
                  <a:cubicBezTo>
                    <a:pt x="40" y="758"/>
                    <a:pt x="13" y="775"/>
                    <a:pt x="0" y="801"/>
                  </a:cubicBezTo>
                  <a:close/>
                </a:path>
              </a:pathLst>
            </a:custGeom>
            <a:solidFill>
              <a:schemeClr val="bg1">
                <a:lumMod val="95000"/>
              </a:schemeClr>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8"/>
            <p:cNvSpPr>
              <a:spLocks/>
            </p:cNvSpPr>
            <p:nvPr/>
          </p:nvSpPr>
          <p:spPr bwMode="auto">
            <a:xfrm>
              <a:off x="3563938" y="2343150"/>
              <a:ext cx="1011238" cy="1460500"/>
            </a:xfrm>
            <a:custGeom>
              <a:avLst/>
              <a:gdLst/>
              <a:ahLst/>
              <a:cxnLst>
                <a:cxn ang="0">
                  <a:pos x="554" y="801"/>
                </a:cxn>
                <a:cxn ang="0">
                  <a:pos x="554" y="73"/>
                </a:cxn>
                <a:cxn ang="0">
                  <a:pos x="553" y="71"/>
                </a:cxn>
                <a:cxn ang="0">
                  <a:pos x="553" y="65"/>
                </a:cxn>
                <a:cxn ang="0">
                  <a:pos x="483" y="0"/>
                </a:cxn>
                <a:cxn ang="0">
                  <a:pos x="0" y="0"/>
                </a:cxn>
                <a:cxn ang="0">
                  <a:pos x="0" y="758"/>
                </a:cxn>
                <a:cxn ang="0">
                  <a:pos x="483" y="758"/>
                </a:cxn>
                <a:cxn ang="0">
                  <a:pos x="554" y="801"/>
                </a:cxn>
              </a:cxnLst>
              <a:rect l="0" t="0" r="r" b="b"/>
              <a:pathLst>
                <a:path w="554" h="801">
                  <a:moveTo>
                    <a:pt x="554" y="801"/>
                  </a:moveTo>
                  <a:cubicBezTo>
                    <a:pt x="554" y="73"/>
                    <a:pt x="554" y="73"/>
                    <a:pt x="554" y="73"/>
                  </a:cubicBezTo>
                  <a:cubicBezTo>
                    <a:pt x="553" y="72"/>
                    <a:pt x="553" y="71"/>
                    <a:pt x="553" y="71"/>
                  </a:cubicBezTo>
                  <a:cubicBezTo>
                    <a:pt x="553" y="69"/>
                    <a:pt x="553" y="67"/>
                    <a:pt x="553" y="65"/>
                  </a:cubicBezTo>
                  <a:cubicBezTo>
                    <a:pt x="550" y="29"/>
                    <a:pt x="520" y="0"/>
                    <a:pt x="483" y="0"/>
                  </a:cubicBezTo>
                  <a:cubicBezTo>
                    <a:pt x="0" y="0"/>
                    <a:pt x="0" y="0"/>
                    <a:pt x="0" y="0"/>
                  </a:cubicBezTo>
                  <a:cubicBezTo>
                    <a:pt x="0" y="758"/>
                    <a:pt x="0" y="758"/>
                    <a:pt x="0" y="758"/>
                  </a:cubicBezTo>
                  <a:cubicBezTo>
                    <a:pt x="483" y="758"/>
                    <a:pt x="483" y="758"/>
                    <a:pt x="483" y="758"/>
                  </a:cubicBezTo>
                  <a:cubicBezTo>
                    <a:pt x="514" y="758"/>
                    <a:pt x="540" y="775"/>
                    <a:pt x="554" y="801"/>
                  </a:cubicBezTo>
                  <a:close/>
                </a:path>
              </a:pathLst>
            </a:custGeom>
            <a:solidFill>
              <a:schemeClr val="bg1">
                <a:lumMod val="95000"/>
              </a:schemeClr>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9"/>
            <p:cNvSpPr>
              <a:spLocks/>
            </p:cNvSpPr>
            <p:nvPr/>
          </p:nvSpPr>
          <p:spPr bwMode="auto">
            <a:xfrm>
              <a:off x="4502151" y="2357438"/>
              <a:ext cx="73025" cy="1446213"/>
            </a:xfrm>
            <a:custGeom>
              <a:avLst/>
              <a:gdLst/>
              <a:ahLst/>
              <a:cxnLst>
                <a:cxn ang="0">
                  <a:pos x="39" y="57"/>
                </a:cxn>
                <a:cxn ang="0">
                  <a:pos x="0" y="0"/>
                </a:cxn>
                <a:cxn ang="0">
                  <a:pos x="0" y="756"/>
                </a:cxn>
                <a:cxn ang="0">
                  <a:pos x="40" y="793"/>
                </a:cxn>
                <a:cxn ang="0">
                  <a:pos x="40" y="65"/>
                </a:cxn>
                <a:cxn ang="0">
                  <a:pos x="39" y="63"/>
                </a:cxn>
                <a:cxn ang="0">
                  <a:pos x="39" y="57"/>
                </a:cxn>
              </a:cxnLst>
              <a:rect l="0" t="0" r="r" b="b"/>
              <a:pathLst>
                <a:path w="40" h="793">
                  <a:moveTo>
                    <a:pt x="39" y="57"/>
                  </a:moveTo>
                  <a:cubicBezTo>
                    <a:pt x="37" y="32"/>
                    <a:pt x="22" y="10"/>
                    <a:pt x="0" y="0"/>
                  </a:cubicBezTo>
                  <a:cubicBezTo>
                    <a:pt x="0" y="756"/>
                    <a:pt x="0" y="756"/>
                    <a:pt x="0" y="756"/>
                  </a:cubicBezTo>
                  <a:cubicBezTo>
                    <a:pt x="17" y="764"/>
                    <a:pt x="31" y="776"/>
                    <a:pt x="40" y="793"/>
                  </a:cubicBezTo>
                  <a:cubicBezTo>
                    <a:pt x="40" y="65"/>
                    <a:pt x="40" y="65"/>
                    <a:pt x="40" y="65"/>
                  </a:cubicBezTo>
                  <a:cubicBezTo>
                    <a:pt x="39" y="64"/>
                    <a:pt x="39" y="63"/>
                    <a:pt x="39" y="63"/>
                  </a:cubicBezTo>
                  <a:cubicBezTo>
                    <a:pt x="39" y="61"/>
                    <a:pt x="39" y="59"/>
                    <a:pt x="39" y="57"/>
                  </a:cubicBezTo>
                  <a:close/>
                </a:path>
              </a:pathLst>
            </a:custGeom>
            <a:solidFill>
              <a:srgbClr val="FFFFFF"/>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Rectangle 10"/>
            <p:cNvSpPr>
              <a:spLocks noChangeArrowheads="1"/>
            </p:cNvSpPr>
            <p:nvPr/>
          </p:nvSpPr>
          <p:spPr bwMode="auto">
            <a:xfrm>
              <a:off x="4700588" y="2586038"/>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9" name="Rectangle 11"/>
            <p:cNvSpPr>
              <a:spLocks noChangeArrowheads="1"/>
            </p:cNvSpPr>
            <p:nvPr/>
          </p:nvSpPr>
          <p:spPr bwMode="auto">
            <a:xfrm>
              <a:off x="4700588" y="2759075"/>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Rectangle 12"/>
            <p:cNvSpPr>
              <a:spLocks noChangeArrowheads="1"/>
            </p:cNvSpPr>
            <p:nvPr/>
          </p:nvSpPr>
          <p:spPr bwMode="auto">
            <a:xfrm>
              <a:off x="4700588" y="29321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Rectangle 13"/>
            <p:cNvSpPr>
              <a:spLocks noChangeArrowheads="1"/>
            </p:cNvSpPr>
            <p:nvPr/>
          </p:nvSpPr>
          <p:spPr bwMode="auto">
            <a:xfrm>
              <a:off x="4700588" y="3105150"/>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Rectangle 14"/>
            <p:cNvSpPr>
              <a:spLocks noChangeArrowheads="1"/>
            </p:cNvSpPr>
            <p:nvPr/>
          </p:nvSpPr>
          <p:spPr bwMode="auto">
            <a:xfrm>
              <a:off x="4700588" y="3279775"/>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15"/>
            <p:cNvSpPr>
              <a:spLocks noChangeArrowheads="1"/>
            </p:cNvSpPr>
            <p:nvPr/>
          </p:nvSpPr>
          <p:spPr bwMode="auto">
            <a:xfrm>
              <a:off x="4700588" y="34528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16"/>
            <p:cNvSpPr>
              <a:spLocks noChangeArrowheads="1"/>
            </p:cNvSpPr>
            <p:nvPr/>
          </p:nvSpPr>
          <p:spPr bwMode="auto">
            <a:xfrm>
              <a:off x="3692526" y="2586038"/>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17"/>
            <p:cNvSpPr>
              <a:spLocks noChangeArrowheads="1"/>
            </p:cNvSpPr>
            <p:nvPr/>
          </p:nvSpPr>
          <p:spPr bwMode="auto">
            <a:xfrm>
              <a:off x="3692526" y="2759075"/>
              <a:ext cx="746125" cy="47625"/>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Rectangle 18"/>
            <p:cNvSpPr>
              <a:spLocks noChangeArrowheads="1"/>
            </p:cNvSpPr>
            <p:nvPr/>
          </p:nvSpPr>
          <p:spPr bwMode="auto">
            <a:xfrm>
              <a:off x="3692526" y="29321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Rectangle 19"/>
            <p:cNvSpPr>
              <a:spLocks noChangeArrowheads="1"/>
            </p:cNvSpPr>
            <p:nvPr/>
          </p:nvSpPr>
          <p:spPr bwMode="auto">
            <a:xfrm>
              <a:off x="3692526" y="3105150"/>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Rectangle 20"/>
            <p:cNvSpPr>
              <a:spLocks noChangeArrowheads="1"/>
            </p:cNvSpPr>
            <p:nvPr/>
          </p:nvSpPr>
          <p:spPr bwMode="auto">
            <a:xfrm>
              <a:off x="3692526" y="3279775"/>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Rectangle 21"/>
            <p:cNvSpPr>
              <a:spLocks noChangeArrowheads="1"/>
            </p:cNvSpPr>
            <p:nvPr/>
          </p:nvSpPr>
          <p:spPr bwMode="auto">
            <a:xfrm>
              <a:off x="3692526" y="3452813"/>
              <a:ext cx="746125" cy="49213"/>
            </a:xfrm>
            <a:prstGeom prst="rect">
              <a:avLst/>
            </a:prstGeom>
            <a:solidFill>
              <a:srgbClr val="A8AAAD"/>
            </a:solidFill>
            <a:ln w="9525">
              <a:noFill/>
              <a:miter lim="800000"/>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Freeform 22"/>
            <p:cNvSpPr>
              <a:spLocks/>
            </p:cNvSpPr>
            <p:nvPr/>
          </p:nvSpPr>
          <p:spPr bwMode="auto">
            <a:xfrm>
              <a:off x="3548063" y="3338513"/>
              <a:ext cx="928688" cy="917575"/>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accent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23"/>
            <p:cNvSpPr>
              <a:spLocks/>
            </p:cNvSpPr>
            <p:nvPr/>
          </p:nvSpPr>
          <p:spPr bwMode="auto">
            <a:xfrm>
              <a:off x="3471863" y="3467100"/>
              <a:ext cx="874713" cy="862013"/>
            </a:xfrm>
            <a:custGeom>
              <a:avLst/>
              <a:gdLst/>
              <a:ahLst/>
              <a:cxnLst>
                <a:cxn ang="0">
                  <a:pos x="65" y="466"/>
                </a:cxn>
                <a:cxn ang="0">
                  <a:pos x="29" y="446"/>
                </a:cxn>
                <a:cxn ang="0">
                  <a:pos x="30" y="339"/>
                </a:cxn>
                <a:cxn ang="0">
                  <a:pos x="343" y="29"/>
                </a:cxn>
                <a:cxn ang="0">
                  <a:pos x="451" y="30"/>
                </a:cxn>
                <a:cxn ang="0">
                  <a:pos x="450" y="137"/>
                </a:cxn>
                <a:cxn ang="0">
                  <a:pos x="137" y="447"/>
                </a:cxn>
                <a:cxn ang="0">
                  <a:pos x="65" y="466"/>
                </a:cxn>
              </a:cxnLst>
              <a:rect l="0" t="0" r="r" b="b"/>
              <a:pathLst>
                <a:path w="480" h="473">
                  <a:moveTo>
                    <a:pt x="65" y="466"/>
                  </a:moveTo>
                  <a:cubicBezTo>
                    <a:pt x="52" y="463"/>
                    <a:pt x="39" y="456"/>
                    <a:pt x="29" y="446"/>
                  </a:cubicBezTo>
                  <a:cubicBezTo>
                    <a:pt x="0" y="416"/>
                    <a:pt x="0" y="368"/>
                    <a:pt x="30" y="339"/>
                  </a:cubicBezTo>
                  <a:cubicBezTo>
                    <a:pt x="343" y="29"/>
                    <a:pt x="343" y="29"/>
                    <a:pt x="343" y="29"/>
                  </a:cubicBezTo>
                  <a:cubicBezTo>
                    <a:pt x="373" y="0"/>
                    <a:pt x="421" y="0"/>
                    <a:pt x="451" y="30"/>
                  </a:cubicBezTo>
                  <a:cubicBezTo>
                    <a:pt x="480" y="60"/>
                    <a:pt x="480" y="108"/>
                    <a:pt x="450" y="137"/>
                  </a:cubicBezTo>
                  <a:cubicBezTo>
                    <a:pt x="137" y="447"/>
                    <a:pt x="137" y="447"/>
                    <a:pt x="137" y="447"/>
                  </a:cubicBezTo>
                  <a:cubicBezTo>
                    <a:pt x="117" y="466"/>
                    <a:pt x="90" y="473"/>
                    <a:pt x="65" y="466"/>
                  </a:cubicBezTo>
                  <a:close/>
                </a:path>
              </a:pathLst>
            </a:custGeom>
            <a:solidFill>
              <a:srgbClr val="0070C0"/>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24"/>
            <p:cNvSpPr>
              <a:spLocks noEditPoints="1"/>
            </p:cNvSpPr>
            <p:nvPr/>
          </p:nvSpPr>
          <p:spPr bwMode="auto">
            <a:xfrm>
              <a:off x="4195763" y="2540000"/>
              <a:ext cx="1084263" cy="1084263"/>
            </a:xfrm>
            <a:custGeom>
              <a:avLst/>
              <a:gdLst/>
              <a:ahLst/>
              <a:cxnLst>
                <a:cxn ang="0">
                  <a:pos x="595" y="299"/>
                </a:cxn>
                <a:cxn ang="0">
                  <a:pos x="370" y="9"/>
                </a:cxn>
                <a:cxn ang="0">
                  <a:pos x="300" y="0"/>
                </a:cxn>
                <a:cxn ang="0">
                  <a:pos x="89" y="86"/>
                </a:cxn>
                <a:cxn ang="0">
                  <a:pos x="1" y="295"/>
                </a:cxn>
                <a:cxn ang="0">
                  <a:pos x="225" y="585"/>
                </a:cxn>
                <a:cxn ang="0">
                  <a:pos x="296" y="594"/>
                </a:cxn>
                <a:cxn ang="0">
                  <a:pos x="506" y="508"/>
                </a:cxn>
                <a:cxn ang="0">
                  <a:pos x="595" y="299"/>
                </a:cxn>
                <a:cxn ang="0">
                  <a:pos x="453" y="454"/>
                </a:cxn>
                <a:cxn ang="0">
                  <a:pos x="296" y="518"/>
                </a:cxn>
                <a:cxn ang="0">
                  <a:pos x="244" y="511"/>
                </a:cxn>
                <a:cxn ang="0">
                  <a:pos x="77" y="296"/>
                </a:cxn>
                <a:cxn ang="0">
                  <a:pos x="143" y="140"/>
                </a:cxn>
                <a:cxn ang="0">
                  <a:pos x="299" y="76"/>
                </a:cxn>
                <a:cxn ang="0">
                  <a:pos x="352" y="83"/>
                </a:cxn>
                <a:cxn ang="0">
                  <a:pos x="519" y="298"/>
                </a:cxn>
                <a:cxn ang="0">
                  <a:pos x="453" y="454"/>
                </a:cxn>
              </a:cxnLst>
              <a:rect l="0" t="0" r="r" b="b"/>
              <a:pathLst>
                <a:path w="595" h="594">
                  <a:moveTo>
                    <a:pt x="595" y="299"/>
                  </a:moveTo>
                  <a:cubicBezTo>
                    <a:pt x="595" y="162"/>
                    <a:pt x="503" y="43"/>
                    <a:pt x="370" y="9"/>
                  </a:cubicBezTo>
                  <a:cubicBezTo>
                    <a:pt x="347" y="3"/>
                    <a:pt x="323" y="0"/>
                    <a:pt x="300" y="0"/>
                  </a:cubicBezTo>
                  <a:cubicBezTo>
                    <a:pt x="220" y="0"/>
                    <a:pt x="146" y="30"/>
                    <a:pt x="89" y="86"/>
                  </a:cubicBezTo>
                  <a:cubicBezTo>
                    <a:pt x="33" y="142"/>
                    <a:pt x="1" y="216"/>
                    <a:pt x="1" y="295"/>
                  </a:cubicBezTo>
                  <a:cubicBezTo>
                    <a:pt x="0" y="432"/>
                    <a:pt x="92" y="552"/>
                    <a:pt x="225" y="585"/>
                  </a:cubicBezTo>
                  <a:cubicBezTo>
                    <a:pt x="248" y="591"/>
                    <a:pt x="272" y="594"/>
                    <a:pt x="296" y="594"/>
                  </a:cubicBezTo>
                  <a:cubicBezTo>
                    <a:pt x="375" y="594"/>
                    <a:pt x="450" y="564"/>
                    <a:pt x="506" y="508"/>
                  </a:cubicBezTo>
                  <a:cubicBezTo>
                    <a:pt x="563" y="452"/>
                    <a:pt x="594" y="378"/>
                    <a:pt x="595" y="299"/>
                  </a:cubicBezTo>
                  <a:close/>
                  <a:moveTo>
                    <a:pt x="453" y="454"/>
                  </a:moveTo>
                  <a:cubicBezTo>
                    <a:pt x="411" y="496"/>
                    <a:pt x="355" y="518"/>
                    <a:pt x="296" y="518"/>
                  </a:cubicBezTo>
                  <a:cubicBezTo>
                    <a:pt x="279" y="518"/>
                    <a:pt x="261" y="516"/>
                    <a:pt x="244" y="511"/>
                  </a:cubicBezTo>
                  <a:cubicBezTo>
                    <a:pt x="145" y="486"/>
                    <a:pt x="76" y="398"/>
                    <a:pt x="77" y="296"/>
                  </a:cubicBezTo>
                  <a:cubicBezTo>
                    <a:pt x="77" y="237"/>
                    <a:pt x="101" y="181"/>
                    <a:pt x="143" y="140"/>
                  </a:cubicBezTo>
                  <a:cubicBezTo>
                    <a:pt x="185" y="98"/>
                    <a:pt x="240" y="76"/>
                    <a:pt x="299" y="76"/>
                  </a:cubicBezTo>
                  <a:cubicBezTo>
                    <a:pt x="317" y="76"/>
                    <a:pt x="335" y="79"/>
                    <a:pt x="352" y="83"/>
                  </a:cubicBezTo>
                  <a:cubicBezTo>
                    <a:pt x="451" y="108"/>
                    <a:pt x="519" y="196"/>
                    <a:pt x="519" y="298"/>
                  </a:cubicBezTo>
                  <a:cubicBezTo>
                    <a:pt x="518" y="357"/>
                    <a:pt x="495" y="413"/>
                    <a:pt x="453" y="454"/>
                  </a:cubicBezTo>
                  <a:close/>
                </a:path>
              </a:pathLst>
            </a:custGeom>
            <a:solidFill>
              <a:srgbClr val="0070C0"/>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3" name="Group 130"/>
          <p:cNvGrpSpPr/>
          <p:nvPr/>
        </p:nvGrpSpPr>
        <p:grpSpPr>
          <a:xfrm>
            <a:off x="8859062" y="1900791"/>
            <a:ext cx="2169031" cy="686214"/>
            <a:chOff x="1762139" y="1304396"/>
            <a:chExt cx="1542507" cy="488001"/>
          </a:xfrm>
        </p:grpSpPr>
        <p:sp>
          <p:nvSpPr>
            <p:cNvPr id="44" name="TextBox 26"/>
            <p:cNvSpPr txBox="1"/>
            <p:nvPr/>
          </p:nvSpPr>
          <p:spPr>
            <a:xfrm>
              <a:off x="1762140" y="1304396"/>
              <a:ext cx="1542506" cy="167987"/>
            </a:xfrm>
            <a:prstGeom prst="rect">
              <a:avLst/>
            </a:prstGeom>
            <a:noFill/>
          </p:spPr>
          <p:txBody>
            <a:bodyPr wrap="square" lIns="0" tIns="0" rIns="0" bIns="0" rtlCol="0" anchor="t">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TextBox 27"/>
            <p:cNvSpPr txBox="1"/>
            <p:nvPr/>
          </p:nvSpPr>
          <p:spPr>
            <a:xfrm>
              <a:off x="1762139" y="1477217"/>
              <a:ext cx="1542507" cy="315180"/>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6" name="Group 131"/>
          <p:cNvGrpSpPr/>
          <p:nvPr/>
        </p:nvGrpSpPr>
        <p:grpSpPr>
          <a:xfrm>
            <a:off x="8859062" y="2989350"/>
            <a:ext cx="2169031" cy="740218"/>
            <a:chOff x="1762139" y="2072489"/>
            <a:chExt cx="1542507" cy="526406"/>
          </a:xfrm>
        </p:grpSpPr>
        <p:sp>
          <p:nvSpPr>
            <p:cNvPr id="47" name="TextBox 29"/>
            <p:cNvSpPr txBox="1"/>
            <p:nvPr/>
          </p:nvSpPr>
          <p:spPr>
            <a:xfrm>
              <a:off x="1762140" y="2072489"/>
              <a:ext cx="1542506" cy="167987"/>
            </a:xfrm>
            <a:prstGeom prst="rect">
              <a:avLst/>
            </a:prstGeom>
            <a:noFill/>
          </p:spPr>
          <p:txBody>
            <a:bodyPr wrap="square" lIns="0" tIns="0" rIns="0" bIns="0" rtlCol="0" anchor="t">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TextBox 30"/>
            <p:cNvSpPr txBox="1"/>
            <p:nvPr/>
          </p:nvSpPr>
          <p:spPr>
            <a:xfrm>
              <a:off x="1762139" y="2283715"/>
              <a:ext cx="1542507" cy="315180"/>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9" name="Group 144"/>
          <p:cNvGrpSpPr/>
          <p:nvPr/>
        </p:nvGrpSpPr>
        <p:grpSpPr>
          <a:xfrm>
            <a:off x="8859062" y="4131908"/>
            <a:ext cx="2169031" cy="713217"/>
            <a:chOff x="1762139" y="2840582"/>
            <a:chExt cx="1542507" cy="507204"/>
          </a:xfrm>
        </p:grpSpPr>
        <p:sp>
          <p:nvSpPr>
            <p:cNvPr id="50" name="TextBox 32"/>
            <p:cNvSpPr txBox="1"/>
            <p:nvPr/>
          </p:nvSpPr>
          <p:spPr>
            <a:xfrm>
              <a:off x="1762140" y="2840582"/>
              <a:ext cx="1542506" cy="167987"/>
            </a:xfrm>
            <a:prstGeom prst="rect">
              <a:avLst/>
            </a:prstGeom>
            <a:noFill/>
          </p:spPr>
          <p:txBody>
            <a:bodyPr wrap="square" lIns="0" tIns="0" rIns="0" bIns="0" rtlCol="0" anchor="t">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TextBox 33"/>
            <p:cNvSpPr txBox="1"/>
            <p:nvPr/>
          </p:nvSpPr>
          <p:spPr>
            <a:xfrm>
              <a:off x="1762139" y="3032606"/>
              <a:ext cx="1542507" cy="315180"/>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2" name="Group 145"/>
          <p:cNvGrpSpPr/>
          <p:nvPr/>
        </p:nvGrpSpPr>
        <p:grpSpPr>
          <a:xfrm>
            <a:off x="8859062" y="5247460"/>
            <a:ext cx="2169031" cy="686214"/>
            <a:chOff x="1762139" y="3608676"/>
            <a:chExt cx="1542507" cy="488001"/>
          </a:xfrm>
        </p:grpSpPr>
        <p:sp>
          <p:nvSpPr>
            <p:cNvPr id="53" name="TextBox 35"/>
            <p:cNvSpPr txBox="1"/>
            <p:nvPr/>
          </p:nvSpPr>
          <p:spPr>
            <a:xfrm>
              <a:off x="1762140" y="3608676"/>
              <a:ext cx="1542506" cy="167987"/>
            </a:xfrm>
            <a:prstGeom prst="rect">
              <a:avLst/>
            </a:prstGeom>
            <a:noFill/>
          </p:spPr>
          <p:txBody>
            <a:bodyPr wrap="square" lIns="0" tIns="0" rIns="0" bIns="0" rtlCol="0" anchor="t">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4" name="TextBox 36"/>
            <p:cNvSpPr txBox="1"/>
            <p:nvPr/>
          </p:nvSpPr>
          <p:spPr>
            <a:xfrm>
              <a:off x="1762139" y="3781497"/>
              <a:ext cx="1542507" cy="315180"/>
            </a:xfrm>
            <a:prstGeom prst="rect">
              <a:avLst/>
            </a:prstGeom>
            <a:noFill/>
          </p:spPr>
          <p:txBody>
            <a:bodyPr wrap="square" lIns="0" tIns="0" rIns="0" bIns="0" rtlCol="0" anchor="t">
              <a:spAutoFit/>
            </a:bodyPr>
            <a:lstStyle/>
            <a:p>
              <a:pP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5" name="Group 113"/>
          <p:cNvGrpSpPr/>
          <p:nvPr/>
        </p:nvGrpSpPr>
        <p:grpSpPr>
          <a:xfrm>
            <a:off x="1170259" y="1882995"/>
            <a:ext cx="2169031" cy="721811"/>
            <a:chOff x="5839354" y="1336688"/>
            <a:chExt cx="1542507" cy="513316"/>
          </a:xfrm>
        </p:grpSpPr>
        <p:sp>
          <p:nvSpPr>
            <p:cNvPr id="56" name="TextBox 38"/>
            <p:cNvSpPr txBox="1"/>
            <p:nvPr/>
          </p:nvSpPr>
          <p:spPr>
            <a:xfrm>
              <a:off x="5839355" y="1336688"/>
              <a:ext cx="1542506" cy="167987"/>
            </a:xfrm>
            <a:prstGeom prst="rect">
              <a:avLst/>
            </a:prstGeom>
            <a:noFill/>
          </p:spPr>
          <p:txBody>
            <a:bodyPr wrap="square" lIns="0" tIns="0" rIns="0" bIns="0" rtlCol="0" anchor="t">
              <a:spAutoFit/>
            </a:bodyPr>
            <a:lstStyle/>
            <a:p>
              <a:pPr algn="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7" name="TextBox 39"/>
            <p:cNvSpPr txBox="1"/>
            <p:nvPr/>
          </p:nvSpPr>
          <p:spPr>
            <a:xfrm>
              <a:off x="5839354" y="1534824"/>
              <a:ext cx="1542507" cy="315180"/>
            </a:xfrm>
            <a:prstGeom prst="rect">
              <a:avLst/>
            </a:prstGeom>
            <a:noFill/>
          </p:spPr>
          <p:txBody>
            <a:bodyPr wrap="square" lIns="0" tIns="0" rIns="0" bIns="0" rtlCol="0" anchor="t">
              <a:spAutoFit/>
            </a:bodyPr>
            <a:lstStyle/>
            <a:p>
              <a:pPr algn="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58" name="Group 117"/>
          <p:cNvGrpSpPr/>
          <p:nvPr/>
        </p:nvGrpSpPr>
        <p:grpSpPr>
          <a:xfrm>
            <a:off x="1204065" y="2984904"/>
            <a:ext cx="2169031" cy="730909"/>
            <a:chOff x="5863395" y="2079109"/>
            <a:chExt cx="1542507" cy="519786"/>
          </a:xfrm>
        </p:grpSpPr>
        <p:sp>
          <p:nvSpPr>
            <p:cNvPr id="59" name="TextBox 41"/>
            <p:cNvSpPr txBox="1"/>
            <p:nvPr/>
          </p:nvSpPr>
          <p:spPr>
            <a:xfrm>
              <a:off x="5863396" y="2079109"/>
              <a:ext cx="1542506" cy="167987"/>
            </a:xfrm>
            <a:prstGeom prst="rect">
              <a:avLst/>
            </a:prstGeom>
            <a:noFill/>
          </p:spPr>
          <p:txBody>
            <a:bodyPr wrap="square" lIns="0" tIns="0" rIns="0" bIns="0" rtlCol="0" anchor="t">
              <a:spAutoFit/>
            </a:bodyPr>
            <a:lstStyle/>
            <a:p>
              <a:pPr algn="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0" name="TextBox 42"/>
            <p:cNvSpPr txBox="1"/>
            <p:nvPr/>
          </p:nvSpPr>
          <p:spPr>
            <a:xfrm>
              <a:off x="5863395" y="2283715"/>
              <a:ext cx="1542507" cy="315180"/>
            </a:xfrm>
            <a:prstGeom prst="rect">
              <a:avLst/>
            </a:prstGeom>
            <a:noFill/>
          </p:spPr>
          <p:txBody>
            <a:bodyPr wrap="square" lIns="0" tIns="0" rIns="0" bIns="0" rtlCol="0" anchor="t">
              <a:spAutoFit/>
            </a:bodyPr>
            <a:lstStyle/>
            <a:p>
              <a:pPr algn="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1" name="Group 118"/>
          <p:cNvGrpSpPr/>
          <p:nvPr/>
        </p:nvGrpSpPr>
        <p:grpSpPr>
          <a:xfrm>
            <a:off x="1204065" y="4095911"/>
            <a:ext cx="2169031" cy="740007"/>
            <a:chOff x="5863395" y="2821530"/>
            <a:chExt cx="1542507" cy="526256"/>
          </a:xfrm>
        </p:grpSpPr>
        <p:sp>
          <p:nvSpPr>
            <p:cNvPr id="62" name="TextBox 44"/>
            <p:cNvSpPr txBox="1"/>
            <p:nvPr/>
          </p:nvSpPr>
          <p:spPr>
            <a:xfrm>
              <a:off x="5863396" y="2821530"/>
              <a:ext cx="1542506" cy="167987"/>
            </a:xfrm>
            <a:prstGeom prst="rect">
              <a:avLst/>
            </a:prstGeom>
            <a:noFill/>
          </p:spPr>
          <p:txBody>
            <a:bodyPr wrap="square" lIns="0" tIns="0" rIns="0" bIns="0" rtlCol="0" anchor="t">
              <a:spAutoFit/>
            </a:bodyPr>
            <a:lstStyle/>
            <a:p>
              <a:pPr algn="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3" name="TextBox 45"/>
            <p:cNvSpPr txBox="1"/>
            <p:nvPr/>
          </p:nvSpPr>
          <p:spPr>
            <a:xfrm>
              <a:off x="5863395" y="3032606"/>
              <a:ext cx="1542507" cy="315180"/>
            </a:xfrm>
            <a:prstGeom prst="rect">
              <a:avLst/>
            </a:prstGeom>
            <a:noFill/>
          </p:spPr>
          <p:txBody>
            <a:bodyPr wrap="square" lIns="0" tIns="0" rIns="0" bIns="0" rtlCol="0" anchor="t">
              <a:spAutoFit/>
            </a:bodyPr>
            <a:lstStyle/>
            <a:p>
              <a:pPr algn="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4" name="Group 119"/>
          <p:cNvGrpSpPr/>
          <p:nvPr/>
        </p:nvGrpSpPr>
        <p:grpSpPr>
          <a:xfrm>
            <a:off x="1204065" y="5216016"/>
            <a:ext cx="2169031" cy="749108"/>
            <a:chOff x="5863395" y="3563950"/>
            <a:chExt cx="1542507" cy="532728"/>
          </a:xfrm>
        </p:grpSpPr>
        <p:sp>
          <p:nvSpPr>
            <p:cNvPr id="65" name="TextBox 47"/>
            <p:cNvSpPr txBox="1"/>
            <p:nvPr/>
          </p:nvSpPr>
          <p:spPr>
            <a:xfrm>
              <a:off x="5863396" y="3563950"/>
              <a:ext cx="1542506" cy="167987"/>
            </a:xfrm>
            <a:prstGeom prst="rect">
              <a:avLst/>
            </a:prstGeom>
            <a:noFill/>
          </p:spPr>
          <p:txBody>
            <a:bodyPr wrap="square" lIns="0" tIns="0" rIns="0" bIns="0" rtlCol="0" anchor="t">
              <a:spAutoFit/>
            </a:bodyPr>
            <a:lstStyle/>
            <a:p>
              <a:pPr algn="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6" name="TextBox 48"/>
            <p:cNvSpPr txBox="1"/>
            <p:nvPr/>
          </p:nvSpPr>
          <p:spPr>
            <a:xfrm>
              <a:off x="5863395" y="3781498"/>
              <a:ext cx="1542507" cy="315180"/>
            </a:xfrm>
            <a:prstGeom prst="rect">
              <a:avLst/>
            </a:prstGeom>
            <a:noFill/>
          </p:spPr>
          <p:txBody>
            <a:bodyPr wrap="square" lIns="0" tIns="0" rIns="0" bIns="0" rtlCol="0" anchor="t">
              <a:spAutoFit/>
            </a:bodyPr>
            <a:lstStyle/>
            <a:p>
              <a:pPr algn="r" defTabSz="1285829">
                <a:lnSpc>
                  <a:spcPct val="120000"/>
                </a:lnSpc>
                <a:spcBef>
                  <a:spcPct val="20000"/>
                </a:spcBef>
                <a:defRPr/>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US"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7" name="Group 108"/>
          <p:cNvGrpSpPr/>
          <p:nvPr/>
        </p:nvGrpSpPr>
        <p:grpSpPr>
          <a:xfrm>
            <a:off x="3540960" y="4149485"/>
            <a:ext cx="659525" cy="640643"/>
            <a:chOff x="6299532" y="3384456"/>
            <a:chExt cx="469021" cy="455593"/>
          </a:xfrm>
        </p:grpSpPr>
        <p:sp>
          <p:nvSpPr>
            <p:cNvPr id="68" name="Oval 50"/>
            <p:cNvSpPr>
              <a:spLocks noChangeAspect="1"/>
            </p:cNvSpPr>
            <p:nvPr/>
          </p:nvSpPr>
          <p:spPr>
            <a:xfrm>
              <a:off x="6299532" y="3384456"/>
              <a:ext cx="469021" cy="4555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9" name="Freeform 36"/>
            <p:cNvSpPr>
              <a:spLocks noEditPoints="1"/>
            </p:cNvSpPr>
            <p:nvPr/>
          </p:nvSpPr>
          <p:spPr bwMode="auto">
            <a:xfrm>
              <a:off x="6435895" y="3505670"/>
              <a:ext cx="196295" cy="213164"/>
            </a:xfrm>
            <a:custGeom>
              <a:avLst/>
              <a:gdLst/>
              <a:ahLst/>
              <a:cxnLst>
                <a:cxn ang="0">
                  <a:pos x="55" y="64"/>
                </a:cxn>
                <a:cxn ang="0">
                  <a:pos x="0" y="59"/>
                </a:cxn>
                <a:cxn ang="0">
                  <a:pos x="4" y="9"/>
                </a:cxn>
                <a:cxn ang="0">
                  <a:pos x="9" y="5"/>
                </a:cxn>
                <a:cxn ang="0">
                  <a:pos x="17" y="0"/>
                </a:cxn>
                <a:cxn ang="0">
                  <a:pos x="23" y="9"/>
                </a:cxn>
                <a:cxn ang="0">
                  <a:pos x="36" y="5"/>
                </a:cxn>
                <a:cxn ang="0">
                  <a:pos x="44" y="0"/>
                </a:cxn>
                <a:cxn ang="0">
                  <a:pos x="50" y="9"/>
                </a:cxn>
                <a:cxn ang="0">
                  <a:pos x="59" y="13"/>
                </a:cxn>
                <a:cxn ang="0">
                  <a:pos x="15" y="33"/>
                </a:cxn>
                <a:cxn ang="0">
                  <a:pos x="4" y="23"/>
                </a:cxn>
                <a:cxn ang="0">
                  <a:pos x="15" y="33"/>
                </a:cxn>
                <a:cxn ang="0">
                  <a:pos x="15" y="35"/>
                </a:cxn>
                <a:cxn ang="0">
                  <a:pos x="4" y="47"/>
                </a:cxn>
                <a:cxn ang="0">
                  <a:pos x="15" y="59"/>
                </a:cxn>
                <a:cxn ang="0">
                  <a:pos x="4" y="49"/>
                </a:cxn>
                <a:cxn ang="0">
                  <a:pos x="15" y="59"/>
                </a:cxn>
                <a:cxn ang="0">
                  <a:pos x="17" y="4"/>
                </a:cxn>
                <a:cxn ang="0">
                  <a:pos x="13" y="5"/>
                </a:cxn>
                <a:cxn ang="0">
                  <a:pos x="15" y="17"/>
                </a:cxn>
                <a:cxn ang="0">
                  <a:pos x="18" y="16"/>
                </a:cxn>
                <a:cxn ang="0">
                  <a:pos x="28" y="33"/>
                </a:cxn>
                <a:cxn ang="0">
                  <a:pos x="17" y="23"/>
                </a:cxn>
                <a:cxn ang="0">
                  <a:pos x="28" y="33"/>
                </a:cxn>
                <a:cxn ang="0">
                  <a:pos x="28" y="35"/>
                </a:cxn>
                <a:cxn ang="0">
                  <a:pos x="17" y="47"/>
                </a:cxn>
                <a:cxn ang="0">
                  <a:pos x="28" y="59"/>
                </a:cxn>
                <a:cxn ang="0">
                  <a:pos x="17" y="49"/>
                </a:cxn>
                <a:cxn ang="0">
                  <a:pos x="28" y="59"/>
                </a:cxn>
                <a:cxn ang="0">
                  <a:pos x="42" y="23"/>
                </a:cxn>
                <a:cxn ang="0">
                  <a:pos x="31" y="33"/>
                </a:cxn>
                <a:cxn ang="0">
                  <a:pos x="42" y="47"/>
                </a:cxn>
                <a:cxn ang="0">
                  <a:pos x="31" y="35"/>
                </a:cxn>
                <a:cxn ang="0">
                  <a:pos x="42" y="47"/>
                </a:cxn>
                <a:cxn ang="0">
                  <a:pos x="42" y="49"/>
                </a:cxn>
                <a:cxn ang="0">
                  <a:pos x="31" y="59"/>
                </a:cxn>
                <a:cxn ang="0">
                  <a:pos x="45" y="5"/>
                </a:cxn>
                <a:cxn ang="0">
                  <a:pos x="42" y="4"/>
                </a:cxn>
                <a:cxn ang="0">
                  <a:pos x="41" y="16"/>
                </a:cxn>
                <a:cxn ang="0">
                  <a:pos x="44" y="17"/>
                </a:cxn>
                <a:cxn ang="0">
                  <a:pos x="45" y="5"/>
                </a:cxn>
                <a:cxn ang="0">
                  <a:pos x="55" y="23"/>
                </a:cxn>
                <a:cxn ang="0">
                  <a:pos x="44" y="33"/>
                </a:cxn>
                <a:cxn ang="0">
                  <a:pos x="55" y="47"/>
                </a:cxn>
                <a:cxn ang="0">
                  <a:pos x="44" y="35"/>
                </a:cxn>
                <a:cxn ang="0">
                  <a:pos x="55" y="47"/>
                </a:cxn>
                <a:cxn ang="0">
                  <a:pos x="55" y="49"/>
                </a:cxn>
                <a:cxn ang="0">
                  <a:pos x="44" y="59"/>
                </a:cxn>
              </a:cxnLst>
              <a:rect l="0" t="0" r="r" b="b"/>
              <a:pathLst>
                <a:path w="59" h="64">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0" name="Group 111"/>
          <p:cNvGrpSpPr/>
          <p:nvPr/>
        </p:nvGrpSpPr>
        <p:grpSpPr>
          <a:xfrm>
            <a:off x="3540960" y="5265041"/>
            <a:ext cx="659525" cy="640643"/>
            <a:chOff x="630683" y="4190009"/>
            <a:chExt cx="469021" cy="455593"/>
          </a:xfrm>
        </p:grpSpPr>
        <p:sp>
          <p:nvSpPr>
            <p:cNvPr id="71" name="Oval 53"/>
            <p:cNvSpPr>
              <a:spLocks noChangeAspect="1"/>
            </p:cNvSpPr>
            <p:nvPr/>
          </p:nvSpPr>
          <p:spPr>
            <a:xfrm>
              <a:off x="630683" y="4190009"/>
              <a:ext cx="469021" cy="455593"/>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2" name="Freeform 103"/>
            <p:cNvSpPr>
              <a:spLocks noEditPoints="1"/>
            </p:cNvSpPr>
            <p:nvPr/>
          </p:nvSpPr>
          <p:spPr bwMode="auto">
            <a:xfrm>
              <a:off x="765181" y="4270535"/>
              <a:ext cx="200025" cy="294541"/>
            </a:xfrm>
            <a:custGeom>
              <a:avLst/>
              <a:gdLst/>
              <a:ahLst/>
              <a:cxnLst>
                <a:cxn ang="0">
                  <a:pos x="37" y="29"/>
                </a:cxn>
                <a:cxn ang="0">
                  <a:pos x="31" y="41"/>
                </a:cxn>
                <a:cxn ang="0">
                  <a:pos x="33" y="44"/>
                </a:cxn>
                <a:cxn ang="0">
                  <a:pos x="32" y="47"/>
                </a:cxn>
                <a:cxn ang="0">
                  <a:pos x="33" y="49"/>
                </a:cxn>
                <a:cxn ang="0">
                  <a:pos x="31" y="53"/>
                </a:cxn>
                <a:cxn ang="0">
                  <a:pos x="31" y="54"/>
                </a:cxn>
                <a:cxn ang="0">
                  <a:pos x="27" y="58"/>
                </a:cxn>
                <a:cxn ang="0">
                  <a:pos x="21" y="62"/>
                </a:cxn>
                <a:cxn ang="0">
                  <a:pos x="15" y="58"/>
                </a:cxn>
                <a:cxn ang="0">
                  <a:pos x="11" y="54"/>
                </a:cxn>
                <a:cxn ang="0">
                  <a:pos x="11" y="53"/>
                </a:cxn>
                <a:cxn ang="0">
                  <a:pos x="9" y="49"/>
                </a:cxn>
                <a:cxn ang="0">
                  <a:pos x="10" y="47"/>
                </a:cxn>
                <a:cxn ang="0">
                  <a:pos x="9" y="44"/>
                </a:cxn>
                <a:cxn ang="0">
                  <a:pos x="11" y="41"/>
                </a:cxn>
                <a:cxn ang="0">
                  <a:pos x="5" y="29"/>
                </a:cxn>
                <a:cxn ang="0">
                  <a:pos x="0" y="18"/>
                </a:cxn>
                <a:cxn ang="0">
                  <a:pos x="21" y="0"/>
                </a:cxn>
                <a:cxn ang="0">
                  <a:pos x="42" y="18"/>
                </a:cxn>
                <a:cxn ang="0">
                  <a:pos x="37" y="29"/>
                </a:cxn>
                <a:cxn ang="0">
                  <a:pos x="21" y="6"/>
                </a:cxn>
                <a:cxn ang="0">
                  <a:pos x="6" y="18"/>
                </a:cxn>
                <a:cxn ang="0">
                  <a:pos x="8" y="26"/>
                </a:cxn>
                <a:cxn ang="0">
                  <a:pos x="11" y="28"/>
                </a:cxn>
                <a:cxn ang="0">
                  <a:pos x="16" y="40"/>
                </a:cxn>
                <a:cxn ang="0">
                  <a:pos x="26" y="40"/>
                </a:cxn>
                <a:cxn ang="0">
                  <a:pos x="31" y="28"/>
                </a:cxn>
                <a:cxn ang="0">
                  <a:pos x="34" y="26"/>
                </a:cxn>
                <a:cxn ang="0">
                  <a:pos x="36" y="18"/>
                </a:cxn>
                <a:cxn ang="0">
                  <a:pos x="21" y="6"/>
                </a:cxn>
                <a:cxn ang="0">
                  <a:pos x="29" y="20"/>
                </a:cxn>
                <a:cxn ang="0">
                  <a:pos x="27" y="18"/>
                </a:cxn>
                <a:cxn ang="0">
                  <a:pos x="21" y="15"/>
                </a:cxn>
                <a:cxn ang="0">
                  <a:pos x="20" y="13"/>
                </a:cxn>
                <a:cxn ang="0">
                  <a:pos x="21" y="12"/>
                </a:cxn>
                <a:cxn ang="0">
                  <a:pos x="30" y="18"/>
                </a:cxn>
                <a:cxn ang="0">
                  <a:pos x="29" y="20"/>
                </a:cxn>
              </a:cxnLst>
              <a:rect l="0" t="0" r="r" b="b"/>
              <a:pathLst>
                <a:path w="42" h="62">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3" name="Group 114"/>
          <p:cNvGrpSpPr/>
          <p:nvPr/>
        </p:nvGrpSpPr>
        <p:grpSpPr>
          <a:xfrm>
            <a:off x="3540960" y="3033930"/>
            <a:ext cx="659525" cy="640643"/>
            <a:chOff x="3425803" y="3384456"/>
            <a:chExt cx="469021" cy="455593"/>
          </a:xfrm>
        </p:grpSpPr>
        <p:sp>
          <p:nvSpPr>
            <p:cNvPr id="74" name="Oval 56"/>
            <p:cNvSpPr>
              <a:spLocks noChangeAspect="1"/>
            </p:cNvSpPr>
            <p:nvPr/>
          </p:nvSpPr>
          <p:spPr>
            <a:xfrm>
              <a:off x="3425803" y="3384456"/>
              <a:ext cx="469021" cy="455593"/>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5" name="Freeform 5"/>
            <p:cNvSpPr>
              <a:spLocks noEditPoints="1"/>
            </p:cNvSpPr>
            <p:nvPr/>
          </p:nvSpPr>
          <p:spPr bwMode="auto">
            <a:xfrm>
              <a:off x="3520613" y="3471340"/>
              <a:ext cx="279400" cy="279400"/>
            </a:xfrm>
            <a:custGeom>
              <a:avLst/>
              <a:gdLst/>
              <a:ahLst/>
              <a:cxnLst>
                <a:cxn ang="0">
                  <a:pos x="0" y="192"/>
                </a:cxn>
                <a:cxn ang="0">
                  <a:pos x="255" y="135"/>
                </a:cxn>
                <a:cxn ang="0">
                  <a:pos x="277" y="122"/>
                </a:cxn>
                <a:cxn ang="0">
                  <a:pos x="303" y="116"/>
                </a:cxn>
                <a:cxn ang="0">
                  <a:pos x="296" y="105"/>
                </a:cxn>
                <a:cxn ang="0">
                  <a:pos x="278" y="89"/>
                </a:cxn>
                <a:cxn ang="0">
                  <a:pos x="265" y="90"/>
                </a:cxn>
                <a:cxn ang="0">
                  <a:pos x="256" y="82"/>
                </a:cxn>
                <a:cxn ang="0">
                  <a:pos x="231" y="73"/>
                </a:cxn>
                <a:cxn ang="0">
                  <a:pos x="234" y="98"/>
                </a:cxn>
                <a:cxn ang="0">
                  <a:pos x="224" y="118"/>
                </a:cxn>
                <a:cxn ang="0">
                  <a:pos x="205" y="103"/>
                </a:cxn>
                <a:cxn ang="0">
                  <a:pos x="175" y="89"/>
                </a:cxn>
                <a:cxn ang="0">
                  <a:pos x="183" y="68"/>
                </a:cxn>
                <a:cxn ang="0">
                  <a:pos x="212" y="58"/>
                </a:cxn>
                <a:cxn ang="0">
                  <a:pos x="207" y="47"/>
                </a:cxn>
                <a:cxn ang="0">
                  <a:pos x="188" y="50"/>
                </a:cxn>
                <a:cxn ang="0">
                  <a:pos x="168" y="37"/>
                </a:cxn>
                <a:cxn ang="0">
                  <a:pos x="171" y="52"/>
                </a:cxn>
                <a:cxn ang="0">
                  <a:pos x="157" y="52"/>
                </a:cxn>
                <a:cxn ang="0">
                  <a:pos x="141" y="40"/>
                </a:cxn>
                <a:cxn ang="0">
                  <a:pos x="126" y="47"/>
                </a:cxn>
                <a:cxn ang="0">
                  <a:pos x="143" y="51"/>
                </a:cxn>
                <a:cxn ang="0">
                  <a:pos x="131" y="58"/>
                </a:cxn>
                <a:cxn ang="0">
                  <a:pos x="56" y="107"/>
                </a:cxn>
                <a:cxn ang="0">
                  <a:pos x="65" y="118"/>
                </a:cxn>
                <a:cxn ang="0">
                  <a:pos x="79" y="135"/>
                </a:cxn>
                <a:cxn ang="0">
                  <a:pos x="74" y="158"/>
                </a:cxn>
                <a:cxn ang="0">
                  <a:pos x="88" y="185"/>
                </a:cxn>
                <a:cxn ang="0">
                  <a:pos x="108" y="214"/>
                </a:cxn>
                <a:cxn ang="0">
                  <a:pos x="118" y="227"/>
                </a:cxn>
                <a:cxn ang="0">
                  <a:pos x="105" y="197"/>
                </a:cxn>
                <a:cxn ang="0">
                  <a:pos x="125" y="225"/>
                </a:cxn>
                <a:cxn ang="0">
                  <a:pos x="150" y="255"/>
                </a:cxn>
                <a:cxn ang="0">
                  <a:pos x="184" y="269"/>
                </a:cxn>
                <a:cxn ang="0">
                  <a:pos x="213" y="290"/>
                </a:cxn>
                <a:cxn ang="0">
                  <a:pos x="224" y="288"/>
                </a:cxn>
                <a:cxn ang="0">
                  <a:pos x="212" y="268"/>
                </a:cxn>
                <a:cxn ang="0">
                  <a:pos x="197" y="262"/>
                </a:cxn>
                <a:cxn ang="0">
                  <a:pos x="194" y="239"/>
                </a:cxn>
                <a:cxn ang="0">
                  <a:pos x="171" y="250"/>
                </a:cxn>
                <a:cxn ang="0">
                  <a:pos x="168" y="210"/>
                </a:cxn>
                <a:cxn ang="0">
                  <a:pos x="184" y="206"/>
                </a:cxn>
                <a:cxn ang="0">
                  <a:pos x="196" y="202"/>
                </a:cxn>
                <a:cxn ang="0">
                  <a:pos x="214" y="211"/>
                </a:cxn>
                <a:cxn ang="0">
                  <a:pos x="221" y="205"/>
                </a:cxn>
                <a:cxn ang="0">
                  <a:pos x="234" y="179"/>
                </a:cxn>
                <a:cxn ang="0">
                  <a:pos x="233" y="171"/>
                </a:cxn>
                <a:cxn ang="0">
                  <a:pos x="252" y="157"/>
                </a:cxn>
                <a:cxn ang="0">
                  <a:pos x="266" y="143"/>
                </a:cxn>
                <a:cxn ang="0">
                  <a:pos x="273" y="131"/>
                </a:cxn>
                <a:cxn ang="0">
                  <a:pos x="255" y="135"/>
                </a:cxn>
                <a:cxn ang="0">
                  <a:pos x="295" y="298"/>
                </a:cxn>
                <a:cxn ang="0">
                  <a:pos x="272" y="288"/>
                </a:cxn>
                <a:cxn ang="0">
                  <a:pos x="251" y="288"/>
                </a:cxn>
                <a:cxn ang="0">
                  <a:pos x="236" y="286"/>
                </a:cxn>
                <a:cxn ang="0">
                  <a:pos x="230" y="307"/>
                </a:cxn>
                <a:cxn ang="0">
                  <a:pos x="223" y="335"/>
                </a:cxn>
                <a:cxn ang="0">
                  <a:pos x="308" y="302"/>
                </a:cxn>
              </a:cxnLst>
              <a:rect l="0" t="0" r="r" b="b"/>
              <a:pathLst>
                <a:path w="384" h="384">
                  <a:moveTo>
                    <a:pt x="384" y="192"/>
                  </a:moveTo>
                  <a:cubicBezTo>
                    <a:pt x="384" y="298"/>
                    <a:pt x="298" y="384"/>
                    <a:pt x="192" y="384"/>
                  </a:cubicBezTo>
                  <a:cubicBezTo>
                    <a:pt x="86" y="384"/>
                    <a:pt x="0" y="298"/>
                    <a:pt x="0" y="192"/>
                  </a:cubicBezTo>
                  <a:cubicBezTo>
                    <a:pt x="0" y="86"/>
                    <a:pt x="86" y="0"/>
                    <a:pt x="192" y="0"/>
                  </a:cubicBezTo>
                  <a:cubicBezTo>
                    <a:pt x="298" y="0"/>
                    <a:pt x="384" y="86"/>
                    <a:pt x="384" y="192"/>
                  </a:cubicBezTo>
                  <a:close/>
                  <a:moveTo>
                    <a:pt x="255" y="135"/>
                  </a:moveTo>
                  <a:cubicBezTo>
                    <a:pt x="256" y="135"/>
                    <a:pt x="257" y="130"/>
                    <a:pt x="258" y="129"/>
                  </a:cubicBezTo>
                  <a:cubicBezTo>
                    <a:pt x="260" y="127"/>
                    <a:pt x="262" y="126"/>
                    <a:pt x="264" y="125"/>
                  </a:cubicBezTo>
                  <a:cubicBezTo>
                    <a:pt x="268" y="124"/>
                    <a:pt x="272" y="123"/>
                    <a:pt x="277" y="122"/>
                  </a:cubicBezTo>
                  <a:cubicBezTo>
                    <a:pt x="281" y="121"/>
                    <a:pt x="286" y="121"/>
                    <a:pt x="289" y="125"/>
                  </a:cubicBezTo>
                  <a:cubicBezTo>
                    <a:pt x="289" y="124"/>
                    <a:pt x="295" y="119"/>
                    <a:pt x="295" y="119"/>
                  </a:cubicBezTo>
                  <a:cubicBezTo>
                    <a:pt x="298" y="118"/>
                    <a:pt x="301" y="118"/>
                    <a:pt x="303" y="116"/>
                  </a:cubicBezTo>
                  <a:cubicBezTo>
                    <a:pt x="303" y="115"/>
                    <a:pt x="303" y="110"/>
                    <a:pt x="303" y="110"/>
                  </a:cubicBezTo>
                  <a:cubicBezTo>
                    <a:pt x="299" y="111"/>
                    <a:pt x="298" y="107"/>
                    <a:pt x="297" y="103"/>
                  </a:cubicBezTo>
                  <a:cubicBezTo>
                    <a:pt x="297" y="104"/>
                    <a:pt x="297" y="104"/>
                    <a:pt x="296" y="105"/>
                  </a:cubicBezTo>
                  <a:cubicBezTo>
                    <a:pt x="296" y="102"/>
                    <a:pt x="291" y="104"/>
                    <a:pt x="290" y="104"/>
                  </a:cubicBezTo>
                  <a:cubicBezTo>
                    <a:pt x="284" y="102"/>
                    <a:pt x="285" y="98"/>
                    <a:pt x="283" y="94"/>
                  </a:cubicBezTo>
                  <a:cubicBezTo>
                    <a:pt x="282" y="92"/>
                    <a:pt x="279" y="91"/>
                    <a:pt x="278" y="89"/>
                  </a:cubicBezTo>
                  <a:cubicBezTo>
                    <a:pt x="277" y="87"/>
                    <a:pt x="277" y="84"/>
                    <a:pt x="274" y="84"/>
                  </a:cubicBezTo>
                  <a:cubicBezTo>
                    <a:pt x="273" y="84"/>
                    <a:pt x="270" y="89"/>
                    <a:pt x="270" y="89"/>
                  </a:cubicBezTo>
                  <a:cubicBezTo>
                    <a:pt x="267" y="88"/>
                    <a:pt x="266" y="89"/>
                    <a:pt x="265" y="90"/>
                  </a:cubicBezTo>
                  <a:cubicBezTo>
                    <a:pt x="263" y="91"/>
                    <a:pt x="262" y="91"/>
                    <a:pt x="260" y="92"/>
                  </a:cubicBezTo>
                  <a:cubicBezTo>
                    <a:pt x="265" y="90"/>
                    <a:pt x="258" y="88"/>
                    <a:pt x="256" y="88"/>
                  </a:cubicBezTo>
                  <a:cubicBezTo>
                    <a:pt x="260" y="87"/>
                    <a:pt x="258" y="83"/>
                    <a:pt x="256" y="82"/>
                  </a:cubicBezTo>
                  <a:cubicBezTo>
                    <a:pt x="256" y="82"/>
                    <a:pt x="257" y="82"/>
                    <a:pt x="257" y="82"/>
                  </a:cubicBezTo>
                  <a:cubicBezTo>
                    <a:pt x="257" y="79"/>
                    <a:pt x="250" y="77"/>
                    <a:pt x="247" y="76"/>
                  </a:cubicBezTo>
                  <a:cubicBezTo>
                    <a:pt x="245" y="74"/>
                    <a:pt x="233" y="72"/>
                    <a:pt x="231" y="73"/>
                  </a:cubicBezTo>
                  <a:cubicBezTo>
                    <a:pt x="228" y="75"/>
                    <a:pt x="231" y="80"/>
                    <a:pt x="231" y="83"/>
                  </a:cubicBezTo>
                  <a:cubicBezTo>
                    <a:pt x="232" y="86"/>
                    <a:pt x="228" y="86"/>
                    <a:pt x="228" y="89"/>
                  </a:cubicBezTo>
                  <a:cubicBezTo>
                    <a:pt x="228" y="93"/>
                    <a:pt x="236" y="92"/>
                    <a:pt x="234" y="98"/>
                  </a:cubicBezTo>
                  <a:cubicBezTo>
                    <a:pt x="233" y="102"/>
                    <a:pt x="228" y="102"/>
                    <a:pt x="226" y="105"/>
                  </a:cubicBezTo>
                  <a:cubicBezTo>
                    <a:pt x="224" y="108"/>
                    <a:pt x="227" y="112"/>
                    <a:pt x="229" y="114"/>
                  </a:cubicBezTo>
                  <a:cubicBezTo>
                    <a:pt x="231" y="115"/>
                    <a:pt x="225" y="118"/>
                    <a:pt x="224" y="118"/>
                  </a:cubicBezTo>
                  <a:cubicBezTo>
                    <a:pt x="220" y="120"/>
                    <a:pt x="217" y="114"/>
                    <a:pt x="216" y="110"/>
                  </a:cubicBezTo>
                  <a:cubicBezTo>
                    <a:pt x="215" y="108"/>
                    <a:pt x="215" y="104"/>
                    <a:pt x="212" y="103"/>
                  </a:cubicBezTo>
                  <a:cubicBezTo>
                    <a:pt x="210" y="102"/>
                    <a:pt x="206" y="102"/>
                    <a:pt x="205" y="103"/>
                  </a:cubicBezTo>
                  <a:cubicBezTo>
                    <a:pt x="203" y="99"/>
                    <a:pt x="198" y="98"/>
                    <a:pt x="194" y="97"/>
                  </a:cubicBezTo>
                  <a:cubicBezTo>
                    <a:pt x="189" y="95"/>
                    <a:pt x="185" y="95"/>
                    <a:pt x="180" y="96"/>
                  </a:cubicBezTo>
                  <a:cubicBezTo>
                    <a:pt x="181" y="95"/>
                    <a:pt x="179" y="88"/>
                    <a:pt x="175" y="89"/>
                  </a:cubicBezTo>
                  <a:cubicBezTo>
                    <a:pt x="176" y="86"/>
                    <a:pt x="176" y="84"/>
                    <a:pt x="176" y="81"/>
                  </a:cubicBezTo>
                  <a:cubicBezTo>
                    <a:pt x="177" y="79"/>
                    <a:pt x="178" y="77"/>
                    <a:pt x="179" y="75"/>
                  </a:cubicBezTo>
                  <a:cubicBezTo>
                    <a:pt x="180" y="74"/>
                    <a:pt x="185" y="69"/>
                    <a:pt x="183" y="68"/>
                  </a:cubicBezTo>
                  <a:cubicBezTo>
                    <a:pt x="188" y="69"/>
                    <a:pt x="193" y="69"/>
                    <a:pt x="196" y="66"/>
                  </a:cubicBezTo>
                  <a:cubicBezTo>
                    <a:pt x="198" y="63"/>
                    <a:pt x="199" y="60"/>
                    <a:pt x="202" y="57"/>
                  </a:cubicBezTo>
                  <a:cubicBezTo>
                    <a:pt x="205" y="53"/>
                    <a:pt x="209" y="58"/>
                    <a:pt x="212" y="58"/>
                  </a:cubicBezTo>
                  <a:cubicBezTo>
                    <a:pt x="217" y="59"/>
                    <a:pt x="217" y="53"/>
                    <a:pt x="214" y="51"/>
                  </a:cubicBezTo>
                  <a:cubicBezTo>
                    <a:pt x="218" y="51"/>
                    <a:pt x="215" y="45"/>
                    <a:pt x="213" y="44"/>
                  </a:cubicBezTo>
                  <a:cubicBezTo>
                    <a:pt x="211" y="43"/>
                    <a:pt x="202" y="46"/>
                    <a:pt x="207" y="47"/>
                  </a:cubicBezTo>
                  <a:cubicBezTo>
                    <a:pt x="206" y="47"/>
                    <a:pt x="200" y="59"/>
                    <a:pt x="196" y="53"/>
                  </a:cubicBezTo>
                  <a:cubicBezTo>
                    <a:pt x="195" y="52"/>
                    <a:pt x="195" y="47"/>
                    <a:pt x="193" y="46"/>
                  </a:cubicBezTo>
                  <a:cubicBezTo>
                    <a:pt x="190" y="46"/>
                    <a:pt x="189" y="49"/>
                    <a:pt x="188" y="50"/>
                  </a:cubicBezTo>
                  <a:cubicBezTo>
                    <a:pt x="190" y="47"/>
                    <a:pt x="181" y="45"/>
                    <a:pt x="180" y="44"/>
                  </a:cubicBezTo>
                  <a:cubicBezTo>
                    <a:pt x="183" y="42"/>
                    <a:pt x="180" y="39"/>
                    <a:pt x="178" y="38"/>
                  </a:cubicBezTo>
                  <a:cubicBezTo>
                    <a:pt x="176" y="36"/>
                    <a:pt x="169" y="35"/>
                    <a:pt x="168" y="37"/>
                  </a:cubicBezTo>
                  <a:cubicBezTo>
                    <a:pt x="163" y="43"/>
                    <a:pt x="173" y="44"/>
                    <a:pt x="175" y="45"/>
                  </a:cubicBezTo>
                  <a:cubicBezTo>
                    <a:pt x="176" y="46"/>
                    <a:pt x="179" y="48"/>
                    <a:pt x="177" y="49"/>
                  </a:cubicBezTo>
                  <a:cubicBezTo>
                    <a:pt x="176" y="50"/>
                    <a:pt x="171" y="51"/>
                    <a:pt x="171" y="52"/>
                  </a:cubicBezTo>
                  <a:cubicBezTo>
                    <a:pt x="169" y="54"/>
                    <a:pt x="172" y="57"/>
                    <a:pt x="170" y="59"/>
                  </a:cubicBezTo>
                  <a:cubicBezTo>
                    <a:pt x="168" y="57"/>
                    <a:pt x="168" y="53"/>
                    <a:pt x="166" y="50"/>
                  </a:cubicBezTo>
                  <a:cubicBezTo>
                    <a:pt x="168" y="53"/>
                    <a:pt x="157" y="52"/>
                    <a:pt x="157" y="52"/>
                  </a:cubicBezTo>
                  <a:cubicBezTo>
                    <a:pt x="154" y="52"/>
                    <a:pt x="148" y="54"/>
                    <a:pt x="145" y="50"/>
                  </a:cubicBezTo>
                  <a:cubicBezTo>
                    <a:pt x="144" y="49"/>
                    <a:pt x="144" y="44"/>
                    <a:pt x="146" y="45"/>
                  </a:cubicBezTo>
                  <a:cubicBezTo>
                    <a:pt x="144" y="43"/>
                    <a:pt x="142" y="41"/>
                    <a:pt x="141" y="40"/>
                  </a:cubicBezTo>
                  <a:cubicBezTo>
                    <a:pt x="132" y="43"/>
                    <a:pt x="125" y="47"/>
                    <a:pt x="117" y="51"/>
                  </a:cubicBezTo>
                  <a:cubicBezTo>
                    <a:pt x="118" y="51"/>
                    <a:pt x="119" y="51"/>
                    <a:pt x="120" y="50"/>
                  </a:cubicBezTo>
                  <a:cubicBezTo>
                    <a:pt x="122" y="50"/>
                    <a:pt x="124" y="48"/>
                    <a:pt x="126" y="47"/>
                  </a:cubicBezTo>
                  <a:cubicBezTo>
                    <a:pt x="128" y="46"/>
                    <a:pt x="134" y="43"/>
                    <a:pt x="136" y="46"/>
                  </a:cubicBezTo>
                  <a:cubicBezTo>
                    <a:pt x="137" y="45"/>
                    <a:pt x="137" y="45"/>
                    <a:pt x="138" y="44"/>
                  </a:cubicBezTo>
                  <a:cubicBezTo>
                    <a:pt x="139" y="46"/>
                    <a:pt x="141" y="48"/>
                    <a:pt x="143" y="51"/>
                  </a:cubicBezTo>
                  <a:cubicBezTo>
                    <a:pt x="141" y="50"/>
                    <a:pt x="137" y="50"/>
                    <a:pt x="135" y="50"/>
                  </a:cubicBezTo>
                  <a:cubicBezTo>
                    <a:pt x="133" y="51"/>
                    <a:pt x="130" y="51"/>
                    <a:pt x="130" y="53"/>
                  </a:cubicBezTo>
                  <a:cubicBezTo>
                    <a:pt x="130" y="55"/>
                    <a:pt x="131" y="57"/>
                    <a:pt x="131" y="58"/>
                  </a:cubicBezTo>
                  <a:cubicBezTo>
                    <a:pt x="128" y="56"/>
                    <a:pt x="125" y="52"/>
                    <a:pt x="121" y="51"/>
                  </a:cubicBezTo>
                  <a:cubicBezTo>
                    <a:pt x="119" y="51"/>
                    <a:pt x="117" y="51"/>
                    <a:pt x="115" y="52"/>
                  </a:cubicBezTo>
                  <a:cubicBezTo>
                    <a:pt x="91" y="65"/>
                    <a:pt x="71" y="84"/>
                    <a:pt x="56" y="107"/>
                  </a:cubicBezTo>
                  <a:cubicBezTo>
                    <a:pt x="57" y="108"/>
                    <a:pt x="58" y="109"/>
                    <a:pt x="59" y="109"/>
                  </a:cubicBezTo>
                  <a:cubicBezTo>
                    <a:pt x="62" y="110"/>
                    <a:pt x="59" y="117"/>
                    <a:pt x="64" y="113"/>
                  </a:cubicBezTo>
                  <a:cubicBezTo>
                    <a:pt x="66" y="115"/>
                    <a:pt x="66" y="116"/>
                    <a:pt x="65" y="118"/>
                  </a:cubicBezTo>
                  <a:cubicBezTo>
                    <a:pt x="65" y="118"/>
                    <a:pt x="75" y="124"/>
                    <a:pt x="76" y="125"/>
                  </a:cubicBezTo>
                  <a:cubicBezTo>
                    <a:pt x="78" y="126"/>
                    <a:pt x="80" y="128"/>
                    <a:pt x="81" y="130"/>
                  </a:cubicBezTo>
                  <a:cubicBezTo>
                    <a:pt x="82" y="132"/>
                    <a:pt x="80" y="134"/>
                    <a:pt x="79" y="135"/>
                  </a:cubicBezTo>
                  <a:cubicBezTo>
                    <a:pt x="78" y="134"/>
                    <a:pt x="75" y="130"/>
                    <a:pt x="74" y="131"/>
                  </a:cubicBezTo>
                  <a:cubicBezTo>
                    <a:pt x="73" y="133"/>
                    <a:pt x="74" y="139"/>
                    <a:pt x="77" y="139"/>
                  </a:cubicBezTo>
                  <a:cubicBezTo>
                    <a:pt x="73" y="139"/>
                    <a:pt x="75" y="155"/>
                    <a:pt x="74" y="158"/>
                  </a:cubicBezTo>
                  <a:cubicBezTo>
                    <a:pt x="74" y="158"/>
                    <a:pt x="74" y="158"/>
                    <a:pt x="74" y="158"/>
                  </a:cubicBezTo>
                  <a:cubicBezTo>
                    <a:pt x="73" y="161"/>
                    <a:pt x="76" y="173"/>
                    <a:pt x="81" y="172"/>
                  </a:cubicBezTo>
                  <a:cubicBezTo>
                    <a:pt x="78" y="172"/>
                    <a:pt x="87" y="184"/>
                    <a:pt x="88" y="185"/>
                  </a:cubicBezTo>
                  <a:cubicBezTo>
                    <a:pt x="91" y="187"/>
                    <a:pt x="95" y="188"/>
                    <a:pt x="97" y="192"/>
                  </a:cubicBezTo>
                  <a:cubicBezTo>
                    <a:pt x="100" y="195"/>
                    <a:pt x="100" y="201"/>
                    <a:pt x="103" y="203"/>
                  </a:cubicBezTo>
                  <a:cubicBezTo>
                    <a:pt x="102" y="206"/>
                    <a:pt x="108" y="210"/>
                    <a:pt x="108" y="214"/>
                  </a:cubicBezTo>
                  <a:cubicBezTo>
                    <a:pt x="108" y="214"/>
                    <a:pt x="107" y="214"/>
                    <a:pt x="107" y="215"/>
                  </a:cubicBezTo>
                  <a:cubicBezTo>
                    <a:pt x="108" y="218"/>
                    <a:pt x="113" y="218"/>
                    <a:pt x="115" y="221"/>
                  </a:cubicBezTo>
                  <a:cubicBezTo>
                    <a:pt x="116" y="223"/>
                    <a:pt x="115" y="228"/>
                    <a:pt x="118" y="227"/>
                  </a:cubicBezTo>
                  <a:cubicBezTo>
                    <a:pt x="118" y="222"/>
                    <a:pt x="115" y="216"/>
                    <a:pt x="112" y="212"/>
                  </a:cubicBezTo>
                  <a:cubicBezTo>
                    <a:pt x="110" y="209"/>
                    <a:pt x="109" y="207"/>
                    <a:pt x="108" y="204"/>
                  </a:cubicBezTo>
                  <a:cubicBezTo>
                    <a:pt x="106" y="202"/>
                    <a:pt x="106" y="199"/>
                    <a:pt x="105" y="197"/>
                  </a:cubicBezTo>
                  <a:cubicBezTo>
                    <a:pt x="106" y="197"/>
                    <a:pt x="112" y="199"/>
                    <a:pt x="111" y="200"/>
                  </a:cubicBezTo>
                  <a:cubicBezTo>
                    <a:pt x="109" y="205"/>
                    <a:pt x="119" y="214"/>
                    <a:pt x="122" y="217"/>
                  </a:cubicBezTo>
                  <a:cubicBezTo>
                    <a:pt x="123" y="218"/>
                    <a:pt x="128" y="225"/>
                    <a:pt x="125" y="225"/>
                  </a:cubicBezTo>
                  <a:cubicBezTo>
                    <a:pt x="129" y="225"/>
                    <a:pt x="133" y="230"/>
                    <a:pt x="135" y="233"/>
                  </a:cubicBezTo>
                  <a:cubicBezTo>
                    <a:pt x="137" y="236"/>
                    <a:pt x="136" y="241"/>
                    <a:pt x="138" y="245"/>
                  </a:cubicBezTo>
                  <a:cubicBezTo>
                    <a:pt x="139" y="250"/>
                    <a:pt x="146" y="252"/>
                    <a:pt x="150" y="255"/>
                  </a:cubicBezTo>
                  <a:cubicBezTo>
                    <a:pt x="154" y="256"/>
                    <a:pt x="157" y="259"/>
                    <a:pt x="160" y="260"/>
                  </a:cubicBezTo>
                  <a:cubicBezTo>
                    <a:pt x="166" y="262"/>
                    <a:pt x="167" y="260"/>
                    <a:pt x="171" y="260"/>
                  </a:cubicBezTo>
                  <a:cubicBezTo>
                    <a:pt x="178" y="259"/>
                    <a:pt x="179" y="266"/>
                    <a:pt x="184" y="269"/>
                  </a:cubicBezTo>
                  <a:cubicBezTo>
                    <a:pt x="187" y="270"/>
                    <a:pt x="194" y="273"/>
                    <a:pt x="198" y="271"/>
                  </a:cubicBezTo>
                  <a:cubicBezTo>
                    <a:pt x="196" y="272"/>
                    <a:pt x="203" y="282"/>
                    <a:pt x="204" y="283"/>
                  </a:cubicBezTo>
                  <a:cubicBezTo>
                    <a:pt x="206" y="286"/>
                    <a:pt x="210" y="287"/>
                    <a:pt x="213" y="290"/>
                  </a:cubicBezTo>
                  <a:cubicBezTo>
                    <a:pt x="213" y="290"/>
                    <a:pt x="214" y="289"/>
                    <a:pt x="214" y="288"/>
                  </a:cubicBezTo>
                  <a:cubicBezTo>
                    <a:pt x="213" y="291"/>
                    <a:pt x="218" y="296"/>
                    <a:pt x="221" y="296"/>
                  </a:cubicBezTo>
                  <a:cubicBezTo>
                    <a:pt x="223" y="295"/>
                    <a:pt x="224" y="290"/>
                    <a:pt x="224" y="288"/>
                  </a:cubicBezTo>
                  <a:cubicBezTo>
                    <a:pt x="219" y="290"/>
                    <a:pt x="215" y="288"/>
                    <a:pt x="212" y="283"/>
                  </a:cubicBezTo>
                  <a:cubicBezTo>
                    <a:pt x="211" y="282"/>
                    <a:pt x="207" y="275"/>
                    <a:pt x="211" y="275"/>
                  </a:cubicBezTo>
                  <a:cubicBezTo>
                    <a:pt x="216" y="275"/>
                    <a:pt x="212" y="271"/>
                    <a:pt x="212" y="268"/>
                  </a:cubicBezTo>
                  <a:cubicBezTo>
                    <a:pt x="211" y="264"/>
                    <a:pt x="208" y="262"/>
                    <a:pt x="206" y="259"/>
                  </a:cubicBezTo>
                  <a:cubicBezTo>
                    <a:pt x="205" y="262"/>
                    <a:pt x="200" y="261"/>
                    <a:pt x="198" y="259"/>
                  </a:cubicBezTo>
                  <a:cubicBezTo>
                    <a:pt x="198" y="259"/>
                    <a:pt x="197" y="261"/>
                    <a:pt x="197" y="262"/>
                  </a:cubicBezTo>
                  <a:cubicBezTo>
                    <a:pt x="196" y="262"/>
                    <a:pt x="195" y="262"/>
                    <a:pt x="194" y="261"/>
                  </a:cubicBezTo>
                  <a:cubicBezTo>
                    <a:pt x="194" y="258"/>
                    <a:pt x="194" y="255"/>
                    <a:pt x="195" y="251"/>
                  </a:cubicBezTo>
                  <a:cubicBezTo>
                    <a:pt x="196" y="247"/>
                    <a:pt x="205" y="238"/>
                    <a:pt x="194" y="239"/>
                  </a:cubicBezTo>
                  <a:cubicBezTo>
                    <a:pt x="190" y="239"/>
                    <a:pt x="188" y="240"/>
                    <a:pt x="187" y="244"/>
                  </a:cubicBezTo>
                  <a:cubicBezTo>
                    <a:pt x="186" y="247"/>
                    <a:pt x="186" y="249"/>
                    <a:pt x="183" y="251"/>
                  </a:cubicBezTo>
                  <a:cubicBezTo>
                    <a:pt x="181" y="252"/>
                    <a:pt x="173" y="251"/>
                    <a:pt x="171" y="250"/>
                  </a:cubicBezTo>
                  <a:cubicBezTo>
                    <a:pt x="166" y="247"/>
                    <a:pt x="163" y="239"/>
                    <a:pt x="163" y="234"/>
                  </a:cubicBezTo>
                  <a:cubicBezTo>
                    <a:pt x="163" y="227"/>
                    <a:pt x="166" y="221"/>
                    <a:pt x="163" y="215"/>
                  </a:cubicBezTo>
                  <a:cubicBezTo>
                    <a:pt x="164" y="213"/>
                    <a:pt x="166" y="211"/>
                    <a:pt x="168" y="210"/>
                  </a:cubicBezTo>
                  <a:cubicBezTo>
                    <a:pt x="169" y="209"/>
                    <a:pt x="171" y="210"/>
                    <a:pt x="172" y="207"/>
                  </a:cubicBezTo>
                  <a:cubicBezTo>
                    <a:pt x="171" y="207"/>
                    <a:pt x="170" y="206"/>
                    <a:pt x="170" y="206"/>
                  </a:cubicBezTo>
                  <a:cubicBezTo>
                    <a:pt x="173" y="208"/>
                    <a:pt x="180" y="203"/>
                    <a:pt x="184" y="206"/>
                  </a:cubicBezTo>
                  <a:cubicBezTo>
                    <a:pt x="186" y="207"/>
                    <a:pt x="188" y="208"/>
                    <a:pt x="189" y="205"/>
                  </a:cubicBezTo>
                  <a:cubicBezTo>
                    <a:pt x="189" y="205"/>
                    <a:pt x="187" y="202"/>
                    <a:pt x="188" y="200"/>
                  </a:cubicBezTo>
                  <a:cubicBezTo>
                    <a:pt x="189" y="204"/>
                    <a:pt x="192" y="205"/>
                    <a:pt x="196" y="202"/>
                  </a:cubicBezTo>
                  <a:cubicBezTo>
                    <a:pt x="197" y="203"/>
                    <a:pt x="201" y="203"/>
                    <a:pt x="204" y="204"/>
                  </a:cubicBezTo>
                  <a:cubicBezTo>
                    <a:pt x="207" y="206"/>
                    <a:pt x="207" y="209"/>
                    <a:pt x="211" y="205"/>
                  </a:cubicBezTo>
                  <a:cubicBezTo>
                    <a:pt x="213" y="208"/>
                    <a:pt x="213" y="208"/>
                    <a:pt x="214" y="211"/>
                  </a:cubicBezTo>
                  <a:cubicBezTo>
                    <a:pt x="214" y="214"/>
                    <a:pt x="216" y="221"/>
                    <a:pt x="218" y="222"/>
                  </a:cubicBezTo>
                  <a:cubicBezTo>
                    <a:pt x="224" y="225"/>
                    <a:pt x="222" y="217"/>
                    <a:pt x="222" y="214"/>
                  </a:cubicBezTo>
                  <a:cubicBezTo>
                    <a:pt x="222" y="213"/>
                    <a:pt x="222" y="205"/>
                    <a:pt x="221" y="205"/>
                  </a:cubicBezTo>
                  <a:cubicBezTo>
                    <a:pt x="213" y="203"/>
                    <a:pt x="216" y="197"/>
                    <a:pt x="221" y="193"/>
                  </a:cubicBezTo>
                  <a:cubicBezTo>
                    <a:pt x="222" y="192"/>
                    <a:pt x="227" y="190"/>
                    <a:pt x="230" y="188"/>
                  </a:cubicBezTo>
                  <a:cubicBezTo>
                    <a:pt x="232" y="186"/>
                    <a:pt x="235" y="183"/>
                    <a:pt x="234" y="179"/>
                  </a:cubicBezTo>
                  <a:cubicBezTo>
                    <a:pt x="235" y="179"/>
                    <a:pt x="236" y="178"/>
                    <a:pt x="236" y="177"/>
                  </a:cubicBezTo>
                  <a:cubicBezTo>
                    <a:pt x="236" y="177"/>
                    <a:pt x="233" y="174"/>
                    <a:pt x="232" y="175"/>
                  </a:cubicBezTo>
                  <a:cubicBezTo>
                    <a:pt x="234" y="174"/>
                    <a:pt x="234" y="172"/>
                    <a:pt x="233" y="171"/>
                  </a:cubicBezTo>
                  <a:cubicBezTo>
                    <a:pt x="235" y="169"/>
                    <a:pt x="234" y="166"/>
                    <a:pt x="236" y="165"/>
                  </a:cubicBezTo>
                  <a:cubicBezTo>
                    <a:pt x="239" y="169"/>
                    <a:pt x="245" y="165"/>
                    <a:pt x="242" y="162"/>
                  </a:cubicBezTo>
                  <a:cubicBezTo>
                    <a:pt x="244" y="158"/>
                    <a:pt x="250" y="160"/>
                    <a:pt x="252" y="157"/>
                  </a:cubicBezTo>
                  <a:cubicBezTo>
                    <a:pt x="255" y="158"/>
                    <a:pt x="253" y="153"/>
                    <a:pt x="255" y="150"/>
                  </a:cubicBezTo>
                  <a:cubicBezTo>
                    <a:pt x="256" y="148"/>
                    <a:pt x="259" y="148"/>
                    <a:pt x="262" y="147"/>
                  </a:cubicBezTo>
                  <a:cubicBezTo>
                    <a:pt x="262" y="147"/>
                    <a:pt x="268" y="143"/>
                    <a:pt x="266" y="143"/>
                  </a:cubicBezTo>
                  <a:cubicBezTo>
                    <a:pt x="270" y="144"/>
                    <a:pt x="279" y="139"/>
                    <a:pt x="272" y="135"/>
                  </a:cubicBezTo>
                  <a:cubicBezTo>
                    <a:pt x="273" y="133"/>
                    <a:pt x="270" y="132"/>
                    <a:pt x="268" y="132"/>
                  </a:cubicBezTo>
                  <a:cubicBezTo>
                    <a:pt x="269" y="131"/>
                    <a:pt x="272" y="132"/>
                    <a:pt x="273" y="131"/>
                  </a:cubicBezTo>
                  <a:cubicBezTo>
                    <a:pt x="276" y="129"/>
                    <a:pt x="274" y="128"/>
                    <a:pt x="271" y="127"/>
                  </a:cubicBezTo>
                  <a:cubicBezTo>
                    <a:pt x="268" y="126"/>
                    <a:pt x="263" y="128"/>
                    <a:pt x="261" y="130"/>
                  </a:cubicBezTo>
                  <a:cubicBezTo>
                    <a:pt x="259" y="132"/>
                    <a:pt x="257" y="134"/>
                    <a:pt x="255" y="135"/>
                  </a:cubicBezTo>
                  <a:close/>
                  <a:moveTo>
                    <a:pt x="308" y="302"/>
                  </a:moveTo>
                  <a:cubicBezTo>
                    <a:pt x="306" y="301"/>
                    <a:pt x="303" y="301"/>
                    <a:pt x="301" y="300"/>
                  </a:cubicBezTo>
                  <a:cubicBezTo>
                    <a:pt x="299" y="300"/>
                    <a:pt x="298" y="299"/>
                    <a:pt x="295" y="298"/>
                  </a:cubicBezTo>
                  <a:cubicBezTo>
                    <a:pt x="296" y="293"/>
                    <a:pt x="290" y="292"/>
                    <a:pt x="287" y="289"/>
                  </a:cubicBezTo>
                  <a:cubicBezTo>
                    <a:pt x="284" y="287"/>
                    <a:pt x="282" y="284"/>
                    <a:pt x="277" y="285"/>
                  </a:cubicBezTo>
                  <a:cubicBezTo>
                    <a:pt x="276" y="285"/>
                    <a:pt x="271" y="287"/>
                    <a:pt x="272" y="288"/>
                  </a:cubicBezTo>
                  <a:cubicBezTo>
                    <a:pt x="269" y="285"/>
                    <a:pt x="268" y="284"/>
                    <a:pt x="263" y="282"/>
                  </a:cubicBezTo>
                  <a:cubicBezTo>
                    <a:pt x="259" y="281"/>
                    <a:pt x="257" y="276"/>
                    <a:pt x="253" y="281"/>
                  </a:cubicBezTo>
                  <a:cubicBezTo>
                    <a:pt x="251" y="283"/>
                    <a:pt x="252" y="286"/>
                    <a:pt x="251" y="288"/>
                  </a:cubicBezTo>
                  <a:cubicBezTo>
                    <a:pt x="247" y="285"/>
                    <a:pt x="254" y="282"/>
                    <a:pt x="251" y="279"/>
                  </a:cubicBezTo>
                  <a:cubicBezTo>
                    <a:pt x="248" y="275"/>
                    <a:pt x="243" y="281"/>
                    <a:pt x="240" y="282"/>
                  </a:cubicBezTo>
                  <a:cubicBezTo>
                    <a:pt x="239" y="284"/>
                    <a:pt x="237" y="284"/>
                    <a:pt x="236" y="286"/>
                  </a:cubicBezTo>
                  <a:cubicBezTo>
                    <a:pt x="235" y="287"/>
                    <a:pt x="234" y="290"/>
                    <a:pt x="233" y="291"/>
                  </a:cubicBezTo>
                  <a:cubicBezTo>
                    <a:pt x="233" y="289"/>
                    <a:pt x="228" y="290"/>
                    <a:pt x="228" y="288"/>
                  </a:cubicBezTo>
                  <a:cubicBezTo>
                    <a:pt x="229" y="294"/>
                    <a:pt x="229" y="301"/>
                    <a:pt x="230" y="307"/>
                  </a:cubicBezTo>
                  <a:cubicBezTo>
                    <a:pt x="231" y="310"/>
                    <a:pt x="230" y="316"/>
                    <a:pt x="227" y="319"/>
                  </a:cubicBezTo>
                  <a:cubicBezTo>
                    <a:pt x="224" y="321"/>
                    <a:pt x="221" y="324"/>
                    <a:pt x="220" y="329"/>
                  </a:cubicBezTo>
                  <a:cubicBezTo>
                    <a:pt x="220" y="332"/>
                    <a:pt x="220" y="334"/>
                    <a:pt x="223" y="335"/>
                  </a:cubicBezTo>
                  <a:cubicBezTo>
                    <a:pt x="223" y="339"/>
                    <a:pt x="219" y="342"/>
                    <a:pt x="219" y="346"/>
                  </a:cubicBezTo>
                  <a:cubicBezTo>
                    <a:pt x="219" y="346"/>
                    <a:pt x="220" y="348"/>
                    <a:pt x="220" y="350"/>
                  </a:cubicBezTo>
                  <a:cubicBezTo>
                    <a:pt x="254" y="344"/>
                    <a:pt x="285" y="327"/>
                    <a:pt x="308" y="302"/>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6" name="Group 117"/>
          <p:cNvGrpSpPr/>
          <p:nvPr/>
        </p:nvGrpSpPr>
        <p:grpSpPr>
          <a:xfrm>
            <a:off x="3540960" y="1918375"/>
            <a:ext cx="659525" cy="640643"/>
            <a:chOff x="630683" y="3383511"/>
            <a:chExt cx="469021" cy="455593"/>
          </a:xfrm>
        </p:grpSpPr>
        <p:sp>
          <p:nvSpPr>
            <p:cNvPr id="77" name="Oval 59"/>
            <p:cNvSpPr>
              <a:spLocks noChangeAspect="1"/>
            </p:cNvSpPr>
            <p:nvPr/>
          </p:nvSpPr>
          <p:spPr>
            <a:xfrm>
              <a:off x="630683" y="3383511"/>
              <a:ext cx="469021" cy="4555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8" name="Freeform 117"/>
            <p:cNvSpPr>
              <a:spLocks/>
            </p:cNvSpPr>
            <p:nvPr/>
          </p:nvSpPr>
          <p:spPr bwMode="auto">
            <a:xfrm>
              <a:off x="730012" y="3476126"/>
              <a:ext cx="270363" cy="270363"/>
            </a:xfrm>
            <a:custGeom>
              <a:avLst/>
              <a:gdLst/>
              <a:ahLst/>
              <a:cxnLst>
                <a:cxn ang="0">
                  <a:pos x="56" y="51"/>
                </a:cxn>
                <a:cxn ang="0">
                  <a:pos x="51" y="55"/>
                </a:cxn>
                <a:cxn ang="0">
                  <a:pos x="43" y="57"/>
                </a:cxn>
                <a:cxn ang="0">
                  <a:pos x="33" y="54"/>
                </a:cxn>
                <a:cxn ang="0">
                  <a:pos x="26" y="51"/>
                </a:cxn>
                <a:cxn ang="0">
                  <a:pos x="7" y="32"/>
                </a:cxn>
                <a:cxn ang="0">
                  <a:pos x="3" y="25"/>
                </a:cxn>
                <a:cxn ang="0">
                  <a:pos x="0" y="14"/>
                </a:cxn>
                <a:cxn ang="0">
                  <a:pos x="3" y="7"/>
                </a:cxn>
                <a:cxn ang="0">
                  <a:pos x="7" y="2"/>
                </a:cxn>
                <a:cxn ang="0">
                  <a:pos x="12" y="0"/>
                </a:cxn>
                <a:cxn ang="0">
                  <a:pos x="13" y="1"/>
                </a:cxn>
                <a:cxn ang="0">
                  <a:pos x="15" y="4"/>
                </a:cxn>
                <a:cxn ang="0">
                  <a:pos x="19" y="10"/>
                </a:cxn>
                <a:cxn ang="0">
                  <a:pos x="21" y="14"/>
                </a:cxn>
                <a:cxn ang="0">
                  <a:pos x="14" y="22"/>
                </a:cxn>
                <a:cxn ang="0">
                  <a:pos x="15" y="26"/>
                </a:cxn>
                <a:cxn ang="0">
                  <a:pos x="32" y="42"/>
                </a:cxn>
                <a:cxn ang="0">
                  <a:pos x="35" y="44"/>
                </a:cxn>
                <a:cxn ang="0">
                  <a:pos x="43" y="36"/>
                </a:cxn>
                <a:cxn ang="0">
                  <a:pos x="47" y="38"/>
                </a:cxn>
                <a:cxn ang="0">
                  <a:pos x="54" y="42"/>
                </a:cxn>
                <a:cxn ang="0">
                  <a:pos x="57" y="44"/>
                </a:cxn>
                <a:cxn ang="0">
                  <a:pos x="57" y="45"/>
                </a:cxn>
                <a:cxn ang="0">
                  <a:pos x="56" y="51"/>
                </a:cxn>
              </a:cxnLst>
              <a:rect l="0" t="0" r="r" b="b"/>
              <a:pathLst>
                <a:path w="57" h="57">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9" name="Group 120"/>
          <p:cNvGrpSpPr/>
          <p:nvPr/>
        </p:nvGrpSpPr>
        <p:grpSpPr>
          <a:xfrm>
            <a:off x="8014871" y="1918375"/>
            <a:ext cx="659525" cy="640643"/>
            <a:chOff x="3428938" y="4190009"/>
            <a:chExt cx="469021" cy="455593"/>
          </a:xfrm>
        </p:grpSpPr>
        <p:sp>
          <p:nvSpPr>
            <p:cNvPr id="80" name="Oval 62"/>
            <p:cNvSpPr>
              <a:spLocks noChangeAspect="1"/>
            </p:cNvSpPr>
            <p:nvPr/>
          </p:nvSpPr>
          <p:spPr>
            <a:xfrm>
              <a:off x="3428938" y="4190009"/>
              <a:ext cx="469021" cy="4555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1" name="Freeform 83"/>
            <p:cNvSpPr>
              <a:spLocks noEditPoints="1"/>
            </p:cNvSpPr>
            <p:nvPr/>
          </p:nvSpPr>
          <p:spPr bwMode="auto">
            <a:xfrm>
              <a:off x="3571129" y="4279327"/>
              <a:ext cx="184638" cy="276957"/>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2" name="Group 123"/>
          <p:cNvGrpSpPr/>
          <p:nvPr/>
        </p:nvGrpSpPr>
        <p:grpSpPr>
          <a:xfrm>
            <a:off x="8014871" y="3033930"/>
            <a:ext cx="659525" cy="640643"/>
            <a:chOff x="6299532" y="4190009"/>
            <a:chExt cx="469021" cy="455593"/>
          </a:xfrm>
        </p:grpSpPr>
        <p:sp>
          <p:nvSpPr>
            <p:cNvPr id="83" name="Oval 65"/>
            <p:cNvSpPr>
              <a:spLocks noChangeAspect="1"/>
            </p:cNvSpPr>
            <p:nvPr/>
          </p:nvSpPr>
          <p:spPr>
            <a:xfrm>
              <a:off x="6299532" y="4190009"/>
              <a:ext cx="469021" cy="455593"/>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4" name="Freeform 63"/>
            <p:cNvSpPr>
              <a:spLocks noEditPoints="1"/>
            </p:cNvSpPr>
            <p:nvPr/>
          </p:nvSpPr>
          <p:spPr bwMode="auto">
            <a:xfrm>
              <a:off x="6386874" y="4310694"/>
              <a:ext cx="294337" cy="214222"/>
            </a:xfrm>
            <a:custGeom>
              <a:avLst/>
              <a:gdLst/>
              <a:ahLst/>
              <a:cxnLst>
                <a:cxn ang="0">
                  <a:pos x="62" y="57"/>
                </a:cxn>
                <a:cxn ang="0">
                  <a:pos x="18" y="57"/>
                </a:cxn>
                <a:cxn ang="0">
                  <a:pos x="0" y="39"/>
                </a:cxn>
                <a:cxn ang="0">
                  <a:pos x="11" y="23"/>
                </a:cxn>
                <a:cxn ang="0">
                  <a:pos x="11" y="21"/>
                </a:cxn>
                <a:cxn ang="0">
                  <a:pos x="31" y="0"/>
                </a:cxn>
                <a:cxn ang="0">
                  <a:pos x="50" y="13"/>
                </a:cxn>
                <a:cxn ang="0">
                  <a:pos x="57" y="11"/>
                </a:cxn>
                <a:cxn ang="0">
                  <a:pos x="67" y="21"/>
                </a:cxn>
                <a:cxn ang="0">
                  <a:pos x="66" y="27"/>
                </a:cxn>
                <a:cxn ang="0">
                  <a:pos x="78" y="42"/>
                </a:cxn>
                <a:cxn ang="0">
                  <a:pos x="62" y="57"/>
                </a:cxn>
                <a:cxn ang="0">
                  <a:pos x="51" y="31"/>
                </a:cxn>
                <a:cxn ang="0">
                  <a:pos x="42" y="31"/>
                </a:cxn>
                <a:cxn ang="0">
                  <a:pos x="42" y="17"/>
                </a:cxn>
                <a:cxn ang="0">
                  <a:pos x="40" y="16"/>
                </a:cxn>
                <a:cxn ang="0">
                  <a:pos x="33" y="16"/>
                </a:cxn>
                <a:cxn ang="0">
                  <a:pos x="31" y="17"/>
                </a:cxn>
                <a:cxn ang="0">
                  <a:pos x="31" y="31"/>
                </a:cxn>
                <a:cxn ang="0">
                  <a:pos x="22" y="31"/>
                </a:cxn>
                <a:cxn ang="0">
                  <a:pos x="21" y="33"/>
                </a:cxn>
                <a:cxn ang="0">
                  <a:pos x="21" y="34"/>
                </a:cxn>
                <a:cxn ang="0">
                  <a:pos x="36" y="48"/>
                </a:cxn>
                <a:cxn ang="0">
                  <a:pos x="36" y="48"/>
                </a:cxn>
                <a:cxn ang="0">
                  <a:pos x="37" y="48"/>
                </a:cxn>
                <a:cxn ang="0">
                  <a:pos x="51" y="34"/>
                </a:cxn>
                <a:cxn ang="0">
                  <a:pos x="52" y="33"/>
                </a:cxn>
                <a:cxn ang="0">
                  <a:pos x="51" y="31"/>
                </a:cxn>
              </a:cxnLst>
              <a:rect l="0" t="0" r="r" b="b"/>
              <a:pathLst>
                <a:path w="78" h="57">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5" name="Group 126"/>
          <p:cNvGrpSpPr/>
          <p:nvPr/>
        </p:nvGrpSpPr>
        <p:grpSpPr>
          <a:xfrm>
            <a:off x="8014871" y="5265041"/>
            <a:ext cx="659525" cy="640643"/>
            <a:chOff x="7501792" y="3621100"/>
            <a:chExt cx="469021" cy="455593"/>
          </a:xfrm>
        </p:grpSpPr>
        <p:sp>
          <p:nvSpPr>
            <p:cNvPr id="86" name="Oval 68"/>
            <p:cNvSpPr>
              <a:spLocks noChangeAspect="1"/>
            </p:cNvSpPr>
            <p:nvPr/>
          </p:nvSpPr>
          <p:spPr>
            <a:xfrm>
              <a:off x="7501792" y="3621100"/>
              <a:ext cx="469021" cy="455593"/>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7" name="Freeform 135"/>
            <p:cNvSpPr>
              <a:spLocks noEditPoints="1"/>
            </p:cNvSpPr>
            <p:nvPr/>
          </p:nvSpPr>
          <p:spPr bwMode="auto">
            <a:xfrm>
              <a:off x="7610890" y="3731421"/>
              <a:ext cx="250825" cy="234950"/>
            </a:xfrm>
            <a:custGeom>
              <a:avLst/>
              <a:gdLst/>
              <a:ahLst/>
              <a:cxnLst>
                <a:cxn ang="0">
                  <a:pos x="13" y="39"/>
                </a:cxn>
                <a:cxn ang="0">
                  <a:pos x="8" y="39"/>
                </a:cxn>
                <a:cxn ang="0">
                  <a:pos x="0" y="33"/>
                </a:cxn>
                <a:cxn ang="0">
                  <a:pos x="5" y="19"/>
                </a:cxn>
                <a:cxn ang="0">
                  <a:pos x="15" y="22"/>
                </a:cxn>
                <a:cxn ang="0">
                  <a:pos x="20" y="21"/>
                </a:cxn>
                <a:cxn ang="0">
                  <a:pos x="20" y="24"/>
                </a:cxn>
                <a:cxn ang="0">
                  <a:pos x="23" y="34"/>
                </a:cxn>
                <a:cxn ang="0">
                  <a:pos x="13" y="39"/>
                </a:cxn>
                <a:cxn ang="0">
                  <a:pos x="15" y="19"/>
                </a:cxn>
                <a:cxn ang="0">
                  <a:pos x="5" y="9"/>
                </a:cxn>
                <a:cxn ang="0">
                  <a:pos x="15" y="0"/>
                </a:cxn>
                <a:cxn ang="0">
                  <a:pos x="25" y="9"/>
                </a:cxn>
                <a:cxn ang="0">
                  <a:pos x="15" y="19"/>
                </a:cxn>
                <a:cxn ang="0">
                  <a:pos x="53" y="68"/>
                </a:cxn>
                <a:cxn ang="0">
                  <a:pos x="20" y="68"/>
                </a:cxn>
                <a:cxn ang="0">
                  <a:pos x="10" y="58"/>
                </a:cxn>
                <a:cxn ang="0">
                  <a:pos x="23" y="36"/>
                </a:cxn>
                <a:cxn ang="0">
                  <a:pos x="37" y="41"/>
                </a:cxn>
                <a:cxn ang="0">
                  <a:pos x="50" y="36"/>
                </a:cxn>
                <a:cxn ang="0">
                  <a:pos x="64" y="58"/>
                </a:cxn>
                <a:cxn ang="0">
                  <a:pos x="53" y="68"/>
                </a:cxn>
                <a:cxn ang="0">
                  <a:pos x="37" y="39"/>
                </a:cxn>
                <a:cxn ang="0">
                  <a:pos x="22" y="24"/>
                </a:cxn>
                <a:cxn ang="0">
                  <a:pos x="37" y="9"/>
                </a:cxn>
                <a:cxn ang="0">
                  <a:pos x="51" y="24"/>
                </a:cxn>
                <a:cxn ang="0">
                  <a:pos x="37" y="39"/>
                </a:cxn>
                <a:cxn ang="0">
                  <a:pos x="59" y="19"/>
                </a:cxn>
                <a:cxn ang="0">
                  <a:pos x="49" y="9"/>
                </a:cxn>
                <a:cxn ang="0">
                  <a:pos x="59" y="0"/>
                </a:cxn>
                <a:cxn ang="0">
                  <a:pos x="68" y="9"/>
                </a:cxn>
                <a:cxn ang="0">
                  <a:pos x="59" y="19"/>
                </a:cxn>
                <a:cxn ang="0">
                  <a:pos x="66" y="39"/>
                </a:cxn>
                <a:cxn ang="0">
                  <a:pos x="61" y="39"/>
                </a:cxn>
                <a:cxn ang="0">
                  <a:pos x="51" y="34"/>
                </a:cxn>
                <a:cxn ang="0">
                  <a:pos x="54" y="24"/>
                </a:cxn>
                <a:cxn ang="0">
                  <a:pos x="54" y="21"/>
                </a:cxn>
                <a:cxn ang="0">
                  <a:pos x="59" y="22"/>
                </a:cxn>
                <a:cxn ang="0">
                  <a:pos x="69" y="19"/>
                </a:cxn>
                <a:cxn ang="0">
                  <a:pos x="73" y="33"/>
                </a:cxn>
                <a:cxn ang="0">
                  <a:pos x="66" y="39"/>
                </a:cxn>
              </a:cxnLst>
              <a:rect l="0" t="0" r="r" b="b"/>
              <a:pathLst>
                <a:path w="73" h="68">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8" name="Group 129"/>
          <p:cNvGrpSpPr/>
          <p:nvPr/>
        </p:nvGrpSpPr>
        <p:grpSpPr>
          <a:xfrm>
            <a:off x="8014871" y="4149485"/>
            <a:ext cx="659525" cy="640643"/>
            <a:chOff x="7501792" y="2878680"/>
            <a:chExt cx="469021" cy="455593"/>
          </a:xfrm>
        </p:grpSpPr>
        <p:sp>
          <p:nvSpPr>
            <p:cNvPr id="89" name="Oval 71"/>
            <p:cNvSpPr>
              <a:spLocks noChangeAspect="1"/>
            </p:cNvSpPr>
            <p:nvPr/>
          </p:nvSpPr>
          <p:spPr>
            <a:xfrm>
              <a:off x="7501792" y="2878680"/>
              <a:ext cx="469021" cy="455593"/>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0" name="Freeform 53"/>
            <p:cNvSpPr>
              <a:spLocks/>
            </p:cNvSpPr>
            <p:nvPr/>
          </p:nvSpPr>
          <p:spPr bwMode="auto">
            <a:xfrm>
              <a:off x="7580281" y="2990787"/>
              <a:ext cx="312043" cy="231379"/>
            </a:xfrm>
            <a:custGeom>
              <a:avLst/>
              <a:gdLst/>
              <a:ahLst/>
              <a:cxnLst>
                <a:cxn ang="0">
                  <a:pos x="55" y="50"/>
                </a:cxn>
                <a:cxn ang="0">
                  <a:pos x="16" y="50"/>
                </a:cxn>
                <a:cxn ang="0">
                  <a:pos x="0" y="34"/>
                </a:cxn>
                <a:cxn ang="0">
                  <a:pos x="9" y="20"/>
                </a:cxn>
                <a:cxn ang="0">
                  <a:pos x="9" y="18"/>
                </a:cxn>
                <a:cxn ang="0">
                  <a:pos x="27" y="0"/>
                </a:cxn>
                <a:cxn ang="0">
                  <a:pos x="44" y="11"/>
                </a:cxn>
                <a:cxn ang="0">
                  <a:pos x="50" y="9"/>
                </a:cxn>
                <a:cxn ang="0">
                  <a:pos x="59" y="18"/>
                </a:cxn>
                <a:cxn ang="0">
                  <a:pos x="58" y="23"/>
                </a:cxn>
                <a:cxn ang="0">
                  <a:pos x="68" y="36"/>
                </a:cxn>
                <a:cxn ang="0">
                  <a:pos x="55" y="50"/>
                </a:cxn>
              </a:cxnLst>
              <a:rect l="0" t="0" r="r" b="b"/>
              <a:pathLst>
                <a:path w="68" h="5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bg1"/>
            </a:solidFill>
            <a:ln w="9525">
              <a:noFill/>
              <a:round/>
              <a:headEnd/>
              <a:tailEnd/>
            </a:ln>
          </p:spPr>
          <p:txBody>
            <a:bodyPr vert="horz" wrap="square" lIns="128580" tIns="64290" rIns="128580" bIns="64290" numCol="1" anchor="t" anchorCtr="0" compatLnSpc="1">
              <a:prstTxWarp prst="textNoShape">
                <a:avLst/>
              </a:prstTxWarp>
            </a:bodyPr>
            <a:lstStyle/>
            <a:p>
              <a:pPr>
                <a:lnSpc>
                  <a:spcPct val="120000"/>
                </a:lnSpc>
              </a:pPr>
              <a:endParaRPr lang="en-US" sz="8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91" name="矩形 90"/>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工作存在问题</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2" name="椭圆 91"/>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96513372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1"/>
                                        </p:tgtEl>
                                        <p:attrNameLst>
                                          <p:attrName>style.visibility</p:attrName>
                                        </p:attrNameLst>
                                      </p:cBhvr>
                                      <p:to>
                                        <p:strVal val="visible"/>
                                      </p:to>
                                    </p:set>
                                    <p:animEffect transition="in" filter="wipe(left)">
                                      <p:cBhvr>
                                        <p:cTn id="11" dur="750"/>
                                        <p:tgtEl>
                                          <p:spTgt spid="9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p:cTn id="16" dur="750" fill="hold"/>
                                        <p:tgtEl>
                                          <p:spTgt spid="22"/>
                                        </p:tgtEl>
                                        <p:attrNameLst>
                                          <p:attrName>ppt_w</p:attrName>
                                        </p:attrNameLst>
                                      </p:cBhvr>
                                      <p:tavLst>
                                        <p:tav tm="0">
                                          <p:val>
                                            <p:fltVal val="0"/>
                                          </p:val>
                                        </p:tav>
                                        <p:tav tm="100000">
                                          <p:val>
                                            <p:strVal val="#ppt_w"/>
                                          </p:val>
                                        </p:tav>
                                      </p:tavLst>
                                    </p:anim>
                                    <p:anim calcmode="lin" valueType="num">
                                      <p:cBhvr>
                                        <p:cTn id="17" dur="750" fill="hold"/>
                                        <p:tgtEl>
                                          <p:spTgt spid="22"/>
                                        </p:tgtEl>
                                        <p:attrNameLst>
                                          <p:attrName>ppt_h</p:attrName>
                                        </p:attrNameLst>
                                      </p:cBhvr>
                                      <p:tavLst>
                                        <p:tav tm="0">
                                          <p:val>
                                            <p:fltVal val="0"/>
                                          </p:val>
                                        </p:tav>
                                        <p:tav tm="100000">
                                          <p:val>
                                            <p:strVal val="#ppt_h"/>
                                          </p:val>
                                        </p:tav>
                                      </p:tavLst>
                                    </p:anim>
                                    <p:animEffect transition="in" filter="fade">
                                      <p:cBhvr>
                                        <p:cTn id="18" dur="75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0" fill="hold" nodeType="clickEffect">
                                  <p:stCondLst>
                                    <p:cond delay="0"/>
                                  </p:stCondLst>
                                  <p:childTnLst>
                                    <p:set>
                                      <p:cBhvr>
                                        <p:cTn id="22" dur="1" fill="hold">
                                          <p:stCondLst>
                                            <p:cond delay="0"/>
                                          </p:stCondLst>
                                        </p:cTn>
                                        <p:tgtEl>
                                          <p:spTgt spid="76"/>
                                        </p:tgtEl>
                                        <p:attrNameLst>
                                          <p:attrName>style.visibility</p:attrName>
                                        </p:attrNameLst>
                                      </p:cBhvr>
                                      <p:to>
                                        <p:strVal val="visible"/>
                                      </p:to>
                                    </p:set>
                                    <p:anim calcmode="lin" valueType="num">
                                      <p:cBhvr>
                                        <p:cTn id="23" dur="750" fill="hold"/>
                                        <p:tgtEl>
                                          <p:spTgt spid="76"/>
                                        </p:tgtEl>
                                        <p:attrNameLst>
                                          <p:attrName>ppt_w</p:attrName>
                                        </p:attrNameLst>
                                      </p:cBhvr>
                                      <p:tavLst>
                                        <p:tav tm="0">
                                          <p:val>
                                            <p:fltVal val="0"/>
                                          </p:val>
                                        </p:tav>
                                        <p:tav tm="100000">
                                          <p:val>
                                            <p:strVal val="#ppt_w"/>
                                          </p:val>
                                        </p:tav>
                                      </p:tavLst>
                                    </p:anim>
                                    <p:anim calcmode="lin" valueType="num">
                                      <p:cBhvr>
                                        <p:cTn id="24" dur="750" fill="hold"/>
                                        <p:tgtEl>
                                          <p:spTgt spid="76"/>
                                        </p:tgtEl>
                                        <p:attrNameLst>
                                          <p:attrName>ppt_h</p:attrName>
                                        </p:attrNameLst>
                                      </p:cBhvr>
                                      <p:tavLst>
                                        <p:tav tm="0">
                                          <p:val>
                                            <p:fltVal val="0"/>
                                          </p:val>
                                        </p:tav>
                                        <p:tav tm="100000">
                                          <p:val>
                                            <p:strVal val="#ppt_h"/>
                                          </p:val>
                                        </p:tav>
                                      </p:tavLst>
                                    </p:anim>
                                    <p:animEffect transition="in" filter="fade">
                                      <p:cBhvr>
                                        <p:cTn id="25" dur="750"/>
                                        <p:tgtEl>
                                          <p:spTgt spid="76"/>
                                        </p:tgtEl>
                                      </p:cBhvr>
                                    </p:animEffect>
                                  </p:childTnLst>
                                </p:cTn>
                              </p:par>
                            </p:childTnLst>
                          </p:cTn>
                        </p:par>
                        <p:par>
                          <p:cTn id="26" fill="hold">
                            <p:stCondLst>
                              <p:cond delay="750"/>
                            </p:stCondLst>
                            <p:childTnLst>
                              <p:par>
                                <p:cTn id="27" presetID="2" presetClass="entr" presetSubtype="8" decel="69333"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 calcmode="lin" valueType="num">
                                      <p:cBhvr additive="base">
                                        <p:cTn id="29" dur="750" fill="hold"/>
                                        <p:tgtEl>
                                          <p:spTgt spid="55"/>
                                        </p:tgtEl>
                                        <p:attrNameLst>
                                          <p:attrName>ppt_x</p:attrName>
                                        </p:attrNameLst>
                                      </p:cBhvr>
                                      <p:tavLst>
                                        <p:tav tm="0">
                                          <p:val>
                                            <p:strVal val="0-#ppt_w/2"/>
                                          </p:val>
                                        </p:tav>
                                        <p:tav tm="100000">
                                          <p:val>
                                            <p:strVal val="#ppt_x"/>
                                          </p:val>
                                        </p:tav>
                                      </p:tavLst>
                                    </p:anim>
                                    <p:anim calcmode="lin" valueType="num">
                                      <p:cBhvr additive="base">
                                        <p:cTn id="30" dur="750" fill="hold"/>
                                        <p:tgtEl>
                                          <p:spTgt spid="55"/>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nodeType="clickEffect">
                                  <p:stCondLst>
                                    <p:cond delay="0"/>
                                  </p:stCondLst>
                                  <p:childTnLst>
                                    <p:set>
                                      <p:cBhvr>
                                        <p:cTn id="34" dur="1" fill="hold">
                                          <p:stCondLst>
                                            <p:cond delay="0"/>
                                          </p:stCondLst>
                                        </p:cTn>
                                        <p:tgtEl>
                                          <p:spTgt spid="73"/>
                                        </p:tgtEl>
                                        <p:attrNameLst>
                                          <p:attrName>style.visibility</p:attrName>
                                        </p:attrNameLst>
                                      </p:cBhvr>
                                      <p:to>
                                        <p:strVal val="visible"/>
                                      </p:to>
                                    </p:set>
                                    <p:anim calcmode="lin" valueType="num">
                                      <p:cBhvr>
                                        <p:cTn id="35" dur="750" fill="hold"/>
                                        <p:tgtEl>
                                          <p:spTgt spid="73"/>
                                        </p:tgtEl>
                                        <p:attrNameLst>
                                          <p:attrName>ppt_w</p:attrName>
                                        </p:attrNameLst>
                                      </p:cBhvr>
                                      <p:tavLst>
                                        <p:tav tm="0">
                                          <p:val>
                                            <p:fltVal val="0"/>
                                          </p:val>
                                        </p:tav>
                                        <p:tav tm="100000">
                                          <p:val>
                                            <p:strVal val="#ppt_w"/>
                                          </p:val>
                                        </p:tav>
                                      </p:tavLst>
                                    </p:anim>
                                    <p:anim calcmode="lin" valueType="num">
                                      <p:cBhvr>
                                        <p:cTn id="36" dur="750" fill="hold"/>
                                        <p:tgtEl>
                                          <p:spTgt spid="73"/>
                                        </p:tgtEl>
                                        <p:attrNameLst>
                                          <p:attrName>ppt_h</p:attrName>
                                        </p:attrNameLst>
                                      </p:cBhvr>
                                      <p:tavLst>
                                        <p:tav tm="0">
                                          <p:val>
                                            <p:fltVal val="0"/>
                                          </p:val>
                                        </p:tav>
                                        <p:tav tm="100000">
                                          <p:val>
                                            <p:strVal val="#ppt_h"/>
                                          </p:val>
                                        </p:tav>
                                      </p:tavLst>
                                    </p:anim>
                                    <p:animEffect transition="in" filter="fade">
                                      <p:cBhvr>
                                        <p:cTn id="37" dur="750"/>
                                        <p:tgtEl>
                                          <p:spTgt spid="73"/>
                                        </p:tgtEl>
                                      </p:cBhvr>
                                    </p:animEffect>
                                  </p:childTnLst>
                                </p:cTn>
                              </p:par>
                            </p:childTnLst>
                          </p:cTn>
                        </p:par>
                        <p:par>
                          <p:cTn id="38" fill="hold">
                            <p:stCondLst>
                              <p:cond delay="750"/>
                            </p:stCondLst>
                            <p:childTnLst>
                              <p:par>
                                <p:cTn id="39" presetID="2" presetClass="entr" presetSubtype="8" decel="69333" fill="hold" nodeType="afterEffect">
                                  <p:stCondLst>
                                    <p:cond delay="0"/>
                                  </p:stCondLst>
                                  <p:childTnLst>
                                    <p:set>
                                      <p:cBhvr>
                                        <p:cTn id="40" dur="1" fill="hold">
                                          <p:stCondLst>
                                            <p:cond delay="0"/>
                                          </p:stCondLst>
                                        </p:cTn>
                                        <p:tgtEl>
                                          <p:spTgt spid="58"/>
                                        </p:tgtEl>
                                        <p:attrNameLst>
                                          <p:attrName>style.visibility</p:attrName>
                                        </p:attrNameLst>
                                      </p:cBhvr>
                                      <p:to>
                                        <p:strVal val="visible"/>
                                      </p:to>
                                    </p:set>
                                    <p:anim calcmode="lin" valueType="num">
                                      <p:cBhvr additive="base">
                                        <p:cTn id="41" dur="750" fill="hold"/>
                                        <p:tgtEl>
                                          <p:spTgt spid="58"/>
                                        </p:tgtEl>
                                        <p:attrNameLst>
                                          <p:attrName>ppt_x</p:attrName>
                                        </p:attrNameLst>
                                      </p:cBhvr>
                                      <p:tavLst>
                                        <p:tav tm="0">
                                          <p:val>
                                            <p:strVal val="0-#ppt_w/2"/>
                                          </p:val>
                                        </p:tav>
                                        <p:tav tm="100000">
                                          <p:val>
                                            <p:strVal val="#ppt_x"/>
                                          </p:val>
                                        </p:tav>
                                      </p:tavLst>
                                    </p:anim>
                                    <p:anim calcmode="lin" valueType="num">
                                      <p:cBhvr additive="base">
                                        <p:cTn id="42" dur="75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3" presetClass="entr" presetSubtype="0" fill="hold" nodeType="click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750" fill="hold"/>
                                        <p:tgtEl>
                                          <p:spTgt spid="67"/>
                                        </p:tgtEl>
                                        <p:attrNameLst>
                                          <p:attrName>ppt_w</p:attrName>
                                        </p:attrNameLst>
                                      </p:cBhvr>
                                      <p:tavLst>
                                        <p:tav tm="0">
                                          <p:val>
                                            <p:fltVal val="0"/>
                                          </p:val>
                                        </p:tav>
                                        <p:tav tm="100000">
                                          <p:val>
                                            <p:strVal val="#ppt_w"/>
                                          </p:val>
                                        </p:tav>
                                      </p:tavLst>
                                    </p:anim>
                                    <p:anim calcmode="lin" valueType="num">
                                      <p:cBhvr>
                                        <p:cTn id="48" dur="750" fill="hold"/>
                                        <p:tgtEl>
                                          <p:spTgt spid="67"/>
                                        </p:tgtEl>
                                        <p:attrNameLst>
                                          <p:attrName>ppt_h</p:attrName>
                                        </p:attrNameLst>
                                      </p:cBhvr>
                                      <p:tavLst>
                                        <p:tav tm="0">
                                          <p:val>
                                            <p:fltVal val="0"/>
                                          </p:val>
                                        </p:tav>
                                        <p:tav tm="100000">
                                          <p:val>
                                            <p:strVal val="#ppt_h"/>
                                          </p:val>
                                        </p:tav>
                                      </p:tavLst>
                                    </p:anim>
                                    <p:animEffect transition="in" filter="fade">
                                      <p:cBhvr>
                                        <p:cTn id="49" dur="750"/>
                                        <p:tgtEl>
                                          <p:spTgt spid="67"/>
                                        </p:tgtEl>
                                      </p:cBhvr>
                                    </p:animEffect>
                                  </p:childTnLst>
                                </p:cTn>
                              </p:par>
                            </p:childTnLst>
                          </p:cTn>
                        </p:par>
                        <p:par>
                          <p:cTn id="50" fill="hold">
                            <p:stCondLst>
                              <p:cond delay="750"/>
                            </p:stCondLst>
                            <p:childTnLst>
                              <p:par>
                                <p:cTn id="51" presetID="2" presetClass="entr" presetSubtype="8" decel="69333" fill="hold" nodeType="afterEffect">
                                  <p:stCondLst>
                                    <p:cond delay="0"/>
                                  </p:stCondLst>
                                  <p:childTnLst>
                                    <p:set>
                                      <p:cBhvr>
                                        <p:cTn id="52" dur="1" fill="hold">
                                          <p:stCondLst>
                                            <p:cond delay="0"/>
                                          </p:stCondLst>
                                        </p:cTn>
                                        <p:tgtEl>
                                          <p:spTgt spid="61"/>
                                        </p:tgtEl>
                                        <p:attrNameLst>
                                          <p:attrName>style.visibility</p:attrName>
                                        </p:attrNameLst>
                                      </p:cBhvr>
                                      <p:to>
                                        <p:strVal val="visible"/>
                                      </p:to>
                                    </p:set>
                                    <p:anim calcmode="lin" valueType="num">
                                      <p:cBhvr additive="base">
                                        <p:cTn id="53" dur="750" fill="hold"/>
                                        <p:tgtEl>
                                          <p:spTgt spid="61"/>
                                        </p:tgtEl>
                                        <p:attrNameLst>
                                          <p:attrName>ppt_x</p:attrName>
                                        </p:attrNameLst>
                                      </p:cBhvr>
                                      <p:tavLst>
                                        <p:tav tm="0">
                                          <p:val>
                                            <p:strVal val="0-#ppt_w/2"/>
                                          </p:val>
                                        </p:tav>
                                        <p:tav tm="100000">
                                          <p:val>
                                            <p:strVal val="#ppt_x"/>
                                          </p:val>
                                        </p:tav>
                                      </p:tavLst>
                                    </p:anim>
                                    <p:anim calcmode="lin" valueType="num">
                                      <p:cBhvr additive="base">
                                        <p:cTn id="54" dur="750" fill="hold"/>
                                        <p:tgtEl>
                                          <p:spTgt spid="61"/>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0" fill="hold" nodeType="clickEffect">
                                  <p:stCondLst>
                                    <p:cond delay="0"/>
                                  </p:stCondLst>
                                  <p:childTnLst>
                                    <p:set>
                                      <p:cBhvr>
                                        <p:cTn id="58" dur="1" fill="hold">
                                          <p:stCondLst>
                                            <p:cond delay="0"/>
                                          </p:stCondLst>
                                        </p:cTn>
                                        <p:tgtEl>
                                          <p:spTgt spid="70"/>
                                        </p:tgtEl>
                                        <p:attrNameLst>
                                          <p:attrName>style.visibility</p:attrName>
                                        </p:attrNameLst>
                                      </p:cBhvr>
                                      <p:to>
                                        <p:strVal val="visible"/>
                                      </p:to>
                                    </p:set>
                                    <p:anim calcmode="lin" valueType="num">
                                      <p:cBhvr>
                                        <p:cTn id="59" dur="750" fill="hold"/>
                                        <p:tgtEl>
                                          <p:spTgt spid="70"/>
                                        </p:tgtEl>
                                        <p:attrNameLst>
                                          <p:attrName>ppt_w</p:attrName>
                                        </p:attrNameLst>
                                      </p:cBhvr>
                                      <p:tavLst>
                                        <p:tav tm="0">
                                          <p:val>
                                            <p:fltVal val="0"/>
                                          </p:val>
                                        </p:tav>
                                        <p:tav tm="100000">
                                          <p:val>
                                            <p:strVal val="#ppt_w"/>
                                          </p:val>
                                        </p:tav>
                                      </p:tavLst>
                                    </p:anim>
                                    <p:anim calcmode="lin" valueType="num">
                                      <p:cBhvr>
                                        <p:cTn id="60" dur="750" fill="hold"/>
                                        <p:tgtEl>
                                          <p:spTgt spid="70"/>
                                        </p:tgtEl>
                                        <p:attrNameLst>
                                          <p:attrName>ppt_h</p:attrName>
                                        </p:attrNameLst>
                                      </p:cBhvr>
                                      <p:tavLst>
                                        <p:tav tm="0">
                                          <p:val>
                                            <p:fltVal val="0"/>
                                          </p:val>
                                        </p:tav>
                                        <p:tav tm="100000">
                                          <p:val>
                                            <p:strVal val="#ppt_h"/>
                                          </p:val>
                                        </p:tav>
                                      </p:tavLst>
                                    </p:anim>
                                    <p:animEffect transition="in" filter="fade">
                                      <p:cBhvr>
                                        <p:cTn id="61" dur="750"/>
                                        <p:tgtEl>
                                          <p:spTgt spid="70"/>
                                        </p:tgtEl>
                                      </p:cBhvr>
                                    </p:animEffect>
                                  </p:childTnLst>
                                </p:cTn>
                              </p:par>
                            </p:childTnLst>
                          </p:cTn>
                        </p:par>
                        <p:par>
                          <p:cTn id="62" fill="hold">
                            <p:stCondLst>
                              <p:cond delay="750"/>
                            </p:stCondLst>
                            <p:childTnLst>
                              <p:par>
                                <p:cTn id="63" presetID="2" presetClass="entr" presetSubtype="8" decel="69333" fill="hold"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750" fill="hold"/>
                                        <p:tgtEl>
                                          <p:spTgt spid="64"/>
                                        </p:tgtEl>
                                        <p:attrNameLst>
                                          <p:attrName>ppt_x</p:attrName>
                                        </p:attrNameLst>
                                      </p:cBhvr>
                                      <p:tavLst>
                                        <p:tav tm="0">
                                          <p:val>
                                            <p:strVal val="0-#ppt_w/2"/>
                                          </p:val>
                                        </p:tav>
                                        <p:tav tm="100000">
                                          <p:val>
                                            <p:strVal val="#ppt_x"/>
                                          </p:val>
                                        </p:tav>
                                      </p:tavLst>
                                    </p:anim>
                                    <p:anim calcmode="lin" valueType="num">
                                      <p:cBhvr additive="base">
                                        <p:cTn id="66" dur="750" fill="hold"/>
                                        <p:tgtEl>
                                          <p:spTgt spid="6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0" fill="hold" nodeType="clickEffect">
                                  <p:stCondLst>
                                    <p:cond delay="0"/>
                                  </p:stCondLst>
                                  <p:childTnLst>
                                    <p:set>
                                      <p:cBhvr>
                                        <p:cTn id="70" dur="1" fill="hold">
                                          <p:stCondLst>
                                            <p:cond delay="0"/>
                                          </p:stCondLst>
                                        </p:cTn>
                                        <p:tgtEl>
                                          <p:spTgt spid="79"/>
                                        </p:tgtEl>
                                        <p:attrNameLst>
                                          <p:attrName>style.visibility</p:attrName>
                                        </p:attrNameLst>
                                      </p:cBhvr>
                                      <p:to>
                                        <p:strVal val="visible"/>
                                      </p:to>
                                    </p:set>
                                    <p:anim calcmode="lin" valueType="num">
                                      <p:cBhvr>
                                        <p:cTn id="71" dur="750" fill="hold"/>
                                        <p:tgtEl>
                                          <p:spTgt spid="79"/>
                                        </p:tgtEl>
                                        <p:attrNameLst>
                                          <p:attrName>ppt_w</p:attrName>
                                        </p:attrNameLst>
                                      </p:cBhvr>
                                      <p:tavLst>
                                        <p:tav tm="0">
                                          <p:val>
                                            <p:fltVal val="0"/>
                                          </p:val>
                                        </p:tav>
                                        <p:tav tm="100000">
                                          <p:val>
                                            <p:strVal val="#ppt_w"/>
                                          </p:val>
                                        </p:tav>
                                      </p:tavLst>
                                    </p:anim>
                                    <p:anim calcmode="lin" valueType="num">
                                      <p:cBhvr>
                                        <p:cTn id="72" dur="750" fill="hold"/>
                                        <p:tgtEl>
                                          <p:spTgt spid="79"/>
                                        </p:tgtEl>
                                        <p:attrNameLst>
                                          <p:attrName>ppt_h</p:attrName>
                                        </p:attrNameLst>
                                      </p:cBhvr>
                                      <p:tavLst>
                                        <p:tav tm="0">
                                          <p:val>
                                            <p:fltVal val="0"/>
                                          </p:val>
                                        </p:tav>
                                        <p:tav tm="100000">
                                          <p:val>
                                            <p:strVal val="#ppt_h"/>
                                          </p:val>
                                        </p:tav>
                                      </p:tavLst>
                                    </p:anim>
                                    <p:animEffect transition="in" filter="fade">
                                      <p:cBhvr>
                                        <p:cTn id="73" dur="750"/>
                                        <p:tgtEl>
                                          <p:spTgt spid="79"/>
                                        </p:tgtEl>
                                      </p:cBhvr>
                                    </p:animEffect>
                                  </p:childTnLst>
                                </p:cTn>
                              </p:par>
                            </p:childTnLst>
                          </p:cTn>
                        </p:par>
                        <p:par>
                          <p:cTn id="74" fill="hold">
                            <p:stCondLst>
                              <p:cond delay="750"/>
                            </p:stCondLst>
                            <p:childTnLst>
                              <p:par>
                                <p:cTn id="75" presetID="2" presetClass="entr" presetSubtype="2" decel="69333"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 calcmode="lin" valueType="num">
                                      <p:cBhvr additive="base">
                                        <p:cTn id="77" dur="750" fill="hold"/>
                                        <p:tgtEl>
                                          <p:spTgt spid="43"/>
                                        </p:tgtEl>
                                        <p:attrNameLst>
                                          <p:attrName>ppt_x</p:attrName>
                                        </p:attrNameLst>
                                      </p:cBhvr>
                                      <p:tavLst>
                                        <p:tav tm="0">
                                          <p:val>
                                            <p:strVal val="1+#ppt_w/2"/>
                                          </p:val>
                                        </p:tav>
                                        <p:tav tm="100000">
                                          <p:val>
                                            <p:strVal val="#ppt_x"/>
                                          </p:val>
                                        </p:tav>
                                      </p:tavLst>
                                    </p:anim>
                                    <p:anim calcmode="lin" valueType="num">
                                      <p:cBhvr additive="base">
                                        <p:cTn id="78" dur="750" fill="hold"/>
                                        <p:tgtEl>
                                          <p:spTgt spid="43"/>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53" presetClass="entr" presetSubtype="0" fill="hold" nodeType="clickEffect">
                                  <p:stCondLst>
                                    <p:cond delay="0"/>
                                  </p:stCondLst>
                                  <p:childTnLst>
                                    <p:set>
                                      <p:cBhvr>
                                        <p:cTn id="82" dur="1" fill="hold">
                                          <p:stCondLst>
                                            <p:cond delay="0"/>
                                          </p:stCondLst>
                                        </p:cTn>
                                        <p:tgtEl>
                                          <p:spTgt spid="82"/>
                                        </p:tgtEl>
                                        <p:attrNameLst>
                                          <p:attrName>style.visibility</p:attrName>
                                        </p:attrNameLst>
                                      </p:cBhvr>
                                      <p:to>
                                        <p:strVal val="visible"/>
                                      </p:to>
                                    </p:set>
                                    <p:anim calcmode="lin" valueType="num">
                                      <p:cBhvr>
                                        <p:cTn id="83" dur="750" fill="hold"/>
                                        <p:tgtEl>
                                          <p:spTgt spid="82"/>
                                        </p:tgtEl>
                                        <p:attrNameLst>
                                          <p:attrName>ppt_w</p:attrName>
                                        </p:attrNameLst>
                                      </p:cBhvr>
                                      <p:tavLst>
                                        <p:tav tm="0">
                                          <p:val>
                                            <p:fltVal val="0"/>
                                          </p:val>
                                        </p:tav>
                                        <p:tav tm="100000">
                                          <p:val>
                                            <p:strVal val="#ppt_w"/>
                                          </p:val>
                                        </p:tav>
                                      </p:tavLst>
                                    </p:anim>
                                    <p:anim calcmode="lin" valueType="num">
                                      <p:cBhvr>
                                        <p:cTn id="84" dur="750" fill="hold"/>
                                        <p:tgtEl>
                                          <p:spTgt spid="82"/>
                                        </p:tgtEl>
                                        <p:attrNameLst>
                                          <p:attrName>ppt_h</p:attrName>
                                        </p:attrNameLst>
                                      </p:cBhvr>
                                      <p:tavLst>
                                        <p:tav tm="0">
                                          <p:val>
                                            <p:fltVal val="0"/>
                                          </p:val>
                                        </p:tav>
                                        <p:tav tm="100000">
                                          <p:val>
                                            <p:strVal val="#ppt_h"/>
                                          </p:val>
                                        </p:tav>
                                      </p:tavLst>
                                    </p:anim>
                                    <p:animEffect transition="in" filter="fade">
                                      <p:cBhvr>
                                        <p:cTn id="85" dur="750"/>
                                        <p:tgtEl>
                                          <p:spTgt spid="82"/>
                                        </p:tgtEl>
                                      </p:cBhvr>
                                    </p:animEffect>
                                  </p:childTnLst>
                                </p:cTn>
                              </p:par>
                            </p:childTnLst>
                          </p:cTn>
                        </p:par>
                        <p:par>
                          <p:cTn id="86" fill="hold">
                            <p:stCondLst>
                              <p:cond delay="750"/>
                            </p:stCondLst>
                            <p:childTnLst>
                              <p:par>
                                <p:cTn id="87" presetID="2" presetClass="entr" presetSubtype="2" decel="69333" fill="hold" nodeType="afterEffect">
                                  <p:stCondLst>
                                    <p:cond delay="0"/>
                                  </p:stCondLst>
                                  <p:childTnLst>
                                    <p:set>
                                      <p:cBhvr>
                                        <p:cTn id="88" dur="1" fill="hold">
                                          <p:stCondLst>
                                            <p:cond delay="0"/>
                                          </p:stCondLst>
                                        </p:cTn>
                                        <p:tgtEl>
                                          <p:spTgt spid="46"/>
                                        </p:tgtEl>
                                        <p:attrNameLst>
                                          <p:attrName>style.visibility</p:attrName>
                                        </p:attrNameLst>
                                      </p:cBhvr>
                                      <p:to>
                                        <p:strVal val="visible"/>
                                      </p:to>
                                    </p:set>
                                    <p:anim calcmode="lin" valueType="num">
                                      <p:cBhvr additive="base">
                                        <p:cTn id="89" dur="750" fill="hold"/>
                                        <p:tgtEl>
                                          <p:spTgt spid="46"/>
                                        </p:tgtEl>
                                        <p:attrNameLst>
                                          <p:attrName>ppt_x</p:attrName>
                                        </p:attrNameLst>
                                      </p:cBhvr>
                                      <p:tavLst>
                                        <p:tav tm="0">
                                          <p:val>
                                            <p:strVal val="1+#ppt_w/2"/>
                                          </p:val>
                                        </p:tav>
                                        <p:tav tm="100000">
                                          <p:val>
                                            <p:strVal val="#ppt_x"/>
                                          </p:val>
                                        </p:tav>
                                      </p:tavLst>
                                    </p:anim>
                                    <p:anim calcmode="lin" valueType="num">
                                      <p:cBhvr additive="base">
                                        <p:cTn id="90" dur="7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3" presetClass="entr" presetSubtype="0" fill="hold" nodeType="clickEffect">
                                  <p:stCondLst>
                                    <p:cond delay="0"/>
                                  </p:stCondLst>
                                  <p:childTnLst>
                                    <p:set>
                                      <p:cBhvr>
                                        <p:cTn id="94" dur="1" fill="hold">
                                          <p:stCondLst>
                                            <p:cond delay="0"/>
                                          </p:stCondLst>
                                        </p:cTn>
                                        <p:tgtEl>
                                          <p:spTgt spid="88"/>
                                        </p:tgtEl>
                                        <p:attrNameLst>
                                          <p:attrName>style.visibility</p:attrName>
                                        </p:attrNameLst>
                                      </p:cBhvr>
                                      <p:to>
                                        <p:strVal val="visible"/>
                                      </p:to>
                                    </p:set>
                                    <p:anim calcmode="lin" valueType="num">
                                      <p:cBhvr>
                                        <p:cTn id="95" dur="750" fill="hold"/>
                                        <p:tgtEl>
                                          <p:spTgt spid="88"/>
                                        </p:tgtEl>
                                        <p:attrNameLst>
                                          <p:attrName>ppt_w</p:attrName>
                                        </p:attrNameLst>
                                      </p:cBhvr>
                                      <p:tavLst>
                                        <p:tav tm="0">
                                          <p:val>
                                            <p:fltVal val="0"/>
                                          </p:val>
                                        </p:tav>
                                        <p:tav tm="100000">
                                          <p:val>
                                            <p:strVal val="#ppt_w"/>
                                          </p:val>
                                        </p:tav>
                                      </p:tavLst>
                                    </p:anim>
                                    <p:anim calcmode="lin" valueType="num">
                                      <p:cBhvr>
                                        <p:cTn id="96" dur="750" fill="hold"/>
                                        <p:tgtEl>
                                          <p:spTgt spid="88"/>
                                        </p:tgtEl>
                                        <p:attrNameLst>
                                          <p:attrName>ppt_h</p:attrName>
                                        </p:attrNameLst>
                                      </p:cBhvr>
                                      <p:tavLst>
                                        <p:tav tm="0">
                                          <p:val>
                                            <p:fltVal val="0"/>
                                          </p:val>
                                        </p:tav>
                                        <p:tav tm="100000">
                                          <p:val>
                                            <p:strVal val="#ppt_h"/>
                                          </p:val>
                                        </p:tav>
                                      </p:tavLst>
                                    </p:anim>
                                    <p:animEffect transition="in" filter="fade">
                                      <p:cBhvr>
                                        <p:cTn id="97" dur="750"/>
                                        <p:tgtEl>
                                          <p:spTgt spid="88"/>
                                        </p:tgtEl>
                                      </p:cBhvr>
                                    </p:animEffect>
                                  </p:childTnLst>
                                </p:cTn>
                              </p:par>
                            </p:childTnLst>
                          </p:cTn>
                        </p:par>
                        <p:par>
                          <p:cTn id="98" fill="hold">
                            <p:stCondLst>
                              <p:cond delay="750"/>
                            </p:stCondLst>
                            <p:childTnLst>
                              <p:par>
                                <p:cTn id="99" presetID="2" presetClass="entr" presetSubtype="2" decel="69333" fill="hold" nodeType="afterEffect">
                                  <p:stCondLst>
                                    <p:cond delay="0"/>
                                  </p:stCondLst>
                                  <p:childTnLst>
                                    <p:set>
                                      <p:cBhvr>
                                        <p:cTn id="100" dur="1" fill="hold">
                                          <p:stCondLst>
                                            <p:cond delay="0"/>
                                          </p:stCondLst>
                                        </p:cTn>
                                        <p:tgtEl>
                                          <p:spTgt spid="49"/>
                                        </p:tgtEl>
                                        <p:attrNameLst>
                                          <p:attrName>style.visibility</p:attrName>
                                        </p:attrNameLst>
                                      </p:cBhvr>
                                      <p:to>
                                        <p:strVal val="visible"/>
                                      </p:to>
                                    </p:set>
                                    <p:anim calcmode="lin" valueType="num">
                                      <p:cBhvr additive="base">
                                        <p:cTn id="101" dur="750" fill="hold"/>
                                        <p:tgtEl>
                                          <p:spTgt spid="49"/>
                                        </p:tgtEl>
                                        <p:attrNameLst>
                                          <p:attrName>ppt_x</p:attrName>
                                        </p:attrNameLst>
                                      </p:cBhvr>
                                      <p:tavLst>
                                        <p:tav tm="0">
                                          <p:val>
                                            <p:strVal val="1+#ppt_w/2"/>
                                          </p:val>
                                        </p:tav>
                                        <p:tav tm="100000">
                                          <p:val>
                                            <p:strVal val="#ppt_x"/>
                                          </p:val>
                                        </p:tav>
                                      </p:tavLst>
                                    </p:anim>
                                    <p:anim calcmode="lin" valueType="num">
                                      <p:cBhvr additive="base">
                                        <p:cTn id="102" dur="750" fill="hold"/>
                                        <p:tgtEl>
                                          <p:spTgt spid="49"/>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53" presetClass="entr" presetSubtype="0" fill="hold" nodeType="clickEffect">
                                  <p:stCondLst>
                                    <p:cond delay="0"/>
                                  </p:stCondLst>
                                  <p:childTnLst>
                                    <p:set>
                                      <p:cBhvr>
                                        <p:cTn id="106" dur="1" fill="hold">
                                          <p:stCondLst>
                                            <p:cond delay="0"/>
                                          </p:stCondLst>
                                        </p:cTn>
                                        <p:tgtEl>
                                          <p:spTgt spid="85"/>
                                        </p:tgtEl>
                                        <p:attrNameLst>
                                          <p:attrName>style.visibility</p:attrName>
                                        </p:attrNameLst>
                                      </p:cBhvr>
                                      <p:to>
                                        <p:strVal val="visible"/>
                                      </p:to>
                                    </p:set>
                                    <p:anim calcmode="lin" valueType="num">
                                      <p:cBhvr>
                                        <p:cTn id="107" dur="750" fill="hold"/>
                                        <p:tgtEl>
                                          <p:spTgt spid="85"/>
                                        </p:tgtEl>
                                        <p:attrNameLst>
                                          <p:attrName>ppt_w</p:attrName>
                                        </p:attrNameLst>
                                      </p:cBhvr>
                                      <p:tavLst>
                                        <p:tav tm="0">
                                          <p:val>
                                            <p:fltVal val="0"/>
                                          </p:val>
                                        </p:tav>
                                        <p:tav tm="100000">
                                          <p:val>
                                            <p:strVal val="#ppt_w"/>
                                          </p:val>
                                        </p:tav>
                                      </p:tavLst>
                                    </p:anim>
                                    <p:anim calcmode="lin" valueType="num">
                                      <p:cBhvr>
                                        <p:cTn id="108" dur="750" fill="hold"/>
                                        <p:tgtEl>
                                          <p:spTgt spid="85"/>
                                        </p:tgtEl>
                                        <p:attrNameLst>
                                          <p:attrName>ppt_h</p:attrName>
                                        </p:attrNameLst>
                                      </p:cBhvr>
                                      <p:tavLst>
                                        <p:tav tm="0">
                                          <p:val>
                                            <p:fltVal val="0"/>
                                          </p:val>
                                        </p:tav>
                                        <p:tav tm="100000">
                                          <p:val>
                                            <p:strVal val="#ppt_h"/>
                                          </p:val>
                                        </p:tav>
                                      </p:tavLst>
                                    </p:anim>
                                    <p:animEffect transition="in" filter="fade">
                                      <p:cBhvr>
                                        <p:cTn id="109" dur="750"/>
                                        <p:tgtEl>
                                          <p:spTgt spid="85"/>
                                        </p:tgtEl>
                                      </p:cBhvr>
                                    </p:animEffect>
                                  </p:childTnLst>
                                </p:cTn>
                              </p:par>
                            </p:childTnLst>
                          </p:cTn>
                        </p:par>
                        <p:par>
                          <p:cTn id="110" fill="hold">
                            <p:stCondLst>
                              <p:cond delay="750"/>
                            </p:stCondLst>
                            <p:childTnLst>
                              <p:par>
                                <p:cTn id="111" presetID="2" presetClass="entr" presetSubtype="2" decel="69333" fill="hold" nodeType="afterEffect">
                                  <p:stCondLst>
                                    <p:cond delay="0"/>
                                  </p:stCondLst>
                                  <p:childTnLst>
                                    <p:set>
                                      <p:cBhvr>
                                        <p:cTn id="112" dur="1" fill="hold">
                                          <p:stCondLst>
                                            <p:cond delay="0"/>
                                          </p:stCondLst>
                                        </p:cTn>
                                        <p:tgtEl>
                                          <p:spTgt spid="52"/>
                                        </p:tgtEl>
                                        <p:attrNameLst>
                                          <p:attrName>style.visibility</p:attrName>
                                        </p:attrNameLst>
                                      </p:cBhvr>
                                      <p:to>
                                        <p:strVal val="visible"/>
                                      </p:to>
                                    </p:set>
                                    <p:anim calcmode="lin" valueType="num">
                                      <p:cBhvr additive="base">
                                        <p:cTn id="113" dur="750" fill="hold"/>
                                        <p:tgtEl>
                                          <p:spTgt spid="52"/>
                                        </p:tgtEl>
                                        <p:attrNameLst>
                                          <p:attrName>ppt_x</p:attrName>
                                        </p:attrNameLst>
                                      </p:cBhvr>
                                      <p:tavLst>
                                        <p:tav tm="0">
                                          <p:val>
                                            <p:strVal val="1+#ppt_w/2"/>
                                          </p:val>
                                        </p:tav>
                                        <p:tav tm="100000">
                                          <p:val>
                                            <p:strVal val="#ppt_x"/>
                                          </p:val>
                                        </p:tav>
                                      </p:tavLst>
                                    </p:anim>
                                    <p:anim calcmode="lin" valueType="num">
                                      <p:cBhvr additive="base">
                                        <p:cTn id="114" dur="75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1" name="图片 23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91" name="Freeform 124"/>
          <p:cNvSpPr>
            <a:spLocks noEditPoints="1"/>
          </p:cNvSpPr>
          <p:nvPr/>
        </p:nvSpPr>
        <p:spPr bwMode="auto">
          <a:xfrm>
            <a:off x="1621103" y="3624957"/>
            <a:ext cx="400675" cy="45823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2" name="Freeform 125"/>
          <p:cNvSpPr>
            <a:spLocks noEditPoints="1"/>
          </p:cNvSpPr>
          <p:nvPr/>
        </p:nvSpPr>
        <p:spPr bwMode="auto">
          <a:xfrm>
            <a:off x="1643239" y="2518259"/>
            <a:ext cx="320983" cy="506932"/>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3" name="Freeform 126"/>
          <p:cNvSpPr>
            <a:spLocks noEditPoints="1"/>
          </p:cNvSpPr>
          <p:nvPr/>
        </p:nvSpPr>
        <p:spPr bwMode="auto">
          <a:xfrm>
            <a:off x="1585683" y="1473543"/>
            <a:ext cx="436094" cy="444950"/>
          </a:xfrm>
          <a:custGeom>
            <a:avLst/>
            <a:gdLst>
              <a:gd name="T0" fmla="*/ 87 w 91"/>
              <a:gd name="T1" fmla="*/ 39 h 93"/>
              <a:gd name="T2" fmla="*/ 91 w 91"/>
              <a:gd name="T3" fmla="*/ 46 h 93"/>
              <a:gd name="T4" fmla="*/ 91 w 91"/>
              <a:gd name="T5" fmla="*/ 83 h 93"/>
              <a:gd name="T6" fmla="*/ 81 w 91"/>
              <a:gd name="T7" fmla="*/ 93 h 93"/>
              <a:gd name="T8" fmla="*/ 10 w 91"/>
              <a:gd name="T9" fmla="*/ 93 h 93"/>
              <a:gd name="T10" fmla="*/ 0 w 91"/>
              <a:gd name="T11" fmla="*/ 83 h 93"/>
              <a:gd name="T12" fmla="*/ 0 w 91"/>
              <a:gd name="T13" fmla="*/ 46 h 93"/>
              <a:gd name="T14" fmla="*/ 3 w 91"/>
              <a:gd name="T15" fmla="*/ 40 h 93"/>
              <a:gd name="T16" fmla="*/ 3 w 91"/>
              <a:gd name="T17" fmla="*/ 40 h 93"/>
              <a:gd name="T18" fmla="*/ 3 w 91"/>
              <a:gd name="T19" fmla="*/ 40 h 93"/>
              <a:gd name="T20" fmla="*/ 3 w 91"/>
              <a:gd name="T21" fmla="*/ 39 h 93"/>
              <a:gd name="T22" fmla="*/ 40 w 91"/>
              <a:gd name="T23" fmla="*/ 3 h 93"/>
              <a:gd name="T24" fmla="*/ 51 w 91"/>
              <a:gd name="T25" fmla="*/ 3 h 93"/>
              <a:gd name="T26" fmla="*/ 87 w 91"/>
              <a:gd name="T27" fmla="*/ 39 h 93"/>
              <a:gd name="T28" fmla="*/ 16 w 91"/>
              <a:gd name="T29" fmla="*/ 30 h 93"/>
              <a:gd name="T30" fmla="*/ 16 w 91"/>
              <a:gd name="T31" fmla="*/ 52 h 93"/>
              <a:gd name="T32" fmla="*/ 46 w 91"/>
              <a:gd name="T33" fmla="*/ 75 h 93"/>
              <a:gd name="T34" fmla="*/ 73 w 91"/>
              <a:gd name="T35" fmla="*/ 54 h 93"/>
              <a:gd name="T36" fmla="*/ 73 w 91"/>
              <a:gd name="T37" fmla="*/ 30 h 93"/>
              <a:gd name="T38" fmla="*/ 16 w 91"/>
              <a:gd name="T39" fmla="*/ 30 h 93"/>
              <a:gd name="T40" fmla="*/ 26 w 91"/>
              <a:gd name="T41" fmla="*/ 35 h 93"/>
              <a:gd name="T42" fmla="*/ 26 w 91"/>
              <a:gd name="T43" fmla="*/ 39 h 93"/>
              <a:gd name="T44" fmla="*/ 64 w 91"/>
              <a:gd name="T45" fmla="*/ 39 h 93"/>
              <a:gd name="T46" fmla="*/ 64 w 91"/>
              <a:gd name="T47" fmla="*/ 35 h 93"/>
              <a:gd name="T48" fmla="*/ 26 w 91"/>
              <a:gd name="T49" fmla="*/ 35 h 93"/>
              <a:gd name="T50" fmla="*/ 26 w 91"/>
              <a:gd name="T51" fmla="*/ 51 h 93"/>
              <a:gd name="T52" fmla="*/ 26 w 91"/>
              <a:gd name="T53" fmla="*/ 55 h 93"/>
              <a:gd name="T54" fmla="*/ 64 w 91"/>
              <a:gd name="T55" fmla="*/ 55 h 93"/>
              <a:gd name="T56" fmla="*/ 64 w 91"/>
              <a:gd name="T57" fmla="*/ 51 h 93"/>
              <a:gd name="T58" fmla="*/ 26 w 91"/>
              <a:gd name="T59" fmla="*/ 51 h 93"/>
              <a:gd name="T60" fmla="*/ 26 w 91"/>
              <a:gd name="T61" fmla="*/ 43 h 93"/>
              <a:gd name="T62" fmla="*/ 26 w 91"/>
              <a:gd name="T63" fmla="*/ 47 h 93"/>
              <a:gd name="T64" fmla="*/ 64 w 91"/>
              <a:gd name="T65" fmla="*/ 47 h 93"/>
              <a:gd name="T66" fmla="*/ 64 w 91"/>
              <a:gd name="T67" fmla="*/ 43 h 93"/>
              <a:gd name="T68" fmla="*/ 26 w 91"/>
              <a:gd name="T69" fmla="*/ 43 h 93"/>
              <a:gd name="T70" fmla="*/ 10 w 91"/>
              <a:gd name="T71" fmla="*/ 87 h 93"/>
              <a:gd name="T72" fmla="*/ 28 w 91"/>
              <a:gd name="T73" fmla="*/ 70 h 93"/>
              <a:gd name="T74" fmla="*/ 28 w 91"/>
              <a:gd name="T75" fmla="*/ 67 h 93"/>
              <a:gd name="T76" fmla="*/ 26 w 91"/>
              <a:gd name="T77" fmla="*/ 67 h 93"/>
              <a:gd name="T78" fmla="*/ 8 w 91"/>
              <a:gd name="T79" fmla="*/ 84 h 93"/>
              <a:gd name="T80" fmla="*/ 8 w 91"/>
              <a:gd name="T81" fmla="*/ 87 h 93"/>
              <a:gd name="T82" fmla="*/ 10 w 91"/>
              <a:gd name="T83" fmla="*/ 87 h 93"/>
              <a:gd name="T84" fmla="*/ 85 w 91"/>
              <a:gd name="T85" fmla="*/ 84 h 93"/>
              <a:gd name="T86" fmla="*/ 67 w 91"/>
              <a:gd name="T87" fmla="*/ 67 h 93"/>
              <a:gd name="T88" fmla="*/ 64 w 91"/>
              <a:gd name="T89" fmla="*/ 67 h 93"/>
              <a:gd name="T90" fmla="*/ 64 w 91"/>
              <a:gd name="T91" fmla="*/ 70 h 93"/>
              <a:gd name="T92" fmla="*/ 82 w 91"/>
              <a:gd name="T93" fmla="*/ 87 h 93"/>
              <a:gd name="T94" fmla="*/ 85 w 91"/>
              <a:gd name="T95" fmla="*/ 87 h 93"/>
              <a:gd name="T96" fmla="*/ 85 w 91"/>
              <a:gd name="T97" fmla="*/ 8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1" h="93">
                <a:moveTo>
                  <a:pt x="87" y="39"/>
                </a:moveTo>
                <a:cubicBezTo>
                  <a:pt x="89" y="40"/>
                  <a:pt x="91" y="43"/>
                  <a:pt x="91" y="46"/>
                </a:cubicBezTo>
                <a:cubicBezTo>
                  <a:pt x="91" y="83"/>
                  <a:pt x="91" y="83"/>
                  <a:pt x="91" y="83"/>
                </a:cubicBezTo>
                <a:cubicBezTo>
                  <a:pt x="91" y="89"/>
                  <a:pt x="86" y="93"/>
                  <a:pt x="81" y="93"/>
                </a:cubicBezTo>
                <a:cubicBezTo>
                  <a:pt x="10" y="93"/>
                  <a:pt x="10" y="93"/>
                  <a:pt x="10" y="93"/>
                </a:cubicBezTo>
                <a:cubicBezTo>
                  <a:pt x="5" y="93"/>
                  <a:pt x="0" y="89"/>
                  <a:pt x="0" y="83"/>
                </a:cubicBezTo>
                <a:cubicBezTo>
                  <a:pt x="0" y="46"/>
                  <a:pt x="0" y="46"/>
                  <a:pt x="0" y="46"/>
                </a:cubicBezTo>
                <a:cubicBezTo>
                  <a:pt x="0" y="44"/>
                  <a:pt x="1" y="41"/>
                  <a:pt x="3" y="40"/>
                </a:cubicBezTo>
                <a:cubicBezTo>
                  <a:pt x="3" y="40"/>
                  <a:pt x="3" y="40"/>
                  <a:pt x="3" y="40"/>
                </a:cubicBezTo>
                <a:cubicBezTo>
                  <a:pt x="3" y="40"/>
                  <a:pt x="3" y="40"/>
                  <a:pt x="3" y="40"/>
                </a:cubicBezTo>
                <a:cubicBezTo>
                  <a:pt x="3" y="40"/>
                  <a:pt x="3" y="40"/>
                  <a:pt x="3" y="39"/>
                </a:cubicBezTo>
                <a:cubicBezTo>
                  <a:pt x="40" y="3"/>
                  <a:pt x="40" y="3"/>
                  <a:pt x="40" y="3"/>
                </a:cubicBezTo>
                <a:cubicBezTo>
                  <a:pt x="43" y="0"/>
                  <a:pt x="47" y="0"/>
                  <a:pt x="51" y="3"/>
                </a:cubicBezTo>
                <a:cubicBezTo>
                  <a:pt x="87" y="39"/>
                  <a:pt x="87" y="39"/>
                  <a:pt x="87" y="39"/>
                </a:cubicBezTo>
                <a:close/>
                <a:moveTo>
                  <a:pt x="16" y="30"/>
                </a:moveTo>
                <a:cubicBezTo>
                  <a:pt x="16" y="52"/>
                  <a:pt x="16" y="52"/>
                  <a:pt x="16" y="52"/>
                </a:cubicBezTo>
                <a:cubicBezTo>
                  <a:pt x="46" y="75"/>
                  <a:pt x="46" y="75"/>
                  <a:pt x="46" y="75"/>
                </a:cubicBezTo>
                <a:cubicBezTo>
                  <a:pt x="73" y="54"/>
                  <a:pt x="73" y="54"/>
                  <a:pt x="73" y="54"/>
                </a:cubicBezTo>
                <a:cubicBezTo>
                  <a:pt x="73" y="30"/>
                  <a:pt x="73" y="30"/>
                  <a:pt x="73" y="30"/>
                </a:cubicBezTo>
                <a:cubicBezTo>
                  <a:pt x="16" y="30"/>
                  <a:pt x="16" y="30"/>
                  <a:pt x="16" y="30"/>
                </a:cubicBezTo>
                <a:close/>
                <a:moveTo>
                  <a:pt x="26" y="35"/>
                </a:moveTo>
                <a:cubicBezTo>
                  <a:pt x="26" y="39"/>
                  <a:pt x="26" y="39"/>
                  <a:pt x="26" y="39"/>
                </a:cubicBezTo>
                <a:cubicBezTo>
                  <a:pt x="64" y="39"/>
                  <a:pt x="64" y="39"/>
                  <a:pt x="64" y="39"/>
                </a:cubicBezTo>
                <a:cubicBezTo>
                  <a:pt x="64" y="35"/>
                  <a:pt x="64" y="35"/>
                  <a:pt x="64" y="35"/>
                </a:cubicBezTo>
                <a:cubicBezTo>
                  <a:pt x="26" y="35"/>
                  <a:pt x="26" y="35"/>
                  <a:pt x="26" y="35"/>
                </a:cubicBezTo>
                <a:close/>
                <a:moveTo>
                  <a:pt x="26" y="51"/>
                </a:moveTo>
                <a:cubicBezTo>
                  <a:pt x="26" y="55"/>
                  <a:pt x="26" y="55"/>
                  <a:pt x="26" y="55"/>
                </a:cubicBezTo>
                <a:cubicBezTo>
                  <a:pt x="64" y="55"/>
                  <a:pt x="64" y="55"/>
                  <a:pt x="64" y="55"/>
                </a:cubicBezTo>
                <a:cubicBezTo>
                  <a:pt x="64" y="51"/>
                  <a:pt x="64" y="51"/>
                  <a:pt x="64" y="51"/>
                </a:cubicBezTo>
                <a:cubicBezTo>
                  <a:pt x="26" y="51"/>
                  <a:pt x="26" y="51"/>
                  <a:pt x="26" y="51"/>
                </a:cubicBezTo>
                <a:close/>
                <a:moveTo>
                  <a:pt x="26" y="43"/>
                </a:moveTo>
                <a:cubicBezTo>
                  <a:pt x="26" y="47"/>
                  <a:pt x="26" y="47"/>
                  <a:pt x="26" y="47"/>
                </a:cubicBezTo>
                <a:cubicBezTo>
                  <a:pt x="64" y="47"/>
                  <a:pt x="64" y="47"/>
                  <a:pt x="64" y="47"/>
                </a:cubicBezTo>
                <a:cubicBezTo>
                  <a:pt x="64" y="43"/>
                  <a:pt x="64" y="43"/>
                  <a:pt x="64" y="43"/>
                </a:cubicBezTo>
                <a:cubicBezTo>
                  <a:pt x="26" y="43"/>
                  <a:pt x="26" y="43"/>
                  <a:pt x="26" y="43"/>
                </a:cubicBezTo>
                <a:close/>
                <a:moveTo>
                  <a:pt x="10" y="87"/>
                </a:moveTo>
                <a:cubicBezTo>
                  <a:pt x="28" y="70"/>
                  <a:pt x="28" y="70"/>
                  <a:pt x="28" y="70"/>
                </a:cubicBezTo>
                <a:cubicBezTo>
                  <a:pt x="29" y="69"/>
                  <a:pt x="29" y="68"/>
                  <a:pt x="28" y="67"/>
                </a:cubicBezTo>
                <a:cubicBezTo>
                  <a:pt x="28" y="66"/>
                  <a:pt x="27" y="66"/>
                  <a:pt x="26" y="67"/>
                </a:cubicBezTo>
                <a:cubicBezTo>
                  <a:pt x="8" y="84"/>
                  <a:pt x="8" y="84"/>
                  <a:pt x="8" y="84"/>
                </a:cubicBezTo>
                <a:cubicBezTo>
                  <a:pt x="7" y="85"/>
                  <a:pt x="7" y="86"/>
                  <a:pt x="8" y="87"/>
                </a:cubicBezTo>
                <a:cubicBezTo>
                  <a:pt x="8" y="88"/>
                  <a:pt x="10" y="88"/>
                  <a:pt x="10" y="87"/>
                </a:cubicBezTo>
                <a:close/>
                <a:moveTo>
                  <a:pt x="85" y="84"/>
                </a:moveTo>
                <a:cubicBezTo>
                  <a:pt x="67" y="67"/>
                  <a:pt x="67" y="67"/>
                  <a:pt x="67" y="67"/>
                </a:cubicBezTo>
                <a:cubicBezTo>
                  <a:pt x="66" y="66"/>
                  <a:pt x="65" y="66"/>
                  <a:pt x="64" y="67"/>
                </a:cubicBezTo>
                <a:cubicBezTo>
                  <a:pt x="63" y="68"/>
                  <a:pt x="63" y="69"/>
                  <a:pt x="64" y="70"/>
                </a:cubicBezTo>
                <a:cubicBezTo>
                  <a:pt x="82" y="87"/>
                  <a:pt x="82" y="87"/>
                  <a:pt x="82" y="87"/>
                </a:cubicBezTo>
                <a:cubicBezTo>
                  <a:pt x="83" y="88"/>
                  <a:pt x="84" y="88"/>
                  <a:pt x="85" y="87"/>
                </a:cubicBezTo>
                <a:cubicBezTo>
                  <a:pt x="85" y="86"/>
                  <a:pt x="85" y="85"/>
                  <a:pt x="85" y="84"/>
                </a:cubicBezTo>
                <a:close/>
              </a:path>
            </a:pathLst>
          </a:custGeom>
          <a:solidFill>
            <a:srgbClr val="0070C0"/>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4" name="Freeform 127"/>
          <p:cNvSpPr>
            <a:spLocks noEditPoints="1"/>
          </p:cNvSpPr>
          <p:nvPr/>
        </p:nvSpPr>
        <p:spPr bwMode="auto">
          <a:xfrm>
            <a:off x="1520379" y="4682955"/>
            <a:ext cx="566702" cy="263429"/>
          </a:xfrm>
          <a:custGeom>
            <a:avLst/>
            <a:gdLst>
              <a:gd name="T0" fmla="*/ 49 w 256"/>
              <a:gd name="T1" fmla="*/ 0 h 119"/>
              <a:gd name="T2" fmla="*/ 49 w 256"/>
              <a:gd name="T3" fmla="*/ 0 h 119"/>
              <a:gd name="T4" fmla="*/ 51 w 256"/>
              <a:gd name="T5" fmla="*/ 0 h 119"/>
              <a:gd name="T6" fmla="*/ 51 w 256"/>
              <a:gd name="T7" fmla="*/ 0 h 119"/>
              <a:gd name="T8" fmla="*/ 151 w 256"/>
              <a:gd name="T9" fmla="*/ 0 h 119"/>
              <a:gd name="T10" fmla="*/ 170 w 256"/>
              <a:gd name="T11" fmla="*/ 22 h 119"/>
              <a:gd name="T12" fmla="*/ 215 w 256"/>
              <a:gd name="T13" fmla="*/ 22 h 119"/>
              <a:gd name="T14" fmla="*/ 256 w 256"/>
              <a:gd name="T15" fmla="*/ 67 h 119"/>
              <a:gd name="T16" fmla="*/ 243 w 256"/>
              <a:gd name="T17" fmla="*/ 67 h 119"/>
              <a:gd name="T18" fmla="*/ 243 w 256"/>
              <a:gd name="T19" fmla="*/ 110 h 119"/>
              <a:gd name="T20" fmla="*/ 243 w 256"/>
              <a:gd name="T21" fmla="*/ 119 h 119"/>
              <a:gd name="T22" fmla="*/ 235 w 256"/>
              <a:gd name="T23" fmla="*/ 119 h 119"/>
              <a:gd name="T24" fmla="*/ 17 w 256"/>
              <a:gd name="T25" fmla="*/ 119 h 119"/>
              <a:gd name="T26" fmla="*/ 10 w 256"/>
              <a:gd name="T27" fmla="*/ 119 h 119"/>
              <a:gd name="T28" fmla="*/ 10 w 256"/>
              <a:gd name="T29" fmla="*/ 110 h 119"/>
              <a:gd name="T30" fmla="*/ 10 w 256"/>
              <a:gd name="T31" fmla="*/ 67 h 119"/>
              <a:gd name="T32" fmla="*/ 6 w 256"/>
              <a:gd name="T33" fmla="*/ 67 h 119"/>
              <a:gd name="T34" fmla="*/ 0 w 256"/>
              <a:gd name="T35" fmla="*/ 54 h 119"/>
              <a:gd name="T36" fmla="*/ 49 w 256"/>
              <a:gd name="T37" fmla="*/ 2 h 119"/>
              <a:gd name="T38" fmla="*/ 49 w 256"/>
              <a:gd name="T39" fmla="*/ 0 h 119"/>
              <a:gd name="T40" fmla="*/ 49 w 256"/>
              <a:gd name="T41" fmla="*/ 0 h 119"/>
              <a:gd name="T42" fmla="*/ 204 w 256"/>
              <a:gd name="T43" fmla="*/ 67 h 119"/>
              <a:gd name="T44" fmla="*/ 204 w 256"/>
              <a:gd name="T45" fmla="*/ 89 h 119"/>
              <a:gd name="T46" fmla="*/ 187 w 256"/>
              <a:gd name="T47" fmla="*/ 89 h 119"/>
              <a:gd name="T48" fmla="*/ 187 w 256"/>
              <a:gd name="T49" fmla="*/ 67 h 119"/>
              <a:gd name="T50" fmla="*/ 170 w 256"/>
              <a:gd name="T51" fmla="*/ 67 h 119"/>
              <a:gd name="T52" fmla="*/ 159 w 256"/>
              <a:gd name="T53" fmla="*/ 54 h 119"/>
              <a:gd name="T54" fmla="*/ 97 w 256"/>
              <a:gd name="T55" fmla="*/ 54 h 119"/>
              <a:gd name="T56" fmla="*/ 60 w 256"/>
              <a:gd name="T57" fmla="*/ 13 h 119"/>
              <a:gd name="T58" fmla="*/ 23 w 256"/>
              <a:gd name="T59" fmla="*/ 52 h 119"/>
              <a:gd name="T60" fmla="*/ 26 w 256"/>
              <a:gd name="T61" fmla="*/ 52 h 119"/>
              <a:gd name="T62" fmla="*/ 26 w 256"/>
              <a:gd name="T63" fmla="*/ 60 h 119"/>
              <a:gd name="T64" fmla="*/ 26 w 256"/>
              <a:gd name="T65" fmla="*/ 101 h 119"/>
              <a:gd name="T66" fmla="*/ 101 w 256"/>
              <a:gd name="T67" fmla="*/ 101 h 119"/>
              <a:gd name="T68" fmla="*/ 101 w 256"/>
              <a:gd name="T69" fmla="*/ 63 h 119"/>
              <a:gd name="T70" fmla="*/ 123 w 256"/>
              <a:gd name="T71" fmla="*/ 63 h 119"/>
              <a:gd name="T72" fmla="*/ 123 w 256"/>
              <a:gd name="T73" fmla="*/ 101 h 119"/>
              <a:gd name="T74" fmla="*/ 228 w 256"/>
              <a:gd name="T75" fmla="*/ 101 h 119"/>
              <a:gd name="T76" fmla="*/ 226 w 256"/>
              <a:gd name="T77" fmla="*/ 67 h 119"/>
              <a:gd name="T78" fmla="*/ 204 w 256"/>
              <a:gd name="T79" fmla="*/ 67 h 119"/>
              <a:gd name="T80" fmla="*/ 204 w 256"/>
              <a:gd name="T81" fmla="*/ 67 h 119"/>
              <a:gd name="T82" fmla="*/ 140 w 256"/>
              <a:gd name="T83" fmla="*/ 65 h 119"/>
              <a:gd name="T84" fmla="*/ 140 w 256"/>
              <a:gd name="T85" fmla="*/ 89 h 119"/>
              <a:gd name="T86" fmla="*/ 157 w 256"/>
              <a:gd name="T87" fmla="*/ 89 h 119"/>
              <a:gd name="T88" fmla="*/ 157 w 256"/>
              <a:gd name="T89" fmla="*/ 65 h 119"/>
              <a:gd name="T90" fmla="*/ 140 w 256"/>
              <a:gd name="T91" fmla="*/ 65 h 119"/>
              <a:gd name="T92" fmla="*/ 140 w 256"/>
              <a:gd name="T93" fmla="*/ 65 h 119"/>
              <a:gd name="T94" fmla="*/ 49 w 256"/>
              <a:gd name="T95" fmla="*/ 65 h 119"/>
              <a:gd name="T96" fmla="*/ 49 w 256"/>
              <a:gd name="T97" fmla="*/ 89 h 119"/>
              <a:gd name="T98" fmla="*/ 66 w 256"/>
              <a:gd name="T99" fmla="*/ 89 h 119"/>
              <a:gd name="T100" fmla="*/ 66 w 256"/>
              <a:gd name="T101" fmla="*/ 65 h 119"/>
              <a:gd name="T102" fmla="*/ 49 w 256"/>
              <a:gd name="T103" fmla="*/ 65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6" h="119">
                <a:moveTo>
                  <a:pt x="49" y="0"/>
                </a:moveTo>
                <a:lnTo>
                  <a:pt x="49" y="0"/>
                </a:lnTo>
                <a:lnTo>
                  <a:pt x="51" y="0"/>
                </a:lnTo>
                <a:lnTo>
                  <a:pt x="51" y="0"/>
                </a:lnTo>
                <a:lnTo>
                  <a:pt x="151" y="0"/>
                </a:lnTo>
                <a:lnTo>
                  <a:pt x="170" y="22"/>
                </a:lnTo>
                <a:lnTo>
                  <a:pt x="215" y="22"/>
                </a:lnTo>
                <a:lnTo>
                  <a:pt x="256" y="67"/>
                </a:lnTo>
                <a:lnTo>
                  <a:pt x="243" y="67"/>
                </a:lnTo>
                <a:lnTo>
                  <a:pt x="243" y="110"/>
                </a:lnTo>
                <a:lnTo>
                  <a:pt x="243" y="119"/>
                </a:lnTo>
                <a:lnTo>
                  <a:pt x="235" y="119"/>
                </a:lnTo>
                <a:lnTo>
                  <a:pt x="17" y="119"/>
                </a:lnTo>
                <a:lnTo>
                  <a:pt x="10" y="119"/>
                </a:lnTo>
                <a:lnTo>
                  <a:pt x="10" y="110"/>
                </a:lnTo>
                <a:lnTo>
                  <a:pt x="10" y="67"/>
                </a:lnTo>
                <a:lnTo>
                  <a:pt x="6" y="67"/>
                </a:lnTo>
                <a:lnTo>
                  <a:pt x="0" y="54"/>
                </a:lnTo>
                <a:lnTo>
                  <a:pt x="49" y="2"/>
                </a:lnTo>
                <a:lnTo>
                  <a:pt x="49" y="0"/>
                </a:lnTo>
                <a:lnTo>
                  <a:pt x="49" y="0"/>
                </a:lnTo>
                <a:close/>
                <a:moveTo>
                  <a:pt x="204" y="67"/>
                </a:moveTo>
                <a:lnTo>
                  <a:pt x="204" y="89"/>
                </a:lnTo>
                <a:lnTo>
                  <a:pt x="187" y="89"/>
                </a:lnTo>
                <a:lnTo>
                  <a:pt x="187" y="67"/>
                </a:lnTo>
                <a:lnTo>
                  <a:pt x="170" y="67"/>
                </a:lnTo>
                <a:lnTo>
                  <a:pt x="159" y="54"/>
                </a:lnTo>
                <a:lnTo>
                  <a:pt x="97" y="54"/>
                </a:lnTo>
                <a:lnTo>
                  <a:pt x="60" y="13"/>
                </a:lnTo>
                <a:lnTo>
                  <a:pt x="23" y="52"/>
                </a:lnTo>
                <a:lnTo>
                  <a:pt x="26" y="52"/>
                </a:lnTo>
                <a:lnTo>
                  <a:pt x="26" y="60"/>
                </a:lnTo>
                <a:lnTo>
                  <a:pt x="26" y="101"/>
                </a:lnTo>
                <a:lnTo>
                  <a:pt x="101" y="101"/>
                </a:lnTo>
                <a:lnTo>
                  <a:pt x="101" y="63"/>
                </a:lnTo>
                <a:lnTo>
                  <a:pt x="123" y="63"/>
                </a:lnTo>
                <a:lnTo>
                  <a:pt x="123" y="101"/>
                </a:lnTo>
                <a:lnTo>
                  <a:pt x="228" y="101"/>
                </a:lnTo>
                <a:lnTo>
                  <a:pt x="226" y="67"/>
                </a:lnTo>
                <a:lnTo>
                  <a:pt x="204" y="67"/>
                </a:lnTo>
                <a:lnTo>
                  <a:pt x="204" y="67"/>
                </a:lnTo>
                <a:close/>
                <a:moveTo>
                  <a:pt x="140" y="65"/>
                </a:moveTo>
                <a:lnTo>
                  <a:pt x="140" y="89"/>
                </a:lnTo>
                <a:lnTo>
                  <a:pt x="157" y="89"/>
                </a:lnTo>
                <a:lnTo>
                  <a:pt x="157" y="65"/>
                </a:lnTo>
                <a:lnTo>
                  <a:pt x="140" y="65"/>
                </a:lnTo>
                <a:lnTo>
                  <a:pt x="140" y="65"/>
                </a:lnTo>
                <a:close/>
                <a:moveTo>
                  <a:pt x="49" y="65"/>
                </a:moveTo>
                <a:lnTo>
                  <a:pt x="49" y="89"/>
                </a:lnTo>
                <a:lnTo>
                  <a:pt x="66" y="89"/>
                </a:lnTo>
                <a:lnTo>
                  <a:pt x="66" y="65"/>
                </a:lnTo>
                <a:lnTo>
                  <a:pt x="49" y="65"/>
                </a:ln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5" name="Freeform 128"/>
          <p:cNvSpPr>
            <a:spLocks noEditPoints="1"/>
          </p:cNvSpPr>
          <p:nvPr/>
        </p:nvSpPr>
        <p:spPr bwMode="auto">
          <a:xfrm>
            <a:off x="1580356" y="5546150"/>
            <a:ext cx="441422" cy="514011"/>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rgbClr val="0070C0"/>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96" name="Group 163"/>
          <p:cNvGrpSpPr/>
          <p:nvPr/>
        </p:nvGrpSpPr>
        <p:grpSpPr>
          <a:xfrm>
            <a:off x="2136076" y="1412185"/>
            <a:ext cx="3252334" cy="605119"/>
            <a:chOff x="2668905" y="5131080"/>
            <a:chExt cx="2389621" cy="573805"/>
          </a:xfrm>
        </p:grpSpPr>
        <p:sp>
          <p:nvSpPr>
            <p:cNvPr id="97" name="TextBox 148"/>
            <p:cNvSpPr txBox="1"/>
            <p:nvPr/>
          </p:nvSpPr>
          <p:spPr>
            <a:xfrm>
              <a:off x="2673801" y="5131080"/>
              <a:ext cx="1059069" cy="311549"/>
            </a:xfrm>
            <a:prstGeom prst="rect">
              <a:avLst/>
            </a:prstGeom>
            <a:noFill/>
          </p:spPr>
          <p:txBody>
            <a:bodyPr wrap="none" rtlCol="0">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8" name="Rectangle 162"/>
            <p:cNvSpPr/>
            <p:nvPr/>
          </p:nvSpPr>
          <p:spPr>
            <a:xfrm>
              <a:off x="2668905" y="5337155"/>
              <a:ext cx="2389621" cy="367730"/>
            </a:xfrm>
            <a:prstGeom prst="rect">
              <a:avLst/>
            </a:prstGeom>
          </p:spPr>
          <p:txBody>
            <a:bodyPr wrap="square">
              <a:spAutoFit/>
            </a:bodyPr>
            <a:lstStyle/>
            <a:p>
              <a:pPr algn="just">
                <a:lnSpc>
                  <a:spcPct val="12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GB"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99" name="Group 164"/>
          <p:cNvGrpSpPr/>
          <p:nvPr/>
        </p:nvGrpSpPr>
        <p:grpSpPr>
          <a:xfrm>
            <a:off x="2136076" y="2496764"/>
            <a:ext cx="3252334" cy="596250"/>
            <a:chOff x="2668905" y="5139490"/>
            <a:chExt cx="2389621" cy="565395"/>
          </a:xfrm>
        </p:grpSpPr>
        <p:sp>
          <p:nvSpPr>
            <p:cNvPr id="100" name="TextBox 165"/>
            <p:cNvSpPr txBox="1"/>
            <p:nvPr/>
          </p:nvSpPr>
          <p:spPr>
            <a:xfrm>
              <a:off x="2671031" y="5139490"/>
              <a:ext cx="1059069" cy="311549"/>
            </a:xfrm>
            <a:prstGeom prst="rect">
              <a:avLst/>
            </a:prstGeom>
            <a:noFill/>
          </p:spPr>
          <p:txBody>
            <a:bodyPr wrap="none" rtlCol="0">
              <a:spAutoFit/>
            </a:bodyPr>
            <a:lstStyle/>
            <a:p>
              <a:pP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1" name="Rectangle 166"/>
            <p:cNvSpPr/>
            <p:nvPr/>
          </p:nvSpPr>
          <p:spPr>
            <a:xfrm>
              <a:off x="2668905" y="5337155"/>
              <a:ext cx="2389621" cy="367730"/>
            </a:xfrm>
            <a:prstGeom prst="rect">
              <a:avLst/>
            </a:prstGeom>
          </p:spPr>
          <p:txBody>
            <a:bodyPr wrap="square">
              <a:spAutoFit/>
            </a:bodyPr>
            <a:lstStyle/>
            <a:p>
              <a:pPr algn="just">
                <a:lnSpc>
                  <a:spcPct val="12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GB"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2" name="Group 167"/>
          <p:cNvGrpSpPr/>
          <p:nvPr/>
        </p:nvGrpSpPr>
        <p:grpSpPr>
          <a:xfrm>
            <a:off x="2136076" y="3549783"/>
            <a:ext cx="3252334" cy="625581"/>
            <a:chOff x="2668905" y="5111677"/>
            <a:chExt cx="2389621" cy="593208"/>
          </a:xfrm>
        </p:grpSpPr>
        <p:sp>
          <p:nvSpPr>
            <p:cNvPr id="103" name="TextBox 168"/>
            <p:cNvSpPr txBox="1"/>
            <p:nvPr/>
          </p:nvSpPr>
          <p:spPr>
            <a:xfrm>
              <a:off x="2680226" y="5111677"/>
              <a:ext cx="1059069" cy="311549"/>
            </a:xfrm>
            <a:prstGeom prst="rect">
              <a:avLst/>
            </a:prstGeom>
            <a:noFill/>
          </p:spPr>
          <p:txBody>
            <a:bodyPr wrap="none" rtlCol="0">
              <a:spAutoFit/>
            </a:bodyPr>
            <a:lstStyle/>
            <a:p>
              <a:pP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4" name="Rectangle 169"/>
            <p:cNvSpPr/>
            <p:nvPr/>
          </p:nvSpPr>
          <p:spPr>
            <a:xfrm>
              <a:off x="2668905" y="5337155"/>
              <a:ext cx="2389621" cy="367730"/>
            </a:xfrm>
            <a:prstGeom prst="rect">
              <a:avLst/>
            </a:prstGeom>
          </p:spPr>
          <p:txBody>
            <a:bodyPr wrap="square">
              <a:spAutoFit/>
            </a:bodyPr>
            <a:lstStyle/>
            <a:p>
              <a:pPr algn="just">
                <a:lnSpc>
                  <a:spcPct val="12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GB"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5" name="Group 170"/>
          <p:cNvGrpSpPr/>
          <p:nvPr/>
        </p:nvGrpSpPr>
        <p:grpSpPr>
          <a:xfrm>
            <a:off x="2120008" y="4522234"/>
            <a:ext cx="3266187" cy="613723"/>
            <a:chOff x="2658727" y="5122921"/>
            <a:chExt cx="2399799" cy="581964"/>
          </a:xfrm>
        </p:grpSpPr>
        <p:sp>
          <p:nvSpPr>
            <p:cNvPr id="106" name="TextBox 171"/>
            <p:cNvSpPr txBox="1"/>
            <p:nvPr/>
          </p:nvSpPr>
          <p:spPr>
            <a:xfrm>
              <a:off x="2658727" y="5122921"/>
              <a:ext cx="1059069" cy="311549"/>
            </a:xfrm>
            <a:prstGeom prst="rect">
              <a:avLst/>
            </a:prstGeom>
            <a:noFill/>
          </p:spPr>
          <p:txBody>
            <a:bodyPr wrap="none" rtlCol="0">
              <a:spAutoFit/>
            </a:bodyPr>
            <a:lstStyle/>
            <a:p>
              <a:pPr>
                <a:lnSpc>
                  <a:spcPct val="120000"/>
                </a:lnSpc>
              </a:pPr>
              <a:r>
                <a:rPr lang="zh-CN" altLang="en-US" sz="14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7" name="Rectangle 172"/>
            <p:cNvSpPr/>
            <p:nvPr/>
          </p:nvSpPr>
          <p:spPr>
            <a:xfrm>
              <a:off x="2668905" y="5337155"/>
              <a:ext cx="2389621" cy="367730"/>
            </a:xfrm>
            <a:prstGeom prst="rect">
              <a:avLst/>
            </a:prstGeom>
          </p:spPr>
          <p:txBody>
            <a:bodyPr wrap="square">
              <a:spAutoFit/>
            </a:bodyPr>
            <a:lstStyle/>
            <a:p>
              <a:pPr algn="just">
                <a:lnSpc>
                  <a:spcPct val="12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zh-CN" altLang="en-US" sz="8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，修改</a:t>
              </a: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文字内容，也可以直接复制你的内容到此。请替换文字内容</a:t>
              </a:r>
              <a:r>
                <a:rPr lang="zh-CN" altLang="en-US" sz="800" dirty="0" smtClean="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，修改</a:t>
              </a: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文字内容，也可以直接复制你的内容到此。</a:t>
              </a:r>
              <a:endParaRPr lang="en-GB"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08" name="Group 173"/>
          <p:cNvGrpSpPr/>
          <p:nvPr/>
        </p:nvGrpSpPr>
        <p:grpSpPr>
          <a:xfrm>
            <a:off x="2110402" y="5501397"/>
            <a:ext cx="3274468" cy="623055"/>
            <a:chOff x="2652642" y="5114073"/>
            <a:chExt cx="2405884" cy="590812"/>
          </a:xfrm>
        </p:grpSpPr>
        <p:sp>
          <p:nvSpPr>
            <p:cNvPr id="109" name="TextBox 174"/>
            <p:cNvSpPr txBox="1"/>
            <p:nvPr/>
          </p:nvSpPr>
          <p:spPr>
            <a:xfrm>
              <a:off x="2652642" y="5114073"/>
              <a:ext cx="1059070" cy="311549"/>
            </a:xfrm>
            <a:prstGeom prst="rect">
              <a:avLst/>
            </a:prstGeom>
            <a:noFill/>
          </p:spPr>
          <p:txBody>
            <a:bodyPr wrap="none" rtlCol="0">
              <a:spAutoFit/>
            </a:bodyPr>
            <a:lstStyle/>
            <a:p>
              <a:pPr>
                <a:lnSpc>
                  <a:spcPct val="120000"/>
                </a:lnSpc>
              </a:pPr>
              <a:r>
                <a:rPr lang="zh-CN" altLang="en-US"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endParaRPr lang="en-GB" altLang="zh-CN" sz="14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0" name="Rectangle 175"/>
            <p:cNvSpPr/>
            <p:nvPr/>
          </p:nvSpPr>
          <p:spPr>
            <a:xfrm>
              <a:off x="2668905" y="5337155"/>
              <a:ext cx="2389621" cy="367730"/>
            </a:xfrm>
            <a:prstGeom prst="rect">
              <a:avLst/>
            </a:prstGeom>
          </p:spPr>
          <p:txBody>
            <a:bodyPr wrap="square">
              <a:spAutoFit/>
            </a:bodyPr>
            <a:lstStyle/>
            <a:p>
              <a:pPr algn="just">
                <a:lnSpc>
                  <a:spcPct val="12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请替换文字内容，修改文字内容，也可以直接复制你的内容到此。请替换文字内容，修改文字内容，也可以直接复制你的内容到此。</a:t>
              </a:r>
              <a:endParaRPr lang="en-GB" altLang="zh-CN" sz="800" dirty="0">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111" name="Group 3"/>
          <p:cNvGrpSpPr/>
          <p:nvPr/>
        </p:nvGrpSpPr>
        <p:grpSpPr>
          <a:xfrm>
            <a:off x="5539321" y="1629507"/>
            <a:ext cx="5637448" cy="4601523"/>
            <a:chOff x="5219709" y="1650283"/>
            <a:chExt cx="6046898" cy="4935733"/>
          </a:xfrm>
        </p:grpSpPr>
        <p:sp>
          <p:nvSpPr>
            <p:cNvPr id="112" name="Freeform 5"/>
            <p:cNvSpPr>
              <a:spLocks/>
            </p:cNvSpPr>
            <p:nvPr/>
          </p:nvSpPr>
          <p:spPr bwMode="auto">
            <a:xfrm>
              <a:off x="6016344" y="4895070"/>
              <a:ext cx="1470504" cy="1167622"/>
            </a:xfrm>
            <a:custGeom>
              <a:avLst/>
              <a:gdLst>
                <a:gd name="T0" fmla="*/ 818 w 1641"/>
                <a:gd name="T1" fmla="*/ 0 h 1303"/>
                <a:gd name="T2" fmla="*/ 0 w 1641"/>
                <a:gd name="T3" fmla="*/ 1303 h 1303"/>
                <a:gd name="T4" fmla="*/ 1641 w 1641"/>
                <a:gd name="T5" fmla="*/ 1007 h 1303"/>
              </a:gdLst>
              <a:ahLst/>
              <a:cxnLst>
                <a:cxn ang="0">
                  <a:pos x="T0" y="T1"/>
                </a:cxn>
                <a:cxn ang="0">
                  <a:pos x="T2" y="T3"/>
                </a:cxn>
                <a:cxn ang="0">
                  <a:pos x="T4" y="T5"/>
                </a:cxn>
              </a:cxnLst>
              <a:rect l="0" t="0" r="r" b="b"/>
              <a:pathLst>
                <a:path w="1641" h="1303">
                  <a:moveTo>
                    <a:pt x="818" y="0"/>
                  </a:moveTo>
                  <a:lnTo>
                    <a:pt x="0" y="1303"/>
                  </a:lnTo>
                  <a:lnTo>
                    <a:pt x="1641" y="1007"/>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3" name="Freeform 6"/>
            <p:cNvSpPr>
              <a:spLocks/>
            </p:cNvSpPr>
            <p:nvPr/>
          </p:nvSpPr>
          <p:spPr bwMode="auto">
            <a:xfrm>
              <a:off x="8280794" y="5797446"/>
              <a:ext cx="733908" cy="633545"/>
            </a:xfrm>
            <a:custGeom>
              <a:avLst/>
              <a:gdLst>
                <a:gd name="T0" fmla="*/ 0 w 819"/>
                <a:gd name="T1" fmla="*/ 707 h 707"/>
                <a:gd name="T2" fmla="*/ 819 w 819"/>
                <a:gd name="T3" fmla="*/ 0 h 707"/>
                <a:gd name="T4" fmla="*/ 819 w 819"/>
                <a:gd name="T5" fmla="*/ 0 h 707"/>
              </a:gdLst>
              <a:ahLst/>
              <a:cxnLst>
                <a:cxn ang="0">
                  <a:pos x="T0" y="T1"/>
                </a:cxn>
                <a:cxn ang="0">
                  <a:pos x="T2" y="T3"/>
                </a:cxn>
                <a:cxn ang="0">
                  <a:pos x="T4" y="T5"/>
                </a:cxn>
              </a:cxnLst>
              <a:rect l="0" t="0" r="r" b="b"/>
              <a:pathLst>
                <a:path w="819" h="707">
                  <a:moveTo>
                    <a:pt x="0" y="707"/>
                  </a:moveTo>
                  <a:lnTo>
                    <a:pt x="819" y="0"/>
                  </a:lnTo>
                  <a:lnTo>
                    <a:pt x="819" y="0"/>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4" name="Freeform 7"/>
            <p:cNvSpPr>
              <a:spLocks/>
            </p:cNvSpPr>
            <p:nvPr/>
          </p:nvSpPr>
          <p:spPr bwMode="auto">
            <a:xfrm>
              <a:off x="9294286" y="1863555"/>
              <a:ext cx="1790412" cy="1106687"/>
            </a:xfrm>
            <a:custGeom>
              <a:avLst/>
              <a:gdLst>
                <a:gd name="T0" fmla="*/ 0 w 1998"/>
                <a:gd name="T1" fmla="*/ 949 h 1235"/>
                <a:gd name="T2" fmla="*/ 551 w 1998"/>
                <a:gd name="T3" fmla="*/ 0 h 1235"/>
                <a:gd name="T4" fmla="*/ 804 w 1998"/>
                <a:gd name="T5" fmla="*/ 795 h 1235"/>
                <a:gd name="T6" fmla="*/ 1998 w 1998"/>
                <a:gd name="T7" fmla="*/ 542 h 1235"/>
                <a:gd name="T8" fmla="*/ 1998 w 1998"/>
                <a:gd name="T9" fmla="*/ 1235 h 1235"/>
                <a:gd name="T10" fmla="*/ 804 w 1998"/>
                <a:gd name="T11" fmla="*/ 795 h 1235"/>
              </a:gdLst>
              <a:ahLst/>
              <a:cxnLst>
                <a:cxn ang="0">
                  <a:pos x="T0" y="T1"/>
                </a:cxn>
                <a:cxn ang="0">
                  <a:pos x="T2" y="T3"/>
                </a:cxn>
                <a:cxn ang="0">
                  <a:pos x="T4" y="T5"/>
                </a:cxn>
                <a:cxn ang="0">
                  <a:pos x="T6" y="T7"/>
                </a:cxn>
                <a:cxn ang="0">
                  <a:pos x="T8" y="T9"/>
                </a:cxn>
                <a:cxn ang="0">
                  <a:pos x="T10" y="T11"/>
                </a:cxn>
              </a:cxnLst>
              <a:rect l="0" t="0" r="r" b="b"/>
              <a:pathLst>
                <a:path w="1998" h="1235">
                  <a:moveTo>
                    <a:pt x="0" y="949"/>
                  </a:moveTo>
                  <a:lnTo>
                    <a:pt x="551" y="0"/>
                  </a:lnTo>
                  <a:lnTo>
                    <a:pt x="804" y="795"/>
                  </a:lnTo>
                  <a:lnTo>
                    <a:pt x="1998" y="542"/>
                  </a:lnTo>
                  <a:lnTo>
                    <a:pt x="1998" y="1235"/>
                  </a:lnTo>
                  <a:lnTo>
                    <a:pt x="804" y="795"/>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5" name="Freeform 8"/>
            <p:cNvSpPr>
              <a:spLocks/>
            </p:cNvSpPr>
            <p:nvPr/>
          </p:nvSpPr>
          <p:spPr bwMode="auto">
            <a:xfrm>
              <a:off x="5873864" y="1756023"/>
              <a:ext cx="1894360" cy="919401"/>
            </a:xfrm>
            <a:custGeom>
              <a:avLst/>
              <a:gdLst>
                <a:gd name="T0" fmla="*/ 0 w 2114"/>
                <a:gd name="T1" fmla="*/ 0 h 1026"/>
                <a:gd name="T2" fmla="*/ 327 w 2114"/>
                <a:gd name="T3" fmla="*/ 1026 h 1026"/>
                <a:gd name="T4" fmla="*/ 2114 w 2114"/>
                <a:gd name="T5" fmla="*/ 563 h 1026"/>
                <a:gd name="T6" fmla="*/ 0 w 2114"/>
                <a:gd name="T7" fmla="*/ 0 h 1026"/>
              </a:gdLst>
              <a:ahLst/>
              <a:cxnLst>
                <a:cxn ang="0">
                  <a:pos x="T0" y="T1"/>
                </a:cxn>
                <a:cxn ang="0">
                  <a:pos x="T2" y="T3"/>
                </a:cxn>
                <a:cxn ang="0">
                  <a:pos x="T4" y="T5"/>
                </a:cxn>
                <a:cxn ang="0">
                  <a:pos x="T6" y="T7"/>
                </a:cxn>
              </a:cxnLst>
              <a:rect l="0" t="0" r="r" b="b"/>
              <a:pathLst>
                <a:path w="2114" h="1026">
                  <a:moveTo>
                    <a:pt x="0" y="0"/>
                  </a:moveTo>
                  <a:lnTo>
                    <a:pt x="327" y="1026"/>
                  </a:lnTo>
                  <a:lnTo>
                    <a:pt x="2114" y="563"/>
                  </a:lnTo>
                  <a:lnTo>
                    <a:pt x="0" y="0"/>
                  </a:lnTo>
                  <a:close/>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6" name="Freeform 9"/>
            <p:cNvSpPr>
              <a:spLocks/>
            </p:cNvSpPr>
            <p:nvPr/>
          </p:nvSpPr>
          <p:spPr bwMode="auto">
            <a:xfrm>
              <a:off x="8976170" y="5500836"/>
              <a:ext cx="1220491" cy="1002739"/>
            </a:xfrm>
            <a:custGeom>
              <a:avLst/>
              <a:gdLst>
                <a:gd name="T0" fmla="*/ 0 w 1362"/>
                <a:gd name="T1" fmla="*/ 331 h 1119"/>
                <a:gd name="T2" fmla="*/ 1362 w 1362"/>
                <a:gd name="T3" fmla="*/ 1119 h 1119"/>
                <a:gd name="T4" fmla="*/ 906 w 1362"/>
                <a:gd name="T5" fmla="*/ 0 h 1119"/>
              </a:gdLst>
              <a:ahLst/>
              <a:cxnLst>
                <a:cxn ang="0">
                  <a:pos x="T0" y="T1"/>
                </a:cxn>
                <a:cxn ang="0">
                  <a:pos x="T2" y="T3"/>
                </a:cxn>
                <a:cxn ang="0">
                  <a:pos x="T4" y="T5"/>
                </a:cxn>
              </a:cxnLst>
              <a:rect l="0" t="0" r="r" b="b"/>
              <a:pathLst>
                <a:path w="1362" h="1119">
                  <a:moveTo>
                    <a:pt x="0" y="331"/>
                  </a:moveTo>
                  <a:lnTo>
                    <a:pt x="1362" y="1119"/>
                  </a:lnTo>
                  <a:lnTo>
                    <a:pt x="906" y="0"/>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7" name="Line 10"/>
            <p:cNvSpPr>
              <a:spLocks noChangeShapeType="1"/>
            </p:cNvSpPr>
            <p:nvPr/>
          </p:nvSpPr>
          <p:spPr bwMode="auto">
            <a:xfrm flipH="1" flipV="1">
              <a:off x="7457276" y="5797446"/>
              <a:ext cx="823518" cy="633545"/>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8" name="Line 11"/>
            <p:cNvSpPr>
              <a:spLocks noChangeShapeType="1"/>
            </p:cNvSpPr>
            <p:nvPr/>
          </p:nvSpPr>
          <p:spPr bwMode="auto">
            <a:xfrm>
              <a:off x="7446523" y="1669101"/>
              <a:ext cx="0" cy="0"/>
            </a:xfrm>
            <a:prstGeom prst="line">
              <a:avLst/>
            </a:prstGeom>
            <a:noFill/>
            <a:ln w="25400"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9" name="Freeform 12"/>
            <p:cNvSpPr>
              <a:spLocks/>
            </p:cNvSpPr>
            <p:nvPr/>
          </p:nvSpPr>
          <p:spPr bwMode="auto">
            <a:xfrm>
              <a:off x="7567497" y="2338490"/>
              <a:ext cx="2574502" cy="2628269"/>
            </a:xfrm>
            <a:custGeom>
              <a:avLst/>
              <a:gdLst>
                <a:gd name="T0" fmla="*/ 2440 w 2873"/>
                <a:gd name="T1" fmla="*/ 878 h 2933"/>
                <a:gd name="T2" fmla="*/ 1314 w 2873"/>
                <a:gd name="T3" fmla="*/ 1580 h 2933"/>
                <a:gd name="T4" fmla="*/ 1158 w 2873"/>
                <a:gd name="T5" fmla="*/ 2143 h 2933"/>
                <a:gd name="T6" fmla="*/ 1165 w 2873"/>
                <a:gd name="T7" fmla="*/ 2933 h 2933"/>
                <a:gd name="T8" fmla="*/ 2374 w 2873"/>
                <a:gd name="T9" fmla="*/ 2500 h 2933"/>
                <a:gd name="T10" fmla="*/ 640 w 2873"/>
                <a:gd name="T11" fmla="*/ 1989 h 2933"/>
                <a:gd name="T12" fmla="*/ 0 w 2873"/>
                <a:gd name="T13" fmla="*/ 852 h 2933"/>
                <a:gd name="T14" fmla="*/ 484 w 2873"/>
                <a:gd name="T15" fmla="*/ 334 h 2933"/>
                <a:gd name="T16" fmla="*/ 1241 w 2873"/>
                <a:gd name="T17" fmla="*/ 0 h 2933"/>
                <a:gd name="T18" fmla="*/ 1927 w 2873"/>
                <a:gd name="T19" fmla="*/ 419 h 2933"/>
                <a:gd name="T20" fmla="*/ 2873 w 2873"/>
                <a:gd name="T21" fmla="*/ 197 h 2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3" h="2933">
                  <a:moveTo>
                    <a:pt x="2440" y="878"/>
                  </a:moveTo>
                  <a:lnTo>
                    <a:pt x="1314" y="1580"/>
                  </a:lnTo>
                  <a:lnTo>
                    <a:pt x="1158" y="2143"/>
                  </a:lnTo>
                  <a:lnTo>
                    <a:pt x="1165" y="2933"/>
                  </a:lnTo>
                  <a:lnTo>
                    <a:pt x="2374" y="2500"/>
                  </a:lnTo>
                  <a:lnTo>
                    <a:pt x="640" y="1989"/>
                  </a:lnTo>
                  <a:lnTo>
                    <a:pt x="0" y="852"/>
                  </a:lnTo>
                  <a:lnTo>
                    <a:pt x="484" y="334"/>
                  </a:lnTo>
                  <a:lnTo>
                    <a:pt x="1241" y="0"/>
                  </a:lnTo>
                  <a:lnTo>
                    <a:pt x="1927" y="419"/>
                  </a:lnTo>
                  <a:lnTo>
                    <a:pt x="2873" y="197"/>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0" name="Freeform 13"/>
            <p:cNvSpPr>
              <a:spLocks/>
            </p:cNvSpPr>
            <p:nvPr/>
          </p:nvSpPr>
          <p:spPr bwMode="auto">
            <a:xfrm>
              <a:off x="5440150" y="2260529"/>
              <a:ext cx="5250263" cy="3536917"/>
            </a:xfrm>
            <a:custGeom>
              <a:avLst/>
              <a:gdLst>
                <a:gd name="T0" fmla="*/ 5859 w 5859"/>
                <a:gd name="T1" fmla="*/ 2239 h 3947"/>
                <a:gd name="T2" fmla="*/ 4738 w 5859"/>
                <a:gd name="T3" fmla="*/ 2469 h 3947"/>
                <a:gd name="T4" fmla="*/ 4599 w 5859"/>
                <a:gd name="T5" fmla="*/ 2507 h 3947"/>
                <a:gd name="T6" fmla="*/ 4852 w 5859"/>
                <a:gd name="T7" fmla="*/ 3566 h 3947"/>
                <a:gd name="T8" fmla="*/ 3989 w 5859"/>
                <a:gd name="T9" fmla="*/ 3947 h 3947"/>
                <a:gd name="T10" fmla="*/ 3390 w 5859"/>
                <a:gd name="T11" fmla="*/ 3183 h 3947"/>
                <a:gd name="T12" fmla="*/ 2891 w 5859"/>
                <a:gd name="T13" fmla="*/ 2128 h 3947"/>
                <a:gd name="T14" fmla="*/ 3471 w 5859"/>
                <a:gd name="T15" fmla="*/ 749 h 3947"/>
                <a:gd name="T16" fmla="*/ 3615 w 5859"/>
                <a:gd name="T17" fmla="*/ 87 h 3947"/>
                <a:gd name="T18" fmla="*/ 2617 w 5859"/>
                <a:gd name="T19" fmla="*/ 0 h 3947"/>
                <a:gd name="T20" fmla="*/ 2374 w 5859"/>
                <a:gd name="T21" fmla="*/ 939 h 3947"/>
                <a:gd name="T22" fmla="*/ 858 w 5859"/>
                <a:gd name="T23" fmla="*/ 511 h 3947"/>
                <a:gd name="T24" fmla="*/ 0 w 5859"/>
                <a:gd name="T25" fmla="*/ 1859 h 3947"/>
                <a:gd name="T26" fmla="*/ 950 w 5859"/>
                <a:gd name="T27" fmla="*/ 2018 h 3947"/>
                <a:gd name="T28" fmla="*/ 1596 w 5859"/>
                <a:gd name="T29" fmla="*/ 1693 h 3947"/>
                <a:gd name="T30" fmla="*/ 1366 w 5859"/>
                <a:gd name="T31" fmla="*/ 2892 h 3947"/>
                <a:gd name="T32" fmla="*/ 2043 w 5859"/>
                <a:gd name="T33" fmla="*/ 2112 h 3947"/>
                <a:gd name="T34" fmla="*/ 2426 w 5859"/>
                <a:gd name="T35" fmla="*/ 939 h 3947"/>
                <a:gd name="T36" fmla="*/ 3563 w 5859"/>
                <a:gd name="T37" fmla="*/ 894 h 3947"/>
                <a:gd name="T38" fmla="*/ 4447 w 5859"/>
                <a:gd name="T39" fmla="*/ 1140 h 3947"/>
                <a:gd name="T40" fmla="*/ 5859 w 5859"/>
                <a:gd name="T41" fmla="*/ 2239 h 3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59" h="3947">
                  <a:moveTo>
                    <a:pt x="5859" y="2239"/>
                  </a:moveTo>
                  <a:lnTo>
                    <a:pt x="4738" y="2469"/>
                  </a:lnTo>
                  <a:lnTo>
                    <a:pt x="4599" y="2507"/>
                  </a:lnTo>
                  <a:lnTo>
                    <a:pt x="4852" y="3566"/>
                  </a:lnTo>
                  <a:lnTo>
                    <a:pt x="3989" y="3947"/>
                  </a:lnTo>
                  <a:lnTo>
                    <a:pt x="3390" y="3183"/>
                  </a:lnTo>
                  <a:lnTo>
                    <a:pt x="2891" y="2128"/>
                  </a:lnTo>
                  <a:lnTo>
                    <a:pt x="3471" y="749"/>
                  </a:lnTo>
                  <a:lnTo>
                    <a:pt x="3615" y="87"/>
                  </a:lnTo>
                  <a:lnTo>
                    <a:pt x="2617" y="0"/>
                  </a:lnTo>
                  <a:lnTo>
                    <a:pt x="2374" y="939"/>
                  </a:lnTo>
                  <a:lnTo>
                    <a:pt x="858" y="511"/>
                  </a:lnTo>
                  <a:lnTo>
                    <a:pt x="0" y="1859"/>
                  </a:lnTo>
                  <a:lnTo>
                    <a:pt x="950" y="2018"/>
                  </a:lnTo>
                  <a:lnTo>
                    <a:pt x="1596" y="1693"/>
                  </a:lnTo>
                  <a:lnTo>
                    <a:pt x="1366" y="2892"/>
                  </a:lnTo>
                  <a:lnTo>
                    <a:pt x="2043" y="2112"/>
                  </a:lnTo>
                  <a:lnTo>
                    <a:pt x="2426" y="939"/>
                  </a:lnTo>
                  <a:lnTo>
                    <a:pt x="3563" y="894"/>
                  </a:lnTo>
                  <a:lnTo>
                    <a:pt x="4447" y="1140"/>
                  </a:lnTo>
                  <a:lnTo>
                    <a:pt x="5859" y="2239"/>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1" name="Freeform 14"/>
            <p:cNvSpPr>
              <a:spLocks/>
            </p:cNvSpPr>
            <p:nvPr/>
          </p:nvSpPr>
          <p:spPr bwMode="auto">
            <a:xfrm>
              <a:off x="9614194" y="2550866"/>
              <a:ext cx="1076219" cy="1716036"/>
            </a:xfrm>
            <a:custGeom>
              <a:avLst/>
              <a:gdLst>
                <a:gd name="T0" fmla="*/ 0 w 1201"/>
                <a:gd name="T1" fmla="*/ 842 h 1915"/>
                <a:gd name="T2" fmla="*/ 447 w 1201"/>
                <a:gd name="T3" fmla="*/ 0 h 1915"/>
                <a:gd name="T4" fmla="*/ 1201 w 1201"/>
                <a:gd name="T5" fmla="*/ 1915 h 1915"/>
              </a:gdLst>
              <a:ahLst/>
              <a:cxnLst>
                <a:cxn ang="0">
                  <a:pos x="T0" y="T1"/>
                </a:cxn>
                <a:cxn ang="0">
                  <a:pos x="T2" y="T3"/>
                </a:cxn>
                <a:cxn ang="0">
                  <a:pos x="T4" y="T5"/>
                </a:cxn>
              </a:cxnLst>
              <a:rect l="0" t="0" r="r" b="b"/>
              <a:pathLst>
                <a:path w="1201" h="1915">
                  <a:moveTo>
                    <a:pt x="0" y="842"/>
                  </a:moveTo>
                  <a:lnTo>
                    <a:pt x="447" y="0"/>
                  </a:lnTo>
                  <a:lnTo>
                    <a:pt x="1201" y="1915"/>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2" name="Line 15"/>
            <p:cNvSpPr>
              <a:spLocks noChangeShapeType="1"/>
            </p:cNvSpPr>
            <p:nvPr/>
          </p:nvSpPr>
          <p:spPr bwMode="auto">
            <a:xfrm>
              <a:off x="9614194" y="3305384"/>
              <a:ext cx="0" cy="0"/>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3" name="Line 16"/>
            <p:cNvSpPr>
              <a:spLocks noChangeShapeType="1"/>
            </p:cNvSpPr>
            <p:nvPr/>
          </p:nvSpPr>
          <p:spPr bwMode="auto">
            <a:xfrm>
              <a:off x="8047808" y="4076929"/>
              <a:ext cx="0" cy="0"/>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4" name="Freeform 17"/>
            <p:cNvSpPr>
              <a:spLocks/>
            </p:cNvSpPr>
            <p:nvPr/>
          </p:nvSpPr>
          <p:spPr bwMode="auto">
            <a:xfrm>
              <a:off x="6749356" y="4076929"/>
              <a:ext cx="1298452" cy="1720517"/>
            </a:xfrm>
            <a:custGeom>
              <a:avLst/>
              <a:gdLst>
                <a:gd name="T0" fmla="*/ 832 w 1449"/>
                <a:gd name="T1" fmla="*/ 1920 h 1920"/>
                <a:gd name="T2" fmla="*/ 0 w 1449"/>
                <a:gd name="T3" fmla="*/ 913 h 1920"/>
                <a:gd name="T4" fmla="*/ 1449 w 1449"/>
                <a:gd name="T5" fmla="*/ 0 h 1920"/>
              </a:gdLst>
              <a:ahLst/>
              <a:cxnLst>
                <a:cxn ang="0">
                  <a:pos x="T0" y="T1"/>
                </a:cxn>
                <a:cxn ang="0">
                  <a:pos x="T2" y="T3"/>
                </a:cxn>
                <a:cxn ang="0">
                  <a:pos x="T4" y="T5"/>
                </a:cxn>
              </a:cxnLst>
              <a:rect l="0" t="0" r="r" b="b"/>
              <a:pathLst>
                <a:path w="1449" h="1920">
                  <a:moveTo>
                    <a:pt x="832" y="1920"/>
                  </a:moveTo>
                  <a:lnTo>
                    <a:pt x="0" y="913"/>
                  </a:lnTo>
                  <a:lnTo>
                    <a:pt x="1449" y="0"/>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5" name="Freeform 18"/>
            <p:cNvSpPr>
              <a:spLocks/>
            </p:cNvSpPr>
            <p:nvPr/>
          </p:nvSpPr>
          <p:spPr bwMode="auto">
            <a:xfrm>
              <a:off x="9874960" y="2970242"/>
              <a:ext cx="1209738" cy="2505503"/>
            </a:xfrm>
            <a:custGeom>
              <a:avLst/>
              <a:gdLst>
                <a:gd name="T0" fmla="*/ 1350 w 1350"/>
                <a:gd name="T1" fmla="*/ 0 h 2796"/>
                <a:gd name="T2" fmla="*/ 796 w 1350"/>
                <a:gd name="T3" fmla="*/ 1492 h 2796"/>
                <a:gd name="T4" fmla="*/ 0 w 1350"/>
                <a:gd name="T5" fmla="*/ 2796 h 2796"/>
              </a:gdLst>
              <a:ahLst/>
              <a:cxnLst>
                <a:cxn ang="0">
                  <a:pos x="T0" y="T1"/>
                </a:cxn>
                <a:cxn ang="0">
                  <a:pos x="T2" y="T3"/>
                </a:cxn>
                <a:cxn ang="0">
                  <a:pos x="T4" y="T5"/>
                </a:cxn>
              </a:cxnLst>
              <a:rect l="0" t="0" r="r" b="b"/>
              <a:pathLst>
                <a:path w="1350" h="2796">
                  <a:moveTo>
                    <a:pt x="1350" y="0"/>
                  </a:moveTo>
                  <a:lnTo>
                    <a:pt x="796" y="1492"/>
                  </a:lnTo>
                  <a:lnTo>
                    <a:pt x="0" y="2796"/>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6" name="Freeform 19"/>
            <p:cNvSpPr>
              <a:spLocks/>
            </p:cNvSpPr>
            <p:nvPr/>
          </p:nvSpPr>
          <p:spPr bwMode="auto">
            <a:xfrm>
              <a:off x="6190188" y="2751593"/>
              <a:ext cx="1440932" cy="1026037"/>
            </a:xfrm>
            <a:custGeom>
              <a:avLst/>
              <a:gdLst>
                <a:gd name="T0" fmla="*/ 0 w 1608"/>
                <a:gd name="T1" fmla="*/ 0 h 1145"/>
                <a:gd name="T2" fmla="*/ 759 w 1608"/>
                <a:gd name="T3" fmla="*/ 1145 h 1145"/>
                <a:gd name="T4" fmla="*/ 1608 w 1608"/>
                <a:gd name="T5" fmla="*/ 258 h 1145"/>
              </a:gdLst>
              <a:ahLst/>
              <a:cxnLst>
                <a:cxn ang="0">
                  <a:pos x="T0" y="T1"/>
                </a:cxn>
                <a:cxn ang="0">
                  <a:pos x="T2" y="T3"/>
                </a:cxn>
                <a:cxn ang="0">
                  <a:pos x="T4" y="T5"/>
                </a:cxn>
              </a:cxnLst>
              <a:rect l="0" t="0" r="r" b="b"/>
              <a:pathLst>
                <a:path w="1608" h="1145">
                  <a:moveTo>
                    <a:pt x="0" y="0"/>
                  </a:moveTo>
                  <a:lnTo>
                    <a:pt x="759" y="1145"/>
                  </a:lnTo>
                  <a:lnTo>
                    <a:pt x="1608" y="258"/>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7" name="Freeform 20"/>
            <p:cNvSpPr>
              <a:spLocks/>
            </p:cNvSpPr>
            <p:nvPr/>
          </p:nvSpPr>
          <p:spPr bwMode="auto">
            <a:xfrm>
              <a:off x="5440150" y="3120787"/>
              <a:ext cx="2127347" cy="809181"/>
            </a:xfrm>
            <a:custGeom>
              <a:avLst/>
              <a:gdLst>
                <a:gd name="T0" fmla="*/ 0 w 2374"/>
                <a:gd name="T1" fmla="*/ 903 h 903"/>
                <a:gd name="T2" fmla="*/ 659 w 2374"/>
                <a:gd name="T3" fmla="*/ 525 h 903"/>
                <a:gd name="T4" fmla="*/ 2374 w 2374"/>
                <a:gd name="T5" fmla="*/ 0 h 903"/>
              </a:gdLst>
              <a:ahLst/>
              <a:cxnLst>
                <a:cxn ang="0">
                  <a:pos x="T0" y="T1"/>
                </a:cxn>
                <a:cxn ang="0">
                  <a:pos x="T2" y="T3"/>
                </a:cxn>
                <a:cxn ang="0">
                  <a:pos x="T4" y="T5"/>
                </a:cxn>
              </a:cxnLst>
              <a:rect l="0" t="0" r="r" b="b"/>
              <a:pathLst>
                <a:path w="2374" h="903">
                  <a:moveTo>
                    <a:pt x="0" y="903"/>
                  </a:moveTo>
                  <a:lnTo>
                    <a:pt x="659" y="525"/>
                  </a:lnTo>
                  <a:lnTo>
                    <a:pt x="2374" y="0"/>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8" name="Line 21"/>
            <p:cNvSpPr>
              <a:spLocks noChangeShapeType="1"/>
            </p:cNvSpPr>
            <p:nvPr/>
          </p:nvSpPr>
          <p:spPr bwMode="auto">
            <a:xfrm flipH="1">
              <a:off x="9493221" y="2970242"/>
              <a:ext cx="1591478" cy="398766"/>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9" name="Line 22"/>
            <p:cNvSpPr>
              <a:spLocks noChangeShapeType="1"/>
            </p:cNvSpPr>
            <p:nvPr/>
          </p:nvSpPr>
          <p:spPr bwMode="auto">
            <a:xfrm flipH="1">
              <a:off x="7494913" y="4106500"/>
              <a:ext cx="557376" cy="1690946"/>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0" name="Freeform 23"/>
            <p:cNvSpPr>
              <a:spLocks/>
            </p:cNvSpPr>
            <p:nvPr/>
          </p:nvSpPr>
          <p:spPr bwMode="auto">
            <a:xfrm>
              <a:off x="6030682" y="2675424"/>
              <a:ext cx="2447255" cy="2437399"/>
            </a:xfrm>
            <a:custGeom>
              <a:avLst/>
              <a:gdLst>
                <a:gd name="T0" fmla="*/ 152 w 2731"/>
                <a:gd name="T1" fmla="*/ 0 h 2720"/>
                <a:gd name="T2" fmla="*/ 0 w 2731"/>
                <a:gd name="T3" fmla="*/ 1022 h 2720"/>
                <a:gd name="T4" fmla="*/ 802 w 2731"/>
                <a:gd name="T5" fmla="*/ 2477 h 2720"/>
                <a:gd name="T6" fmla="*/ 2731 w 2731"/>
                <a:gd name="T7" fmla="*/ 2720 h 2720"/>
              </a:gdLst>
              <a:ahLst/>
              <a:cxnLst>
                <a:cxn ang="0">
                  <a:pos x="T0" y="T1"/>
                </a:cxn>
                <a:cxn ang="0">
                  <a:pos x="T2" y="T3"/>
                </a:cxn>
                <a:cxn ang="0">
                  <a:pos x="T4" y="T5"/>
                </a:cxn>
                <a:cxn ang="0">
                  <a:pos x="T6" y="T7"/>
                </a:cxn>
              </a:cxnLst>
              <a:rect l="0" t="0" r="r" b="b"/>
              <a:pathLst>
                <a:path w="2731" h="2720">
                  <a:moveTo>
                    <a:pt x="152" y="0"/>
                  </a:moveTo>
                  <a:lnTo>
                    <a:pt x="0" y="1022"/>
                  </a:lnTo>
                  <a:lnTo>
                    <a:pt x="802" y="2477"/>
                  </a:lnTo>
                  <a:lnTo>
                    <a:pt x="2731" y="2720"/>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1" name="Line 24"/>
            <p:cNvSpPr>
              <a:spLocks noChangeShapeType="1"/>
            </p:cNvSpPr>
            <p:nvPr/>
          </p:nvSpPr>
          <p:spPr bwMode="auto">
            <a:xfrm flipV="1">
              <a:off x="9561324" y="2970242"/>
              <a:ext cx="1523374" cy="1536816"/>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2" name="Line 25"/>
            <p:cNvSpPr>
              <a:spLocks noChangeShapeType="1"/>
            </p:cNvSpPr>
            <p:nvPr/>
          </p:nvSpPr>
          <p:spPr bwMode="auto">
            <a:xfrm>
              <a:off x="6821044" y="3794656"/>
              <a:ext cx="1656893" cy="1318167"/>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3" name="Line 26"/>
            <p:cNvSpPr>
              <a:spLocks noChangeShapeType="1"/>
            </p:cNvSpPr>
            <p:nvPr/>
          </p:nvSpPr>
          <p:spPr bwMode="auto">
            <a:xfrm>
              <a:off x="5440150" y="3926384"/>
              <a:ext cx="1309205" cy="968687"/>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4" name="Freeform 27"/>
            <p:cNvSpPr>
              <a:spLocks/>
            </p:cNvSpPr>
            <p:nvPr/>
          </p:nvSpPr>
          <p:spPr bwMode="auto">
            <a:xfrm>
              <a:off x="7567497" y="3101969"/>
              <a:ext cx="1993828" cy="1405089"/>
            </a:xfrm>
            <a:custGeom>
              <a:avLst/>
              <a:gdLst>
                <a:gd name="T0" fmla="*/ 0 w 2225"/>
                <a:gd name="T1" fmla="*/ 0 h 1568"/>
                <a:gd name="T2" fmla="*/ 1314 w 2225"/>
                <a:gd name="T3" fmla="*/ 728 h 1568"/>
                <a:gd name="T4" fmla="*/ 2225 w 2225"/>
                <a:gd name="T5" fmla="*/ 1568 h 1568"/>
              </a:gdLst>
              <a:ahLst/>
              <a:cxnLst>
                <a:cxn ang="0">
                  <a:pos x="T0" y="T1"/>
                </a:cxn>
                <a:cxn ang="0">
                  <a:pos x="T2" y="T3"/>
                </a:cxn>
                <a:cxn ang="0">
                  <a:pos x="T4" y="T5"/>
                </a:cxn>
              </a:cxnLst>
              <a:rect l="0" t="0" r="r" b="b"/>
              <a:pathLst>
                <a:path w="2225" h="1568">
                  <a:moveTo>
                    <a:pt x="0" y="0"/>
                  </a:moveTo>
                  <a:lnTo>
                    <a:pt x="1314" y="728"/>
                  </a:lnTo>
                  <a:lnTo>
                    <a:pt x="2225" y="1568"/>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5" name="Line 28"/>
            <p:cNvSpPr>
              <a:spLocks noChangeShapeType="1"/>
            </p:cNvSpPr>
            <p:nvPr/>
          </p:nvSpPr>
          <p:spPr bwMode="auto">
            <a:xfrm flipV="1">
              <a:off x="7494913" y="5112823"/>
              <a:ext cx="983024" cy="653259"/>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6" name="Oval 29"/>
            <p:cNvSpPr>
              <a:spLocks noChangeArrowheads="1"/>
            </p:cNvSpPr>
            <p:nvPr/>
          </p:nvSpPr>
          <p:spPr bwMode="auto">
            <a:xfrm>
              <a:off x="7494913" y="4317980"/>
              <a:ext cx="131727" cy="131727"/>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7" name="Oval 30"/>
            <p:cNvSpPr>
              <a:spLocks noChangeArrowheads="1"/>
            </p:cNvSpPr>
            <p:nvPr/>
          </p:nvSpPr>
          <p:spPr bwMode="auto">
            <a:xfrm>
              <a:off x="5954513" y="3523137"/>
              <a:ext cx="150545" cy="150545"/>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8" name="Oval 31"/>
            <p:cNvSpPr>
              <a:spLocks noChangeArrowheads="1"/>
            </p:cNvSpPr>
            <p:nvPr/>
          </p:nvSpPr>
          <p:spPr bwMode="auto">
            <a:xfrm>
              <a:off x="6573720" y="3369008"/>
              <a:ext cx="90506" cy="90506"/>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9" name="Oval 32"/>
            <p:cNvSpPr>
              <a:spLocks noChangeArrowheads="1"/>
            </p:cNvSpPr>
            <p:nvPr/>
          </p:nvSpPr>
          <p:spPr bwMode="auto">
            <a:xfrm>
              <a:off x="6190188" y="3966708"/>
              <a:ext cx="188181" cy="186389"/>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0" name="Oval 33"/>
            <p:cNvSpPr>
              <a:spLocks noChangeArrowheads="1"/>
            </p:cNvSpPr>
            <p:nvPr/>
          </p:nvSpPr>
          <p:spPr bwMode="auto">
            <a:xfrm>
              <a:off x="10081960" y="3771358"/>
              <a:ext cx="197142" cy="197143"/>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1" name="Oval 34"/>
            <p:cNvSpPr>
              <a:spLocks noChangeArrowheads="1"/>
            </p:cNvSpPr>
            <p:nvPr/>
          </p:nvSpPr>
          <p:spPr bwMode="auto">
            <a:xfrm>
              <a:off x="7164251" y="4044669"/>
              <a:ext cx="209688" cy="209688"/>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2" name="Oval 35"/>
            <p:cNvSpPr>
              <a:spLocks noChangeArrowheads="1"/>
            </p:cNvSpPr>
            <p:nvPr/>
          </p:nvSpPr>
          <p:spPr bwMode="auto">
            <a:xfrm>
              <a:off x="8493171" y="4144136"/>
              <a:ext cx="226714" cy="226714"/>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3" name="Oval 36"/>
            <p:cNvSpPr>
              <a:spLocks noChangeArrowheads="1"/>
            </p:cNvSpPr>
            <p:nvPr/>
          </p:nvSpPr>
          <p:spPr bwMode="auto">
            <a:xfrm>
              <a:off x="8677768" y="3686228"/>
              <a:ext cx="137104" cy="13800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4" name="Oval 37"/>
            <p:cNvSpPr>
              <a:spLocks noChangeArrowheads="1"/>
            </p:cNvSpPr>
            <p:nvPr/>
          </p:nvSpPr>
          <p:spPr bwMode="auto">
            <a:xfrm>
              <a:off x="8244950" y="3449657"/>
              <a:ext cx="125454" cy="122766"/>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5" name="Line 38"/>
            <p:cNvSpPr>
              <a:spLocks noChangeShapeType="1"/>
            </p:cNvSpPr>
            <p:nvPr/>
          </p:nvSpPr>
          <p:spPr bwMode="auto">
            <a:xfrm flipH="1">
              <a:off x="9014702" y="4507058"/>
              <a:ext cx="546622" cy="1290388"/>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6" name="Line 39"/>
            <p:cNvSpPr>
              <a:spLocks noChangeShapeType="1"/>
            </p:cNvSpPr>
            <p:nvPr/>
          </p:nvSpPr>
          <p:spPr bwMode="auto">
            <a:xfrm>
              <a:off x="8477937" y="5112823"/>
              <a:ext cx="1310101" cy="388012"/>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7" name="Oval 40"/>
            <p:cNvSpPr>
              <a:spLocks noChangeArrowheads="1"/>
            </p:cNvSpPr>
            <p:nvPr/>
          </p:nvSpPr>
          <p:spPr bwMode="auto">
            <a:xfrm>
              <a:off x="9128507" y="5246343"/>
              <a:ext cx="165779" cy="165779"/>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8" name="Line 41"/>
            <p:cNvSpPr>
              <a:spLocks noChangeShapeType="1"/>
            </p:cNvSpPr>
            <p:nvPr/>
          </p:nvSpPr>
          <p:spPr bwMode="auto">
            <a:xfrm>
              <a:off x="9294286" y="2713957"/>
              <a:ext cx="209688" cy="568129"/>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9" name="Oval 42"/>
            <p:cNvSpPr>
              <a:spLocks noChangeArrowheads="1"/>
            </p:cNvSpPr>
            <p:nvPr/>
          </p:nvSpPr>
          <p:spPr bwMode="auto">
            <a:xfrm>
              <a:off x="9196611" y="2614489"/>
              <a:ext cx="197142" cy="197143"/>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0" name="Oval 43"/>
            <p:cNvSpPr>
              <a:spLocks noChangeArrowheads="1"/>
            </p:cNvSpPr>
            <p:nvPr/>
          </p:nvSpPr>
          <p:spPr bwMode="auto">
            <a:xfrm>
              <a:off x="8603391" y="2260529"/>
              <a:ext cx="152337" cy="15413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1" name="Freeform 44"/>
            <p:cNvSpPr>
              <a:spLocks/>
            </p:cNvSpPr>
            <p:nvPr/>
          </p:nvSpPr>
          <p:spPr bwMode="auto">
            <a:xfrm>
              <a:off x="6166889" y="2228269"/>
              <a:ext cx="2355853" cy="769752"/>
            </a:xfrm>
            <a:custGeom>
              <a:avLst/>
              <a:gdLst>
                <a:gd name="T0" fmla="*/ 0 w 2629"/>
                <a:gd name="T1" fmla="*/ 542 h 859"/>
                <a:gd name="T2" fmla="*/ 1172 w 2629"/>
                <a:gd name="T3" fmla="*/ 461 h 859"/>
                <a:gd name="T4" fmla="*/ 1842 w 2629"/>
                <a:gd name="T5" fmla="*/ 0 h 859"/>
                <a:gd name="T6" fmla="*/ 2047 w 2629"/>
                <a:gd name="T7" fmla="*/ 457 h 859"/>
                <a:gd name="T8" fmla="*/ 2629 w 2629"/>
                <a:gd name="T9" fmla="*/ 859 h 859"/>
              </a:gdLst>
              <a:ahLst/>
              <a:cxnLst>
                <a:cxn ang="0">
                  <a:pos x="T0" y="T1"/>
                </a:cxn>
                <a:cxn ang="0">
                  <a:pos x="T2" y="T3"/>
                </a:cxn>
                <a:cxn ang="0">
                  <a:pos x="T4" y="T5"/>
                </a:cxn>
                <a:cxn ang="0">
                  <a:pos x="T6" y="T7"/>
                </a:cxn>
                <a:cxn ang="0">
                  <a:pos x="T8" y="T9"/>
                </a:cxn>
              </a:cxnLst>
              <a:rect l="0" t="0" r="r" b="b"/>
              <a:pathLst>
                <a:path w="2629" h="859">
                  <a:moveTo>
                    <a:pt x="0" y="542"/>
                  </a:moveTo>
                  <a:lnTo>
                    <a:pt x="1172" y="461"/>
                  </a:lnTo>
                  <a:lnTo>
                    <a:pt x="1842" y="0"/>
                  </a:lnTo>
                  <a:lnTo>
                    <a:pt x="2047" y="457"/>
                  </a:lnTo>
                  <a:lnTo>
                    <a:pt x="2629" y="859"/>
                  </a:lnTo>
                </a:path>
              </a:pathLst>
            </a:custGeom>
            <a:noFill/>
            <a:ln w="14288" cap="flat">
              <a:solidFill>
                <a:srgbClr val="90A4AE"/>
              </a:solidFill>
              <a:prstDash val="solid"/>
              <a:miter lim="800000"/>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2" name="Line 45"/>
            <p:cNvSpPr>
              <a:spLocks noChangeShapeType="1"/>
            </p:cNvSpPr>
            <p:nvPr/>
          </p:nvSpPr>
          <p:spPr bwMode="auto">
            <a:xfrm>
              <a:off x="7217121" y="2641372"/>
              <a:ext cx="350376" cy="479415"/>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3" name="Oval 46"/>
            <p:cNvSpPr>
              <a:spLocks noChangeArrowheads="1"/>
            </p:cNvSpPr>
            <p:nvPr/>
          </p:nvSpPr>
          <p:spPr bwMode="auto">
            <a:xfrm>
              <a:off x="7175004" y="2599256"/>
              <a:ext cx="85130" cy="8513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4" name="Oval 47"/>
            <p:cNvSpPr>
              <a:spLocks noChangeArrowheads="1"/>
            </p:cNvSpPr>
            <p:nvPr/>
          </p:nvSpPr>
          <p:spPr bwMode="auto">
            <a:xfrm>
              <a:off x="7948340" y="2584918"/>
              <a:ext cx="103948" cy="10574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5" name="Line 48"/>
            <p:cNvSpPr>
              <a:spLocks noChangeShapeType="1"/>
            </p:cNvSpPr>
            <p:nvPr/>
          </p:nvSpPr>
          <p:spPr bwMode="auto">
            <a:xfrm flipH="1">
              <a:off x="6617629" y="2641372"/>
              <a:ext cx="599492" cy="771544"/>
            </a:xfrm>
            <a:prstGeom prst="line">
              <a:avLst/>
            </a:prstGeom>
            <a:noFill/>
            <a:ln w="14288"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6" name="Oval 49"/>
            <p:cNvSpPr>
              <a:spLocks noChangeArrowheads="1"/>
            </p:cNvSpPr>
            <p:nvPr/>
          </p:nvSpPr>
          <p:spPr bwMode="auto">
            <a:xfrm>
              <a:off x="6881083" y="2830450"/>
              <a:ext cx="213272" cy="215961"/>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7" name="Oval 50"/>
            <p:cNvSpPr>
              <a:spLocks noChangeArrowheads="1"/>
            </p:cNvSpPr>
            <p:nvPr/>
          </p:nvSpPr>
          <p:spPr bwMode="auto">
            <a:xfrm>
              <a:off x="5768124" y="1650283"/>
              <a:ext cx="214168" cy="213272"/>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8" name="Oval 51"/>
            <p:cNvSpPr>
              <a:spLocks noChangeArrowheads="1"/>
            </p:cNvSpPr>
            <p:nvPr/>
          </p:nvSpPr>
          <p:spPr bwMode="auto">
            <a:xfrm>
              <a:off x="10148271" y="3074190"/>
              <a:ext cx="189974" cy="19087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9" name="Oval 52"/>
            <p:cNvSpPr>
              <a:spLocks noChangeArrowheads="1"/>
            </p:cNvSpPr>
            <p:nvPr/>
          </p:nvSpPr>
          <p:spPr bwMode="auto">
            <a:xfrm>
              <a:off x="10392011" y="3584968"/>
              <a:ext cx="82441" cy="85130"/>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0" name="Oval 53"/>
            <p:cNvSpPr>
              <a:spLocks noChangeArrowheads="1"/>
            </p:cNvSpPr>
            <p:nvPr/>
          </p:nvSpPr>
          <p:spPr bwMode="auto">
            <a:xfrm>
              <a:off x="7823782" y="4581435"/>
              <a:ext cx="107532" cy="109325"/>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1" name="Oval 54"/>
            <p:cNvSpPr>
              <a:spLocks noChangeArrowheads="1"/>
            </p:cNvSpPr>
            <p:nvPr/>
          </p:nvSpPr>
          <p:spPr bwMode="auto">
            <a:xfrm>
              <a:off x="7658003" y="4930915"/>
              <a:ext cx="184597" cy="181909"/>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2" name="Oval 55"/>
            <p:cNvSpPr>
              <a:spLocks noChangeArrowheads="1"/>
            </p:cNvSpPr>
            <p:nvPr/>
          </p:nvSpPr>
          <p:spPr bwMode="auto">
            <a:xfrm>
              <a:off x="8190288" y="6337796"/>
              <a:ext cx="181909" cy="184597"/>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3" name="Oval 56"/>
            <p:cNvSpPr>
              <a:spLocks noChangeArrowheads="1"/>
            </p:cNvSpPr>
            <p:nvPr/>
          </p:nvSpPr>
          <p:spPr bwMode="auto">
            <a:xfrm>
              <a:off x="5924941" y="5971290"/>
              <a:ext cx="181909" cy="184597"/>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4" name="Oval 57"/>
            <p:cNvSpPr>
              <a:spLocks noChangeArrowheads="1"/>
            </p:cNvSpPr>
            <p:nvPr/>
          </p:nvSpPr>
          <p:spPr bwMode="auto">
            <a:xfrm>
              <a:off x="10103466" y="6401419"/>
              <a:ext cx="184597" cy="184597"/>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5" name="Oval 58"/>
            <p:cNvSpPr>
              <a:spLocks noChangeArrowheads="1"/>
            </p:cNvSpPr>
            <p:nvPr/>
          </p:nvSpPr>
          <p:spPr bwMode="auto">
            <a:xfrm>
              <a:off x="10993296" y="2256048"/>
              <a:ext cx="181909" cy="184597"/>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6" name="Oval 59"/>
            <p:cNvSpPr>
              <a:spLocks noChangeArrowheads="1"/>
            </p:cNvSpPr>
            <p:nvPr/>
          </p:nvSpPr>
          <p:spPr bwMode="auto">
            <a:xfrm>
              <a:off x="9696636" y="1773049"/>
              <a:ext cx="181909" cy="181909"/>
            </a:xfrm>
            <a:prstGeom prst="ellipse">
              <a:avLst/>
            </a:prstGeom>
            <a:solidFill>
              <a:srgbClr val="90A4A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7" name="Oval 60"/>
            <p:cNvSpPr>
              <a:spLocks noChangeArrowheads="1"/>
            </p:cNvSpPr>
            <p:nvPr/>
          </p:nvSpPr>
          <p:spPr bwMode="auto">
            <a:xfrm>
              <a:off x="8823832" y="5606576"/>
              <a:ext cx="380843" cy="381740"/>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8" name="Freeform 61"/>
            <p:cNvSpPr>
              <a:spLocks noEditPoints="1"/>
            </p:cNvSpPr>
            <p:nvPr/>
          </p:nvSpPr>
          <p:spPr bwMode="auto">
            <a:xfrm>
              <a:off x="8887456" y="5670199"/>
              <a:ext cx="253597" cy="254493"/>
            </a:xfrm>
            <a:custGeom>
              <a:avLst/>
              <a:gdLst>
                <a:gd name="T0" fmla="*/ 120 w 120"/>
                <a:gd name="T1" fmla="*/ 55 h 120"/>
                <a:gd name="T2" fmla="*/ 111 w 120"/>
                <a:gd name="T3" fmla="*/ 52 h 120"/>
                <a:gd name="T4" fmla="*/ 107 w 120"/>
                <a:gd name="T5" fmla="*/ 46 h 120"/>
                <a:gd name="T6" fmla="*/ 112 w 120"/>
                <a:gd name="T7" fmla="*/ 36 h 120"/>
                <a:gd name="T8" fmla="*/ 112 w 120"/>
                <a:gd name="T9" fmla="*/ 30 h 120"/>
                <a:gd name="T10" fmla="*/ 100 w 120"/>
                <a:gd name="T11" fmla="*/ 32 h 120"/>
                <a:gd name="T12" fmla="*/ 96 w 120"/>
                <a:gd name="T13" fmla="*/ 27 h 120"/>
                <a:gd name="T14" fmla="*/ 97 w 120"/>
                <a:gd name="T15" fmla="*/ 16 h 120"/>
                <a:gd name="T16" fmla="*/ 93 w 120"/>
                <a:gd name="T17" fmla="*/ 10 h 120"/>
                <a:gd name="T18" fmla="*/ 86 w 120"/>
                <a:gd name="T19" fmla="*/ 15 h 120"/>
                <a:gd name="T20" fmla="*/ 80 w 120"/>
                <a:gd name="T21" fmla="*/ 15 h 120"/>
                <a:gd name="T22" fmla="*/ 74 w 120"/>
                <a:gd name="T23" fmla="*/ 10 h 120"/>
                <a:gd name="T24" fmla="*/ 70 w 120"/>
                <a:gd name="T25" fmla="*/ 1 h 120"/>
                <a:gd name="T26" fmla="*/ 64 w 120"/>
                <a:gd name="T27" fmla="*/ 8 h 120"/>
                <a:gd name="T28" fmla="*/ 57 w 120"/>
                <a:gd name="T29" fmla="*/ 11 h 120"/>
                <a:gd name="T30" fmla="*/ 51 w 120"/>
                <a:gd name="T31" fmla="*/ 9 h 120"/>
                <a:gd name="T32" fmla="*/ 46 w 120"/>
                <a:gd name="T33" fmla="*/ 2 h 120"/>
                <a:gd name="T34" fmla="*/ 41 w 120"/>
                <a:gd name="T35" fmla="*/ 6 h 120"/>
                <a:gd name="T36" fmla="*/ 37 w 120"/>
                <a:gd name="T37" fmla="*/ 16 h 120"/>
                <a:gd name="T38" fmla="*/ 32 w 120"/>
                <a:gd name="T39" fmla="*/ 19 h 120"/>
                <a:gd name="T40" fmla="*/ 22 w 120"/>
                <a:gd name="T41" fmla="*/ 13 h 120"/>
                <a:gd name="T42" fmla="*/ 19 w 120"/>
                <a:gd name="T43" fmla="*/ 19 h 120"/>
                <a:gd name="T44" fmla="*/ 20 w 120"/>
                <a:gd name="T45" fmla="*/ 30 h 120"/>
                <a:gd name="T46" fmla="*/ 14 w 120"/>
                <a:gd name="T47" fmla="*/ 35 h 120"/>
                <a:gd name="T48" fmla="*/ 5 w 120"/>
                <a:gd name="T49" fmla="*/ 34 h 120"/>
                <a:gd name="T50" fmla="*/ 4 w 120"/>
                <a:gd name="T51" fmla="*/ 38 h 120"/>
                <a:gd name="T52" fmla="*/ 12 w 120"/>
                <a:gd name="T53" fmla="*/ 48 h 120"/>
                <a:gd name="T54" fmla="*/ 10 w 120"/>
                <a:gd name="T55" fmla="*/ 56 h 120"/>
                <a:gd name="T56" fmla="*/ 0 w 120"/>
                <a:gd name="T57" fmla="*/ 62 h 120"/>
                <a:gd name="T58" fmla="*/ 0 w 120"/>
                <a:gd name="T59" fmla="*/ 66 h 120"/>
                <a:gd name="T60" fmla="*/ 11 w 120"/>
                <a:gd name="T61" fmla="*/ 68 h 120"/>
                <a:gd name="T62" fmla="*/ 13 w 120"/>
                <a:gd name="T63" fmla="*/ 76 h 120"/>
                <a:gd name="T64" fmla="*/ 5 w 120"/>
                <a:gd name="T65" fmla="*/ 86 h 120"/>
                <a:gd name="T66" fmla="*/ 8 w 120"/>
                <a:gd name="T67" fmla="*/ 91 h 120"/>
                <a:gd name="T68" fmla="*/ 20 w 120"/>
                <a:gd name="T69" fmla="*/ 90 h 120"/>
                <a:gd name="T70" fmla="*/ 25 w 120"/>
                <a:gd name="T71" fmla="*/ 95 h 120"/>
                <a:gd name="T72" fmla="*/ 22 w 120"/>
                <a:gd name="T73" fmla="*/ 107 h 120"/>
                <a:gd name="T74" fmla="*/ 27 w 120"/>
                <a:gd name="T75" fmla="*/ 110 h 120"/>
                <a:gd name="T76" fmla="*/ 36 w 120"/>
                <a:gd name="T77" fmla="*/ 103 h 120"/>
                <a:gd name="T78" fmla="*/ 40 w 120"/>
                <a:gd name="T79" fmla="*/ 105 h 120"/>
                <a:gd name="T80" fmla="*/ 46 w 120"/>
                <a:gd name="T81" fmla="*/ 116 h 120"/>
                <a:gd name="T82" fmla="*/ 51 w 120"/>
                <a:gd name="T83" fmla="*/ 120 h 120"/>
                <a:gd name="T84" fmla="*/ 57 w 120"/>
                <a:gd name="T85" fmla="*/ 109 h 120"/>
                <a:gd name="T86" fmla="*/ 63 w 120"/>
                <a:gd name="T87" fmla="*/ 109 h 120"/>
                <a:gd name="T88" fmla="*/ 70 w 120"/>
                <a:gd name="T89" fmla="*/ 114 h 120"/>
                <a:gd name="T90" fmla="*/ 76 w 120"/>
                <a:gd name="T91" fmla="*/ 118 h 120"/>
                <a:gd name="T92" fmla="*/ 79 w 120"/>
                <a:gd name="T93" fmla="*/ 112 h 120"/>
                <a:gd name="T94" fmla="*/ 83 w 120"/>
                <a:gd name="T95" fmla="*/ 103 h 120"/>
                <a:gd name="T96" fmla="*/ 90 w 120"/>
                <a:gd name="T97" fmla="*/ 102 h 120"/>
                <a:gd name="T98" fmla="*/ 98 w 120"/>
                <a:gd name="T99" fmla="*/ 106 h 120"/>
                <a:gd name="T100" fmla="*/ 98 w 120"/>
                <a:gd name="T101" fmla="*/ 95 h 120"/>
                <a:gd name="T102" fmla="*/ 100 w 120"/>
                <a:gd name="T103" fmla="*/ 89 h 120"/>
                <a:gd name="T104" fmla="*/ 108 w 120"/>
                <a:gd name="T105" fmla="*/ 86 h 120"/>
                <a:gd name="T106" fmla="*/ 114 w 120"/>
                <a:gd name="T107" fmla="*/ 85 h 120"/>
                <a:gd name="T108" fmla="*/ 116 w 120"/>
                <a:gd name="T109" fmla="*/ 81 h 120"/>
                <a:gd name="T110" fmla="*/ 108 w 120"/>
                <a:gd name="T111" fmla="*/ 70 h 120"/>
                <a:gd name="T112" fmla="*/ 112 w 120"/>
                <a:gd name="T113" fmla="*/ 63 h 120"/>
                <a:gd name="T114" fmla="*/ 31 w 120"/>
                <a:gd name="T115" fmla="*/ 6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 h="120">
                  <a:moveTo>
                    <a:pt x="120" y="58"/>
                  </a:moveTo>
                  <a:cubicBezTo>
                    <a:pt x="120" y="58"/>
                    <a:pt x="120" y="58"/>
                    <a:pt x="120" y="57"/>
                  </a:cubicBezTo>
                  <a:cubicBezTo>
                    <a:pt x="120" y="57"/>
                    <a:pt x="120" y="57"/>
                    <a:pt x="120" y="56"/>
                  </a:cubicBezTo>
                  <a:cubicBezTo>
                    <a:pt x="120" y="56"/>
                    <a:pt x="120" y="56"/>
                    <a:pt x="120" y="56"/>
                  </a:cubicBezTo>
                  <a:cubicBezTo>
                    <a:pt x="120" y="55"/>
                    <a:pt x="120" y="55"/>
                    <a:pt x="120" y="55"/>
                  </a:cubicBezTo>
                  <a:cubicBezTo>
                    <a:pt x="120" y="55"/>
                    <a:pt x="120" y="54"/>
                    <a:pt x="120" y="54"/>
                  </a:cubicBezTo>
                  <a:cubicBezTo>
                    <a:pt x="120" y="54"/>
                    <a:pt x="118" y="54"/>
                    <a:pt x="117" y="53"/>
                  </a:cubicBezTo>
                  <a:cubicBezTo>
                    <a:pt x="117" y="53"/>
                    <a:pt x="116" y="53"/>
                    <a:pt x="116" y="53"/>
                  </a:cubicBezTo>
                  <a:cubicBezTo>
                    <a:pt x="115" y="53"/>
                    <a:pt x="115" y="53"/>
                    <a:pt x="114" y="53"/>
                  </a:cubicBezTo>
                  <a:cubicBezTo>
                    <a:pt x="113" y="53"/>
                    <a:pt x="112" y="52"/>
                    <a:pt x="111" y="52"/>
                  </a:cubicBezTo>
                  <a:cubicBezTo>
                    <a:pt x="110" y="52"/>
                    <a:pt x="109" y="52"/>
                    <a:pt x="108" y="52"/>
                  </a:cubicBezTo>
                  <a:cubicBezTo>
                    <a:pt x="108" y="51"/>
                    <a:pt x="108" y="51"/>
                    <a:pt x="108" y="50"/>
                  </a:cubicBezTo>
                  <a:cubicBezTo>
                    <a:pt x="108" y="49"/>
                    <a:pt x="108" y="48"/>
                    <a:pt x="108" y="48"/>
                  </a:cubicBezTo>
                  <a:cubicBezTo>
                    <a:pt x="107" y="47"/>
                    <a:pt x="107" y="47"/>
                    <a:pt x="107" y="47"/>
                  </a:cubicBezTo>
                  <a:cubicBezTo>
                    <a:pt x="107" y="47"/>
                    <a:pt x="107" y="47"/>
                    <a:pt x="107" y="46"/>
                  </a:cubicBezTo>
                  <a:cubicBezTo>
                    <a:pt x="107" y="45"/>
                    <a:pt x="107" y="45"/>
                    <a:pt x="106" y="44"/>
                  </a:cubicBezTo>
                  <a:cubicBezTo>
                    <a:pt x="106" y="43"/>
                    <a:pt x="106" y="43"/>
                    <a:pt x="106" y="43"/>
                  </a:cubicBezTo>
                  <a:cubicBezTo>
                    <a:pt x="106" y="43"/>
                    <a:pt x="106" y="42"/>
                    <a:pt x="106" y="42"/>
                  </a:cubicBezTo>
                  <a:cubicBezTo>
                    <a:pt x="106" y="41"/>
                    <a:pt x="107" y="41"/>
                    <a:pt x="108" y="40"/>
                  </a:cubicBezTo>
                  <a:cubicBezTo>
                    <a:pt x="109" y="39"/>
                    <a:pt x="111" y="37"/>
                    <a:pt x="112" y="36"/>
                  </a:cubicBezTo>
                  <a:cubicBezTo>
                    <a:pt x="113" y="35"/>
                    <a:pt x="114" y="34"/>
                    <a:pt x="114" y="34"/>
                  </a:cubicBezTo>
                  <a:cubicBezTo>
                    <a:pt x="114" y="34"/>
                    <a:pt x="114" y="34"/>
                    <a:pt x="114" y="33"/>
                  </a:cubicBezTo>
                  <a:cubicBezTo>
                    <a:pt x="113" y="33"/>
                    <a:pt x="113" y="32"/>
                    <a:pt x="113" y="32"/>
                  </a:cubicBezTo>
                  <a:cubicBezTo>
                    <a:pt x="112" y="31"/>
                    <a:pt x="112" y="31"/>
                    <a:pt x="112" y="30"/>
                  </a:cubicBezTo>
                  <a:cubicBezTo>
                    <a:pt x="112" y="30"/>
                    <a:pt x="112" y="30"/>
                    <a:pt x="112" y="30"/>
                  </a:cubicBezTo>
                  <a:cubicBezTo>
                    <a:pt x="111" y="29"/>
                    <a:pt x="111" y="29"/>
                    <a:pt x="111" y="29"/>
                  </a:cubicBezTo>
                  <a:cubicBezTo>
                    <a:pt x="111" y="29"/>
                    <a:pt x="111" y="29"/>
                    <a:pt x="110" y="29"/>
                  </a:cubicBezTo>
                  <a:cubicBezTo>
                    <a:pt x="110" y="29"/>
                    <a:pt x="109" y="29"/>
                    <a:pt x="108" y="29"/>
                  </a:cubicBezTo>
                  <a:cubicBezTo>
                    <a:pt x="107" y="30"/>
                    <a:pt x="105" y="30"/>
                    <a:pt x="103" y="31"/>
                  </a:cubicBezTo>
                  <a:cubicBezTo>
                    <a:pt x="102" y="31"/>
                    <a:pt x="101" y="31"/>
                    <a:pt x="100" y="32"/>
                  </a:cubicBezTo>
                  <a:cubicBezTo>
                    <a:pt x="100" y="31"/>
                    <a:pt x="99" y="31"/>
                    <a:pt x="99" y="30"/>
                  </a:cubicBezTo>
                  <a:cubicBezTo>
                    <a:pt x="98" y="29"/>
                    <a:pt x="98" y="29"/>
                    <a:pt x="97" y="28"/>
                  </a:cubicBezTo>
                  <a:cubicBezTo>
                    <a:pt x="97" y="28"/>
                    <a:pt x="97" y="28"/>
                    <a:pt x="97" y="28"/>
                  </a:cubicBezTo>
                  <a:cubicBezTo>
                    <a:pt x="97" y="28"/>
                    <a:pt x="97" y="28"/>
                    <a:pt x="97" y="28"/>
                  </a:cubicBezTo>
                  <a:cubicBezTo>
                    <a:pt x="97" y="28"/>
                    <a:pt x="97" y="27"/>
                    <a:pt x="96" y="27"/>
                  </a:cubicBezTo>
                  <a:cubicBezTo>
                    <a:pt x="96" y="26"/>
                    <a:pt x="95" y="26"/>
                    <a:pt x="94" y="25"/>
                  </a:cubicBezTo>
                  <a:cubicBezTo>
                    <a:pt x="94" y="25"/>
                    <a:pt x="94" y="24"/>
                    <a:pt x="93" y="24"/>
                  </a:cubicBezTo>
                  <a:cubicBezTo>
                    <a:pt x="94" y="23"/>
                    <a:pt x="94" y="22"/>
                    <a:pt x="94" y="21"/>
                  </a:cubicBezTo>
                  <a:cubicBezTo>
                    <a:pt x="95" y="20"/>
                    <a:pt x="95" y="19"/>
                    <a:pt x="96" y="18"/>
                  </a:cubicBezTo>
                  <a:cubicBezTo>
                    <a:pt x="96" y="18"/>
                    <a:pt x="96" y="17"/>
                    <a:pt x="97" y="16"/>
                  </a:cubicBezTo>
                  <a:cubicBezTo>
                    <a:pt x="97" y="14"/>
                    <a:pt x="98" y="13"/>
                    <a:pt x="98" y="13"/>
                  </a:cubicBezTo>
                  <a:cubicBezTo>
                    <a:pt x="98" y="13"/>
                    <a:pt x="98" y="13"/>
                    <a:pt x="97" y="13"/>
                  </a:cubicBezTo>
                  <a:cubicBezTo>
                    <a:pt x="97" y="13"/>
                    <a:pt x="97" y="13"/>
                    <a:pt x="97" y="13"/>
                  </a:cubicBezTo>
                  <a:cubicBezTo>
                    <a:pt x="96" y="12"/>
                    <a:pt x="96" y="12"/>
                    <a:pt x="95" y="11"/>
                  </a:cubicBezTo>
                  <a:cubicBezTo>
                    <a:pt x="94" y="11"/>
                    <a:pt x="94" y="10"/>
                    <a:pt x="93" y="10"/>
                  </a:cubicBezTo>
                  <a:cubicBezTo>
                    <a:pt x="93" y="10"/>
                    <a:pt x="93" y="10"/>
                    <a:pt x="93" y="10"/>
                  </a:cubicBezTo>
                  <a:cubicBezTo>
                    <a:pt x="92" y="10"/>
                    <a:pt x="92" y="10"/>
                    <a:pt x="92" y="10"/>
                  </a:cubicBezTo>
                  <a:cubicBezTo>
                    <a:pt x="92" y="10"/>
                    <a:pt x="92" y="10"/>
                    <a:pt x="90" y="11"/>
                  </a:cubicBezTo>
                  <a:cubicBezTo>
                    <a:pt x="90" y="12"/>
                    <a:pt x="89" y="12"/>
                    <a:pt x="88" y="13"/>
                  </a:cubicBezTo>
                  <a:cubicBezTo>
                    <a:pt x="87" y="14"/>
                    <a:pt x="86" y="14"/>
                    <a:pt x="86" y="15"/>
                  </a:cubicBezTo>
                  <a:cubicBezTo>
                    <a:pt x="85" y="16"/>
                    <a:pt x="84" y="16"/>
                    <a:pt x="84" y="17"/>
                  </a:cubicBezTo>
                  <a:cubicBezTo>
                    <a:pt x="83" y="17"/>
                    <a:pt x="83" y="16"/>
                    <a:pt x="82" y="16"/>
                  </a:cubicBezTo>
                  <a:cubicBezTo>
                    <a:pt x="82" y="16"/>
                    <a:pt x="81" y="16"/>
                    <a:pt x="81" y="15"/>
                  </a:cubicBezTo>
                  <a:cubicBezTo>
                    <a:pt x="81" y="15"/>
                    <a:pt x="81" y="15"/>
                    <a:pt x="80" y="15"/>
                  </a:cubicBezTo>
                  <a:cubicBezTo>
                    <a:pt x="80" y="15"/>
                    <a:pt x="80" y="15"/>
                    <a:pt x="80" y="15"/>
                  </a:cubicBezTo>
                  <a:cubicBezTo>
                    <a:pt x="79" y="15"/>
                    <a:pt x="79" y="15"/>
                    <a:pt x="79" y="15"/>
                  </a:cubicBezTo>
                  <a:cubicBezTo>
                    <a:pt x="79" y="15"/>
                    <a:pt x="79" y="15"/>
                    <a:pt x="78" y="14"/>
                  </a:cubicBezTo>
                  <a:cubicBezTo>
                    <a:pt x="78" y="14"/>
                    <a:pt x="77" y="14"/>
                    <a:pt x="76" y="13"/>
                  </a:cubicBezTo>
                  <a:cubicBezTo>
                    <a:pt x="75" y="13"/>
                    <a:pt x="75" y="13"/>
                    <a:pt x="74" y="13"/>
                  </a:cubicBezTo>
                  <a:cubicBezTo>
                    <a:pt x="74" y="12"/>
                    <a:pt x="74" y="11"/>
                    <a:pt x="74" y="10"/>
                  </a:cubicBezTo>
                  <a:cubicBezTo>
                    <a:pt x="74" y="8"/>
                    <a:pt x="74" y="6"/>
                    <a:pt x="74" y="4"/>
                  </a:cubicBezTo>
                  <a:cubicBezTo>
                    <a:pt x="74" y="3"/>
                    <a:pt x="74" y="2"/>
                    <a:pt x="74" y="2"/>
                  </a:cubicBezTo>
                  <a:cubicBezTo>
                    <a:pt x="74" y="2"/>
                    <a:pt x="73" y="1"/>
                    <a:pt x="73" y="1"/>
                  </a:cubicBezTo>
                  <a:cubicBezTo>
                    <a:pt x="73" y="1"/>
                    <a:pt x="73" y="1"/>
                    <a:pt x="73" y="1"/>
                  </a:cubicBezTo>
                  <a:cubicBezTo>
                    <a:pt x="72" y="1"/>
                    <a:pt x="71" y="1"/>
                    <a:pt x="70" y="1"/>
                  </a:cubicBezTo>
                  <a:cubicBezTo>
                    <a:pt x="70" y="1"/>
                    <a:pt x="69" y="1"/>
                    <a:pt x="68" y="1"/>
                  </a:cubicBezTo>
                  <a:cubicBezTo>
                    <a:pt x="68" y="0"/>
                    <a:pt x="68" y="0"/>
                    <a:pt x="68" y="0"/>
                  </a:cubicBezTo>
                  <a:cubicBezTo>
                    <a:pt x="67" y="0"/>
                    <a:pt x="67" y="0"/>
                    <a:pt x="67" y="0"/>
                  </a:cubicBezTo>
                  <a:cubicBezTo>
                    <a:pt x="67" y="0"/>
                    <a:pt x="67" y="1"/>
                    <a:pt x="66" y="3"/>
                  </a:cubicBezTo>
                  <a:cubicBezTo>
                    <a:pt x="65" y="4"/>
                    <a:pt x="64" y="6"/>
                    <a:pt x="64" y="8"/>
                  </a:cubicBezTo>
                  <a:cubicBezTo>
                    <a:pt x="63" y="9"/>
                    <a:pt x="63" y="10"/>
                    <a:pt x="63" y="11"/>
                  </a:cubicBezTo>
                  <a:cubicBezTo>
                    <a:pt x="62" y="11"/>
                    <a:pt x="61" y="11"/>
                    <a:pt x="61" y="11"/>
                  </a:cubicBezTo>
                  <a:cubicBezTo>
                    <a:pt x="60" y="11"/>
                    <a:pt x="59" y="11"/>
                    <a:pt x="58" y="11"/>
                  </a:cubicBezTo>
                  <a:cubicBezTo>
                    <a:pt x="58" y="11"/>
                    <a:pt x="57" y="11"/>
                    <a:pt x="57" y="11"/>
                  </a:cubicBezTo>
                  <a:cubicBezTo>
                    <a:pt x="57" y="11"/>
                    <a:pt x="57" y="11"/>
                    <a:pt x="57" y="11"/>
                  </a:cubicBezTo>
                  <a:cubicBezTo>
                    <a:pt x="56" y="11"/>
                    <a:pt x="56" y="11"/>
                    <a:pt x="56" y="11"/>
                  </a:cubicBezTo>
                  <a:cubicBezTo>
                    <a:pt x="56" y="11"/>
                    <a:pt x="56" y="11"/>
                    <a:pt x="55" y="11"/>
                  </a:cubicBezTo>
                  <a:cubicBezTo>
                    <a:pt x="55" y="11"/>
                    <a:pt x="55" y="11"/>
                    <a:pt x="54" y="11"/>
                  </a:cubicBezTo>
                  <a:cubicBezTo>
                    <a:pt x="53" y="11"/>
                    <a:pt x="53" y="11"/>
                    <a:pt x="52" y="11"/>
                  </a:cubicBezTo>
                  <a:cubicBezTo>
                    <a:pt x="52" y="10"/>
                    <a:pt x="52" y="10"/>
                    <a:pt x="51" y="9"/>
                  </a:cubicBezTo>
                  <a:cubicBezTo>
                    <a:pt x="51" y="8"/>
                    <a:pt x="50" y="7"/>
                    <a:pt x="50" y="6"/>
                  </a:cubicBezTo>
                  <a:cubicBezTo>
                    <a:pt x="49" y="5"/>
                    <a:pt x="49" y="4"/>
                    <a:pt x="48" y="4"/>
                  </a:cubicBezTo>
                  <a:cubicBezTo>
                    <a:pt x="47" y="2"/>
                    <a:pt x="47" y="1"/>
                    <a:pt x="47" y="1"/>
                  </a:cubicBezTo>
                  <a:cubicBezTo>
                    <a:pt x="47" y="1"/>
                    <a:pt x="47" y="1"/>
                    <a:pt x="46" y="1"/>
                  </a:cubicBezTo>
                  <a:cubicBezTo>
                    <a:pt x="46" y="1"/>
                    <a:pt x="46" y="1"/>
                    <a:pt x="46" y="2"/>
                  </a:cubicBezTo>
                  <a:cubicBezTo>
                    <a:pt x="45" y="2"/>
                    <a:pt x="44" y="2"/>
                    <a:pt x="44" y="2"/>
                  </a:cubicBezTo>
                  <a:cubicBezTo>
                    <a:pt x="43" y="2"/>
                    <a:pt x="42" y="3"/>
                    <a:pt x="42" y="3"/>
                  </a:cubicBezTo>
                  <a:cubicBezTo>
                    <a:pt x="41" y="3"/>
                    <a:pt x="41" y="3"/>
                    <a:pt x="41" y="3"/>
                  </a:cubicBezTo>
                  <a:cubicBezTo>
                    <a:pt x="41" y="3"/>
                    <a:pt x="41" y="3"/>
                    <a:pt x="41" y="3"/>
                  </a:cubicBezTo>
                  <a:cubicBezTo>
                    <a:pt x="41" y="3"/>
                    <a:pt x="41" y="4"/>
                    <a:pt x="41" y="6"/>
                  </a:cubicBezTo>
                  <a:cubicBezTo>
                    <a:pt x="41" y="7"/>
                    <a:pt x="41" y="8"/>
                    <a:pt x="41" y="9"/>
                  </a:cubicBezTo>
                  <a:cubicBezTo>
                    <a:pt x="41" y="10"/>
                    <a:pt x="41" y="11"/>
                    <a:pt x="41" y="12"/>
                  </a:cubicBezTo>
                  <a:cubicBezTo>
                    <a:pt x="41" y="13"/>
                    <a:pt x="41" y="14"/>
                    <a:pt x="41" y="14"/>
                  </a:cubicBezTo>
                  <a:cubicBezTo>
                    <a:pt x="40" y="15"/>
                    <a:pt x="40" y="15"/>
                    <a:pt x="39" y="15"/>
                  </a:cubicBezTo>
                  <a:cubicBezTo>
                    <a:pt x="38" y="16"/>
                    <a:pt x="38" y="16"/>
                    <a:pt x="37" y="16"/>
                  </a:cubicBezTo>
                  <a:cubicBezTo>
                    <a:pt x="37" y="16"/>
                    <a:pt x="36" y="17"/>
                    <a:pt x="36" y="17"/>
                  </a:cubicBezTo>
                  <a:cubicBezTo>
                    <a:pt x="36" y="17"/>
                    <a:pt x="36" y="17"/>
                    <a:pt x="36" y="17"/>
                  </a:cubicBezTo>
                  <a:cubicBezTo>
                    <a:pt x="36" y="17"/>
                    <a:pt x="36" y="17"/>
                    <a:pt x="35" y="17"/>
                  </a:cubicBezTo>
                  <a:cubicBezTo>
                    <a:pt x="35" y="17"/>
                    <a:pt x="34" y="18"/>
                    <a:pt x="33" y="18"/>
                  </a:cubicBezTo>
                  <a:cubicBezTo>
                    <a:pt x="33" y="19"/>
                    <a:pt x="32" y="19"/>
                    <a:pt x="32" y="19"/>
                  </a:cubicBezTo>
                  <a:cubicBezTo>
                    <a:pt x="31" y="19"/>
                    <a:pt x="31" y="18"/>
                    <a:pt x="30" y="18"/>
                  </a:cubicBezTo>
                  <a:cubicBezTo>
                    <a:pt x="28" y="16"/>
                    <a:pt x="26" y="15"/>
                    <a:pt x="25" y="14"/>
                  </a:cubicBezTo>
                  <a:cubicBezTo>
                    <a:pt x="24" y="14"/>
                    <a:pt x="24" y="13"/>
                    <a:pt x="23" y="13"/>
                  </a:cubicBezTo>
                  <a:cubicBezTo>
                    <a:pt x="23" y="13"/>
                    <a:pt x="23" y="13"/>
                    <a:pt x="23" y="13"/>
                  </a:cubicBezTo>
                  <a:cubicBezTo>
                    <a:pt x="23" y="13"/>
                    <a:pt x="22" y="13"/>
                    <a:pt x="22" y="13"/>
                  </a:cubicBezTo>
                  <a:cubicBezTo>
                    <a:pt x="22" y="14"/>
                    <a:pt x="21" y="14"/>
                    <a:pt x="21" y="14"/>
                  </a:cubicBezTo>
                  <a:cubicBezTo>
                    <a:pt x="21" y="14"/>
                    <a:pt x="20" y="15"/>
                    <a:pt x="20" y="15"/>
                  </a:cubicBezTo>
                  <a:cubicBezTo>
                    <a:pt x="20" y="15"/>
                    <a:pt x="19" y="16"/>
                    <a:pt x="18" y="16"/>
                  </a:cubicBezTo>
                  <a:cubicBezTo>
                    <a:pt x="18" y="17"/>
                    <a:pt x="18" y="17"/>
                    <a:pt x="18" y="17"/>
                  </a:cubicBezTo>
                  <a:cubicBezTo>
                    <a:pt x="18" y="17"/>
                    <a:pt x="18" y="18"/>
                    <a:pt x="19" y="19"/>
                  </a:cubicBezTo>
                  <a:cubicBezTo>
                    <a:pt x="20" y="21"/>
                    <a:pt x="21" y="23"/>
                    <a:pt x="22" y="25"/>
                  </a:cubicBezTo>
                  <a:cubicBezTo>
                    <a:pt x="22" y="26"/>
                    <a:pt x="23" y="26"/>
                    <a:pt x="23" y="27"/>
                  </a:cubicBezTo>
                  <a:cubicBezTo>
                    <a:pt x="23" y="27"/>
                    <a:pt x="23" y="28"/>
                    <a:pt x="22" y="28"/>
                  </a:cubicBezTo>
                  <a:cubicBezTo>
                    <a:pt x="22" y="28"/>
                    <a:pt x="22" y="28"/>
                    <a:pt x="22" y="28"/>
                  </a:cubicBezTo>
                  <a:cubicBezTo>
                    <a:pt x="21" y="29"/>
                    <a:pt x="21" y="30"/>
                    <a:pt x="20" y="30"/>
                  </a:cubicBezTo>
                  <a:cubicBezTo>
                    <a:pt x="20" y="31"/>
                    <a:pt x="20" y="31"/>
                    <a:pt x="20" y="31"/>
                  </a:cubicBezTo>
                  <a:cubicBezTo>
                    <a:pt x="20" y="31"/>
                    <a:pt x="20" y="31"/>
                    <a:pt x="19" y="32"/>
                  </a:cubicBezTo>
                  <a:cubicBezTo>
                    <a:pt x="19" y="32"/>
                    <a:pt x="18" y="33"/>
                    <a:pt x="18" y="34"/>
                  </a:cubicBezTo>
                  <a:cubicBezTo>
                    <a:pt x="18" y="34"/>
                    <a:pt x="17" y="35"/>
                    <a:pt x="17" y="35"/>
                  </a:cubicBezTo>
                  <a:cubicBezTo>
                    <a:pt x="16" y="35"/>
                    <a:pt x="15" y="35"/>
                    <a:pt x="14" y="35"/>
                  </a:cubicBezTo>
                  <a:cubicBezTo>
                    <a:pt x="13" y="35"/>
                    <a:pt x="12" y="34"/>
                    <a:pt x="11" y="34"/>
                  </a:cubicBezTo>
                  <a:cubicBezTo>
                    <a:pt x="11" y="34"/>
                    <a:pt x="10" y="34"/>
                    <a:pt x="10" y="34"/>
                  </a:cubicBezTo>
                  <a:cubicBezTo>
                    <a:pt x="9" y="34"/>
                    <a:pt x="9" y="34"/>
                    <a:pt x="8" y="34"/>
                  </a:cubicBezTo>
                  <a:cubicBezTo>
                    <a:pt x="7" y="34"/>
                    <a:pt x="6" y="34"/>
                    <a:pt x="6" y="34"/>
                  </a:cubicBezTo>
                  <a:cubicBezTo>
                    <a:pt x="6" y="34"/>
                    <a:pt x="6" y="34"/>
                    <a:pt x="5" y="34"/>
                  </a:cubicBezTo>
                  <a:cubicBezTo>
                    <a:pt x="5" y="35"/>
                    <a:pt x="5" y="35"/>
                    <a:pt x="5" y="35"/>
                  </a:cubicBezTo>
                  <a:cubicBezTo>
                    <a:pt x="5" y="35"/>
                    <a:pt x="5" y="35"/>
                    <a:pt x="5" y="35"/>
                  </a:cubicBezTo>
                  <a:cubicBezTo>
                    <a:pt x="5" y="36"/>
                    <a:pt x="5" y="36"/>
                    <a:pt x="4" y="36"/>
                  </a:cubicBezTo>
                  <a:cubicBezTo>
                    <a:pt x="4" y="37"/>
                    <a:pt x="4" y="37"/>
                    <a:pt x="4" y="38"/>
                  </a:cubicBezTo>
                  <a:cubicBezTo>
                    <a:pt x="4" y="38"/>
                    <a:pt x="4" y="38"/>
                    <a:pt x="4" y="38"/>
                  </a:cubicBezTo>
                  <a:cubicBezTo>
                    <a:pt x="3" y="39"/>
                    <a:pt x="3" y="39"/>
                    <a:pt x="3" y="39"/>
                  </a:cubicBezTo>
                  <a:cubicBezTo>
                    <a:pt x="3" y="39"/>
                    <a:pt x="4" y="40"/>
                    <a:pt x="5" y="41"/>
                  </a:cubicBezTo>
                  <a:cubicBezTo>
                    <a:pt x="7" y="42"/>
                    <a:pt x="8" y="44"/>
                    <a:pt x="10" y="45"/>
                  </a:cubicBezTo>
                  <a:cubicBezTo>
                    <a:pt x="11" y="45"/>
                    <a:pt x="12" y="46"/>
                    <a:pt x="12" y="46"/>
                  </a:cubicBezTo>
                  <a:cubicBezTo>
                    <a:pt x="12" y="47"/>
                    <a:pt x="12" y="47"/>
                    <a:pt x="12" y="48"/>
                  </a:cubicBezTo>
                  <a:cubicBezTo>
                    <a:pt x="12" y="49"/>
                    <a:pt x="11" y="50"/>
                    <a:pt x="11" y="50"/>
                  </a:cubicBezTo>
                  <a:cubicBezTo>
                    <a:pt x="11" y="51"/>
                    <a:pt x="11" y="51"/>
                    <a:pt x="11" y="51"/>
                  </a:cubicBezTo>
                  <a:cubicBezTo>
                    <a:pt x="11" y="51"/>
                    <a:pt x="11" y="52"/>
                    <a:pt x="11" y="52"/>
                  </a:cubicBezTo>
                  <a:cubicBezTo>
                    <a:pt x="11" y="53"/>
                    <a:pt x="11" y="54"/>
                    <a:pt x="11" y="55"/>
                  </a:cubicBezTo>
                  <a:cubicBezTo>
                    <a:pt x="11" y="55"/>
                    <a:pt x="11" y="56"/>
                    <a:pt x="10" y="56"/>
                  </a:cubicBezTo>
                  <a:cubicBezTo>
                    <a:pt x="10" y="57"/>
                    <a:pt x="9" y="57"/>
                    <a:pt x="8" y="57"/>
                  </a:cubicBezTo>
                  <a:cubicBezTo>
                    <a:pt x="6" y="58"/>
                    <a:pt x="4" y="58"/>
                    <a:pt x="2" y="59"/>
                  </a:cubicBezTo>
                  <a:cubicBezTo>
                    <a:pt x="1" y="59"/>
                    <a:pt x="0" y="60"/>
                    <a:pt x="0" y="60"/>
                  </a:cubicBezTo>
                  <a:cubicBezTo>
                    <a:pt x="0" y="60"/>
                    <a:pt x="0" y="60"/>
                    <a:pt x="0" y="61"/>
                  </a:cubicBezTo>
                  <a:cubicBezTo>
                    <a:pt x="0" y="61"/>
                    <a:pt x="0" y="61"/>
                    <a:pt x="0" y="62"/>
                  </a:cubicBezTo>
                  <a:cubicBezTo>
                    <a:pt x="0" y="62"/>
                    <a:pt x="0" y="62"/>
                    <a:pt x="0" y="63"/>
                  </a:cubicBezTo>
                  <a:cubicBezTo>
                    <a:pt x="0" y="63"/>
                    <a:pt x="0" y="64"/>
                    <a:pt x="0" y="64"/>
                  </a:cubicBezTo>
                  <a:cubicBezTo>
                    <a:pt x="0" y="64"/>
                    <a:pt x="0" y="64"/>
                    <a:pt x="0" y="64"/>
                  </a:cubicBezTo>
                  <a:cubicBezTo>
                    <a:pt x="0" y="65"/>
                    <a:pt x="0" y="65"/>
                    <a:pt x="0" y="65"/>
                  </a:cubicBezTo>
                  <a:cubicBezTo>
                    <a:pt x="0" y="66"/>
                    <a:pt x="0" y="66"/>
                    <a:pt x="0" y="66"/>
                  </a:cubicBezTo>
                  <a:cubicBezTo>
                    <a:pt x="0" y="66"/>
                    <a:pt x="1" y="66"/>
                    <a:pt x="2" y="67"/>
                  </a:cubicBezTo>
                  <a:cubicBezTo>
                    <a:pt x="3" y="67"/>
                    <a:pt x="3" y="67"/>
                    <a:pt x="4" y="67"/>
                  </a:cubicBezTo>
                  <a:cubicBezTo>
                    <a:pt x="4" y="67"/>
                    <a:pt x="5" y="67"/>
                    <a:pt x="5" y="67"/>
                  </a:cubicBezTo>
                  <a:cubicBezTo>
                    <a:pt x="6" y="67"/>
                    <a:pt x="7" y="68"/>
                    <a:pt x="8" y="68"/>
                  </a:cubicBezTo>
                  <a:cubicBezTo>
                    <a:pt x="9" y="68"/>
                    <a:pt x="10" y="68"/>
                    <a:pt x="11" y="68"/>
                  </a:cubicBezTo>
                  <a:cubicBezTo>
                    <a:pt x="11" y="69"/>
                    <a:pt x="11" y="69"/>
                    <a:pt x="11" y="70"/>
                  </a:cubicBezTo>
                  <a:cubicBezTo>
                    <a:pt x="12" y="71"/>
                    <a:pt x="12" y="72"/>
                    <a:pt x="12" y="72"/>
                  </a:cubicBezTo>
                  <a:cubicBezTo>
                    <a:pt x="12" y="73"/>
                    <a:pt x="12" y="73"/>
                    <a:pt x="12" y="73"/>
                  </a:cubicBezTo>
                  <a:cubicBezTo>
                    <a:pt x="12" y="73"/>
                    <a:pt x="12" y="74"/>
                    <a:pt x="12" y="74"/>
                  </a:cubicBezTo>
                  <a:cubicBezTo>
                    <a:pt x="13" y="75"/>
                    <a:pt x="13" y="76"/>
                    <a:pt x="13" y="76"/>
                  </a:cubicBezTo>
                  <a:cubicBezTo>
                    <a:pt x="13" y="77"/>
                    <a:pt x="13" y="77"/>
                    <a:pt x="13" y="77"/>
                  </a:cubicBezTo>
                  <a:cubicBezTo>
                    <a:pt x="14" y="78"/>
                    <a:pt x="14" y="78"/>
                    <a:pt x="14" y="78"/>
                  </a:cubicBezTo>
                  <a:cubicBezTo>
                    <a:pt x="13" y="79"/>
                    <a:pt x="12" y="79"/>
                    <a:pt x="12" y="80"/>
                  </a:cubicBezTo>
                  <a:cubicBezTo>
                    <a:pt x="10" y="81"/>
                    <a:pt x="8" y="83"/>
                    <a:pt x="7" y="84"/>
                  </a:cubicBezTo>
                  <a:cubicBezTo>
                    <a:pt x="6" y="85"/>
                    <a:pt x="5" y="86"/>
                    <a:pt x="5" y="86"/>
                  </a:cubicBezTo>
                  <a:cubicBezTo>
                    <a:pt x="5" y="86"/>
                    <a:pt x="5" y="86"/>
                    <a:pt x="6" y="87"/>
                  </a:cubicBezTo>
                  <a:cubicBezTo>
                    <a:pt x="6" y="87"/>
                    <a:pt x="6" y="88"/>
                    <a:pt x="7" y="89"/>
                  </a:cubicBezTo>
                  <a:cubicBezTo>
                    <a:pt x="7" y="89"/>
                    <a:pt x="7" y="89"/>
                    <a:pt x="7" y="90"/>
                  </a:cubicBezTo>
                  <a:cubicBezTo>
                    <a:pt x="8" y="90"/>
                    <a:pt x="8" y="90"/>
                    <a:pt x="8" y="90"/>
                  </a:cubicBezTo>
                  <a:cubicBezTo>
                    <a:pt x="8" y="91"/>
                    <a:pt x="8" y="91"/>
                    <a:pt x="8" y="91"/>
                  </a:cubicBezTo>
                  <a:cubicBezTo>
                    <a:pt x="8" y="91"/>
                    <a:pt x="9" y="91"/>
                    <a:pt x="9" y="91"/>
                  </a:cubicBezTo>
                  <a:cubicBezTo>
                    <a:pt x="10" y="91"/>
                    <a:pt x="10" y="91"/>
                    <a:pt x="11" y="91"/>
                  </a:cubicBezTo>
                  <a:cubicBezTo>
                    <a:pt x="13" y="90"/>
                    <a:pt x="15" y="90"/>
                    <a:pt x="17" y="89"/>
                  </a:cubicBezTo>
                  <a:cubicBezTo>
                    <a:pt x="18" y="89"/>
                    <a:pt x="19" y="89"/>
                    <a:pt x="19" y="89"/>
                  </a:cubicBezTo>
                  <a:cubicBezTo>
                    <a:pt x="20" y="89"/>
                    <a:pt x="20" y="89"/>
                    <a:pt x="20" y="90"/>
                  </a:cubicBezTo>
                  <a:cubicBezTo>
                    <a:pt x="21" y="91"/>
                    <a:pt x="22" y="91"/>
                    <a:pt x="22" y="92"/>
                  </a:cubicBezTo>
                  <a:cubicBezTo>
                    <a:pt x="22" y="92"/>
                    <a:pt x="22" y="92"/>
                    <a:pt x="22" y="92"/>
                  </a:cubicBezTo>
                  <a:cubicBezTo>
                    <a:pt x="22" y="92"/>
                    <a:pt x="23" y="93"/>
                    <a:pt x="23" y="93"/>
                  </a:cubicBezTo>
                  <a:cubicBezTo>
                    <a:pt x="23" y="93"/>
                    <a:pt x="23" y="93"/>
                    <a:pt x="23" y="93"/>
                  </a:cubicBezTo>
                  <a:cubicBezTo>
                    <a:pt x="24" y="94"/>
                    <a:pt x="24" y="94"/>
                    <a:pt x="25" y="95"/>
                  </a:cubicBezTo>
                  <a:cubicBezTo>
                    <a:pt x="25" y="95"/>
                    <a:pt x="26" y="96"/>
                    <a:pt x="26" y="96"/>
                  </a:cubicBezTo>
                  <a:cubicBezTo>
                    <a:pt x="26" y="97"/>
                    <a:pt x="25" y="98"/>
                    <a:pt x="25" y="99"/>
                  </a:cubicBezTo>
                  <a:cubicBezTo>
                    <a:pt x="25" y="100"/>
                    <a:pt x="24" y="101"/>
                    <a:pt x="24" y="102"/>
                  </a:cubicBezTo>
                  <a:cubicBezTo>
                    <a:pt x="23" y="103"/>
                    <a:pt x="23" y="103"/>
                    <a:pt x="23" y="104"/>
                  </a:cubicBezTo>
                  <a:cubicBezTo>
                    <a:pt x="22" y="106"/>
                    <a:pt x="22" y="107"/>
                    <a:pt x="22" y="107"/>
                  </a:cubicBezTo>
                  <a:cubicBezTo>
                    <a:pt x="22" y="107"/>
                    <a:pt x="22" y="107"/>
                    <a:pt x="22" y="107"/>
                  </a:cubicBezTo>
                  <a:cubicBezTo>
                    <a:pt x="22" y="107"/>
                    <a:pt x="22" y="107"/>
                    <a:pt x="23" y="107"/>
                  </a:cubicBezTo>
                  <a:cubicBezTo>
                    <a:pt x="23" y="108"/>
                    <a:pt x="24" y="108"/>
                    <a:pt x="24" y="109"/>
                  </a:cubicBezTo>
                  <a:cubicBezTo>
                    <a:pt x="25" y="109"/>
                    <a:pt x="26" y="110"/>
                    <a:pt x="26" y="110"/>
                  </a:cubicBezTo>
                  <a:cubicBezTo>
                    <a:pt x="26" y="110"/>
                    <a:pt x="27" y="110"/>
                    <a:pt x="27" y="110"/>
                  </a:cubicBezTo>
                  <a:cubicBezTo>
                    <a:pt x="27" y="110"/>
                    <a:pt x="27" y="111"/>
                    <a:pt x="27" y="111"/>
                  </a:cubicBezTo>
                  <a:cubicBezTo>
                    <a:pt x="27" y="111"/>
                    <a:pt x="28" y="110"/>
                    <a:pt x="29" y="109"/>
                  </a:cubicBezTo>
                  <a:cubicBezTo>
                    <a:pt x="30" y="108"/>
                    <a:pt x="31" y="108"/>
                    <a:pt x="31" y="107"/>
                  </a:cubicBezTo>
                  <a:cubicBezTo>
                    <a:pt x="32" y="106"/>
                    <a:pt x="33" y="106"/>
                    <a:pt x="34" y="105"/>
                  </a:cubicBezTo>
                  <a:cubicBezTo>
                    <a:pt x="34" y="104"/>
                    <a:pt x="35" y="104"/>
                    <a:pt x="36" y="103"/>
                  </a:cubicBezTo>
                  <a:cubicBezTo>
                    <a:pt x="36" y="103"/>
                    <a:pt x="37" y="104"/>
                    <a:pt x="37" y="104"/>
                  </a:cubicBezTo>
                  <a:cubicBezTo>
                    <a:pt x="38" y="104"/>
                    <a:pt x="38" y="104"/>
                    <a:pt x="38" y="105"/>
                  </a:cubicBezTo>
                  <a:cubicBezTo>
                    <a:pt x="39" y="105"/>
                    <a:pt x="39" y="105"/>
                    <a:pt x="39" y="105"/>
                  </a:cubicBezTo>
                  <a:cubicBezTo>
                    <a:pt x="39" y="105"/>
                    <a:pt x="39" y="105"/>
                    <a:pt x="39" y="105"/>
                  </a:cubicBezTo>
                  <a:cubicBezTo>
                    <a:pt x="40" y="105"/>
                    <a:pt x="40" y="105"/>
                    <a:pt x="40" y="105"/>
                  </a:cubicBezTo>
                  <a:cubicBezTo>
                    <a:pt x="40" y="105"/>
                    <a:pt x="41" y="106"/>
                    <a:pt x="41" y="106"/>
                  </a:cubicBezTo>
                  <a:cubicBezTo>
                    <a:pt x="42" y="106"/>
                    <a:pt x="43" y="106"/>
                    <a:pt x="44" y="107"/>
                  </a:cubicBezTo>
                  <a:cubicBezTo>
                    <a:pt x="44" y="107"/>
                    <a:pt x="45" y="107"/>
                    <a:pt x="45" y="107"/>
                  </a:cubicBezTo>
                  <a:cubicBezTo>
                    <a:pt x="45" y="108"/>
                    <a:pt x="45" y="109"/>
                    <a:pt x="45" y="110"/>
                  </a:cubicBezTo>
                  <a:cubicBezTo>
                    <a:pt x="45" y="112"/>
                    <a:pt x="45" y="114"/>
                    <a:pt x="46" y="116"/>
                  </a:cubicBezTo>
                  <a:cubicBezTo>
                    <a:pt x="46" y="117"/>
                    <a:pt x="46" y="119"/>
                    <a:pt x="46" y="119"/>
                  </a:cubicBezTo>
                  <a:cubicBezTo>
                    <a:pt x="46" y="119"/>
                    <a:pt x="46" y="119"/>
                    <a:pt x="46" y="119"/>
                  </a:cubicBezTo>
                  <a:cubicBezTo>
                    <a:pt x="46" y="119"/>
                    <a:pt x="47" y="119"/>
                    <a:pt x="47" y="119"/>
                  </a:cubicBezTo>
                  <a:cubicBezTo>
                    <a:pt x="47" y="119"/>
                    <a:pt x="48" y="119"/>
                    <a:pt x="49" y="119"/>
                  </a:cubicBezTo>
                  <a:cubicBezTo>
                    <a:pt x="50" y="119"/>
                    <a:pt x="51" y="119"/>
                    <a:pt x="51" y="120"/>
                  </a:cubicBezTo>
                  <a:cubicBezTo>
                    <a:pt x="51" y="120"/>
                    <a:pt x="52" y="120"/>
                    <a:pt x="52" y="120"/>
                  </a:cubicBezTo>
                  <a:cubicBezTo>
                    <a:pt x="52" y="120"/>
                    <a:pt x="52" y="120"/>
                    <a:pt x="52" y="120"/>
                  </a:cubicBezTo>
                  <a:cubicBezTo>
                    <a:pt x="52" y="120"/>
                    <a:pt x="53" y="119"/>
                    <a:pt x="53" y="117"/>
                  </a:cubicBezTo>
                  <a:cubicBezTo>
                    <a:pt x="54" y="116"/>
                    <a:pt x="55" y="114"/>
                    <a:pt x="56" y="112"/>
                  </a:cubicBezTo>
                  <a:cubicBezTo>
                    <a:pt x="56" y="111"/>
                    <a:pt x="57" y="110"/>
                    <a:pt x="57" y="109"/>
                  </a:cubicBezTo>
                  <a:cubicBezTo>
                    <a:pt x="57" y="109"/>
                    <a:pt x="58" y="109"/>
                    <a:pt x="58" y="109"/>
                  </a:cubicBezTo>
                  <a:cubicBezTo>
                    <a:pt x="60" y="109"/>
                    <a:pt x="60" y="109"/>
                    <a:pt x="61" y="109"/>
                  </a:cubicBezTo>
                  <a:cubicBezTo>
                    <a:pt x="62" y="109"/>
                    <a:pt x="62" y="109"/>
                    <a:pt x="62" y="109"/>
                  </a:cubicBezTo>
                  <a:cubicBezTo>
                    <a:pt x="62" y="109"/>
                    <a:pt x="62" y="109"/>
                    <a:pt x="63" y="109"/>
                  </a:cubicBezTo>
                  <a:cubicBezTo>
                    <a:pt x="63" y="109"/>
                    <a:pt x="63" y="109"/>
                    <a:pt x="63" y="109"/>
                  </a:cubicBezTo>
                  <a:cubicBezTo>
                    <a:pt x="64" y="109"/>
                    <a:pt x="64" y="109"/>
                    <a:pt x="64" y="109"/>
                  </a:cubicBezTo>
                  <a:cubicBezTo>
                    <a:pt x="64" y="109"/>
                    <a:pt x="65" y="109"/>
                    <a:pt x="65" y="109"/>
                  </a:cubicBezTo>
                  <a:cubicBezTo>
                    <a:pt x="66" y="109"/>
                    <a:pt x="66" y="109"/>
                    <a:pt x="67" y="109"/>
                  </a:cubicBezTo>
                  <a:cubicBezTo>
                    <a:pt x="67" y="110"/>
                    <a:pt x="68" y="110"/>
                    <a:pt x="68" y="111"/>
                  </a:cubicBezTo>
                  <a:cubicBezTo>
                    <a:pt x="69" y="112"/>
                    <a:pt x="69" y="113"/>
                    <a:pt x="70" y="114"/>
                  </a:cubicBezTo>
                  <a:cubicBezTo>
                    <a:pt x="70" y="115"/>
                    <a:pt x="71" y="116"/>
                    <a:pt x="71" y="116"/>
                  </a:cubicBezTo>
                  <a:cubicBezTo>
                    <a:pt x="72" y="118"/>
                    <a:pt x="73" y="119"/>
                    <a:pt x="73" y="119"/>
                  </a:cubicBezTo>
                  <a:cubicBezTo>
                    <a:pt x="73" y="119"/>
                    <a:pt x="73" y="119"/>
                    <a:pt x="73" y="119"/>
                  </a:cubicBezTo>
                  <a:cubicBezTo>
                    <a:pt x="73" y="119"/>
                    <a:pt x="73" y="119"/>
                    <a:pt x="74" y="119"/>
                  </a:cubicBezTo>
                  <a:cubicBezTo>
                    <a:pt x="74" y="118"/>
                    <a:pt x="75" y="118"/>
                    <a:pt x="76" y="118"/>
                  </a:cubicBezTo>
                  <a:cubicBezTo>
                    <a:pt x="77" y="118"/>
                    <a:pt x="77" y="118"/>
                    <a:pt x="78" y="117"/>
                  </a:cubicBezTo>
                  <a:cubicBezTo>
                    <a:pt x="78" y="117"/>
                    <a:pt x="78" y="117"/>
                    <a:pt x="79" y="117"/>
                  </a:cubicBezTo>
                  <a:cubicBezTo>
                    <a:pt x="79" y="117"/>
                    <a:pt x="79" y="117"/>
                    <a:pt x="79" y="117"/>
                  </a:cubicBezTo>
                  <a:cubicBezTo>
                    <a:pt x="79" y="117"/>
                    <a:pt x="79" y="116"/>
                    <a:pt x="79" y="114"/>
                  </a:cubicBezTo>
                  <a:cubicBezTo>
                    <a:pt x="79" y="114"/>
                    <a:pt x="79" y="113"/>
                    <a:pt x="79" y="112"/>
                  </a:cubicBezTo>
                  <a:cubicBezTo>
                    <a:pt x="79" y="111"/>
                    <a:pt x="79" y="109"/>
                    <a:pt x="79" y="108"/>
                  </a:cubicBezTo>
                  <a:cubicBezTo>
                    <a:pt x="79" y="107"/>
                    <a:pt x="79" y="107"/>
                    <a:pt x="78" y="106"/>
                  </a:cubicBezTo>
                  <a:cubicBezTo>
                    <a:pt x="79" y="105"/>
                    <a:pt x="80" y="105"/>
                    <a:pt x="80" y="105"/>
                  </a:cubicBezTo>
                  <a:cubicBezTo>
                    <a:pt x="81" y="105"/>
                    <a:pt x="82" y="104"/>
                    <a:pt x="82" y="104"/>
                  </a:cubicBezTo>
                  <a:cubicBezTo>
                    <a:pt x="83" y="104"/>
                    <a:pt x="83" y="103"/>
                    <a:pt x="83" y="103"/>
                  </a:cubicBezTo>
                  <a:cubicBezTo>
                    <a:pt x="83" y="103"/>
                    <a:pt x="83" y="103"/>
                    <a:pt x="83" y="103"/>
                  </a:cubicBezTo>
                  <a:cubicBezTo>
                    <a:pt x="83" y="103"/>
                    <a:pt x="84" y="103"/>
                    <a:pt x="84" y="103"/>
                  </a:cubicBezTo>
                  <a:cubicBezTo>
                    <a:pt x="84" y="103"/>
                    <a:pt x="85" y="102"/>
                    <a:pt x="86" y="102"/>
                  </a:cubicBezTo>
                  <a:cubicBezTo>
                    <a:pt x="87" y="101"/>
                    <a:pt x="87" y="101"/>
                    <a:pt x="87" y="101"/>
                  </a:cubicBezTo>
                  <a:cubicBezTo>
                    <a:pt x="88" y="101"/>
                    <a:pt x="89" y="102"/>
                    <a:pt x="90" y="102"/>
                  </a:cubicBezTo>
                  <a:cubicBezTo>
                    <a:pt x="91" y="104"/>
                    <a:pt x="93" y="105"/>
                    <a:pt x="95" y="106"/>
                  </a:cubicBezTo>
                  <a:cubicBezTo>
                    <a:pt x="95" y="106"/>
                    <a:pt x="96" y="107"/>
                    <a:pt x="96" y="107"/>
                  </a:cubicBezTo>
                  <a:cubicBezTo>
                    <a:pt x="97" y="107"/>
                    <a:pt x="97" y="107"/>
                    <a:pt x="97" y="107"/>
                  </a:cubicBezTo>
                  <a:cubicBezTo>
                    <a:pt x="97" y="107"/>
                    <a:pt x="97" y="107"/>
                    <a:pt x="98" y="107"/>
                  </a:cubicBezTo>
                  <a:cubicBezTo>
                    <a:pt x="98" y="107"/>
                    <a:pt x="98" y="106"/>
                    <a:pt x="98" y="106"/>
                  </a:cubicBezTo>
                  <a:cubicBezTo>
                    <a:pt x="99" y="106"/>
                    <a:pt x="99" y="106"/>
                    <a:pt x="99" y="105"/>
                  </a:cubicBezTo>
                  <a:cubicBezTo>
                    <a:pt x="100" y="105"/>
                    <a:pt x="100" y="104"/>
                    <a:pt x="101" y="104"/>
                  </a:cubicBezTo>
                  <a:cubicBezTo>
                    <a:pt x="101" y="103"/>
                    <a:pt x="102" y="103"/>
                    <a:pt x="102" y="103"/>
                  </a:cubicBezTo>
                  <a:cubicBezTo>
                    <a:pt x="102" y="103"/>
                    <a:pt x="101" y="102"/>
                    <a:pt x="101" y="101"/>
                  </a:cubicBezTo>
                  <a:cubicBezTo>
                    <a:pt x="100" y="99"/>
                    <a:pt x="99" y="97"/>
                    <a:pt x="98" y="95"/>
                  </a:cubicBezTo>
                  <a:cubicBezTo>
                    <a:pt x="97" y="95"/>
                    <a:pt x="97" y="94"/>
                    <a:pt x="96" y="93"/>
                  </a:cubicBezTo>
                  <a:cubicBezTo>
                    <a:pt x="97" y="93"/>
                    <a:pt x="97" y="93"/>
                    <a:pt x="97" y="92"/>
                  </a:cubicBezTo>
                  <a:cubicBezTo>
                    <a:pt x="97" y="92"/>
                    <a:pt x="97" y="92"/>
                    <a:pt x="98" y="92"/>
                  </a:cubicBezTo>
                  <a:cubicBezTo>
                    <a:pt x="98" y="91"/>
                    <a:pt x="99" y="90"/>
                    <a:pt x="99" y="90"/>
                  </a:cubicBezTo>
                  <a:cubicBezTo>
                    <a:pt x="99" y="89"/>
                    <a:pt x="100" y="89"/>
                    <a:pt x="100" y="89"/>
                  </a:cubicBezTo>
                  <a:cubicBezTo>
                    <a:pt x="100" y="89"/>
                    <a:pt x="100" y="89"/>
                    <a:pt x="100" y="88"/>
                  </a:cubicBezTo>
                  <a:cubicBezTo>
                    <a:pt x="101" y="88"/>
                    <a:pt x="101" y="87"/>
                    <a:pt x="102" y="86"/>
                  </a:cubicBezTo>
                  <a:cubicBezTo>
                    <a:pt x="102" y="86"/>
                    <a:pt x="102" y="85"/>
                    <a:pt x="102" y="85"/>
                  </a:cubicBezTo>
                  <a:cubicBezTo>
                    <a:pt x="103" y="85"/>
                    <a:pt x="104" y="85"/>
                    <a:pt x="105" y="85"/>
                  </a:cubicBezTo>
                  <a:cubicBezTo>
                    <a:pt x="106" y="86"/>
                    <a:pt x="107" y="86"/>
                    <a:pt x="108" y="86"/>
                  </a:cubicBezTo>
                  <a:cubicBezTo>
                    <a:pt x="109" y="86"/>
                    <a:pt x="109" y="86"/>
                    <a:pt x="110" y="86"/>
                  </a:cubicBezTo>
                  <a:cubicBezTo>
                    <a:pt x="110" y="86"/>
                    <a:pt x="111" y="86"/>
                    <a:pt x="111" y="86"/>
                  </a:cubicBezTo>
                  <a:cubicBezTo>
                    <a:pt x="113" y="86"/>
                    <a:pt x="114" y="87"/>
                    <a:pt x="114" y="87"/>
                  </a:cubicBezTo>
                  <a:cubicBezTo>
                    <a:pt x="114" y="87"/>
                    <a:pt x="114" y="86"/>
                    <a:pt x="114" y="86"/>
                  </a:cubicBezTo>
                  <a:cubicBezTo>
                    <a:pt x="114" y="86"/>
                    <a:pt x="114" y="85"/>
                    <a:pt x="114" y="85"/>
                  </a:cubicBezTo>
                  <a:cubicBezTo>
                    <a:pt x="114" y="85"/>
                    <a:pt x="114" y="85"/>
                    <a:pt x="115" y="85"/>
                  </a:cubicBezTo>
                  <a:cubicBezTo>
                    <a:pt x="115" y="84"/>
                    <a:pt x="115" y="84"/>
                    <a:pt x="115" y="84"/>
                  </a:cubicBezTo>
                  <a:cubicBezTo>
                    <a:pt x="115" y="83"/>
                    <a:pt x="115" y="83"/>
                    <a:pt x="115" y="83"/>
                  </a:cubicBezTo>
                  <a:cubicBezTo>
                    <a:pt x="116" y="82"/>
                    <a:pt x="116" y="82"/>
                    <a:pt x="116" y="82"/>
                  </a:cubicBezTo>
                  <a:cubicBezTo>
                    <a:pt x="116" y="81"/>
                    <a:pt x="116" y="81"/>
                    <a:pt x="116" y="81"/>
                  </a:cubicBezTo>
                  <a:cubicBezTo>
                    <a:pt x="116" y="81"/>
                    <a:pt x="115" y="80"/>
                    <a:pt x="114" y="79"/>
                  </a:cubicBezTo>
                  <a:cubicBezTo>
                    <a:pt x="113" y="78"/>
                    <a:pt x="111" y="77"/>
                    <a:pt x="109" y="75"/>
                  </a:cubicBezTo>
                  <a:cubicBezTo>
                    <a:pt x="109" y="75"/>
                    <a:pt x="108" y="74"/>
                    <a:pt x="107" y="74"/>
                  </a:cubicBezTo>
                  <a:cubicBezTo>
                    <a:pt x="107" y="73"/>
                    <a:pt x="107" y="73"/>
                    <a:pt x="108" y="72"/>
                  </a:cubicBezTo>
                  <a:cubicBezTo>
                    <a:pt x="108" y="71"/>
                    <a:pt x="108" y="70"/>
                    <a:pt x="108" y="70"/>
                  </a:cubicBezTo>
                  <a:cubicBezTo>
                    <a:pt x="108" y="69"/>
                    <a:pt x="108" y="69"/>
                    <a:pt x="108" y="69"/>
                  </a:cubicBezTo>
                  <a:cubicBezTo>
                    <a:pt x="108" y="69"/>
                    <a:pt x="108" y="68"/>
                    <a:pt x="108" y="68"/>
                  </a:cubicBezTo>
                  <a:cubicBezTo>
                    <a:pt x="108" y="67"/>
                    <a:pt x="109" y="66"/>
                    <a:pt x="109" y="65"/>
                  </a:cubicBezTo>
                  <a:cubicBezTo>
                    <a:pt x="109" y="65"/>
                    <a:pt x="109" y="64"/>
                    <a:pt x="109" y="64"/>
                  </a:cubicBezTo>
                  <a:cubicBezTo>
                    <a:pt x="110" y="64"/>
                    <a:pt x="111" y="63"/>
                    <a:pt x="112" y="63"/>
                  </a:cubicBezTo>
                  <a:cubicBezTo>
                    <a:pt x="114" y="63"/>
                    <a:pt x="116" y="62"/>
                    <a:pt x="117" y="61"/>
                  </a:cubicBezTo>
                  <a:cubicBezTo>
                    <a:pt x="119" y="61"/>
                    <a:pt x="120" y="61"/>
                    <a:pt x="120" y="61"/>
                  </a:cubicBezTo>
                  <a:cubicBezTo>
                    <a:pt x="120" y="61"/>
                    <a:pt x="120" y="60"/>
                    <a:pt x="120" y="60"/>
                  </a:cubicBezTo>
                  <a:cubicBezTo>
                    <a:pt x="120" y="59"/>
                    <a:pt x="120" y="59"/>
                    <a:pt x="120" y="58"/>
                  </a:cubicBezTo>
                  <a:close/>
                  <a:moveTo>
                    <a:pt x="31" y="60"/>
                  </a:moveTo>
                  <a:cubicBezTo>
                    <a:pt x="31" y="44"/>
                    <a:pt x="44" y="31"/>
                    <a:pt x="60" y="31"/>
                  </a:cubicBezTo>
                  <a:cubicBezTo>
                    <a:pt x="76" y="31"/>
                    <a:pt x="89" y="44"/>
                    <a:pt x="89" y="60"/>
                  </a:cubicBezTo>
                  <a:cubicBezTo>
                    <a:pt x="89" y="76"/>
                    <a:pt x="76" y="89"/>
                    <a:pt x="60" y="89"/>
                  </a:cubicBezTo>
                  <a:cubicBezTo>
                    <a:pt x="44" y="89"/>
                    <a:pt x="31" y="76"/>
                    <a:pt x="31" y="6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9" name="Oval 62"/>
            <p:cNvSpPr>
              <a:spLocks noChangeArrowheads="1"/>
            </p:cNvSpPr>
            <p:nvPr/>
          </p:nvSpPr>
          <p:spPr bwMode="auto">
            <a:xfrm>
              <a:off x="9120442" y="4066176"/>
              <a:ext cx="880869" cy="881765"/>
            </a:xfrm>
            <a:prstGeom prst="ellipse">
              <a:avLst/>
            </a:prstGeom>
            <a:solidFill>
              <a:srgbClr val="16293A"/>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0" name="Freeform 63"/>
            <p:cNvSpPr>
              <a:spLocks noEditPoints="1"/>
            </p:cNvSpPr>
            <p:nvPr/>
          </p:nvSpPr>
          <p:spPr bwMode="auto">
            <a:xfrm>
              <a:off x="9393753" y="4231058"/>
              <a:ext cx="334246" cy="551103"/>
            </a:xfrm>
            <a:custGeom>
              <a:avLst/>
              <a:gdLst>
                <a:gd name="T0" fmla="*/ 143 w 158"/>
                <a:gd name="T1" fmla="*/ 0 h 260"/>
                <a:gd name="T2" fmla="*/ 15 w 158"/>
                <a:gd name="T3" fmla="*/ 0 h 260"/>
                <a:gd name="T4" fmla="*/ 0 w 158"/>
                <a:gd name="T5" fmla="*/ 15 h 260"/>
                <a:gd name="T6" fmla="*/ 0 w 158"/>
                <a:gd name="T7" fmla="*/ 245 h 260"/>
                <a:gd name="T8" fmla="*/ 15 w 158"/>
                <a:gd name="T9" fmla="*/ 260 h 260"/>
                <a:gd name="T10" fmla="*/ 143 w 158"/>
                <a:gd name="T11" fmla="*/ 260 h 260"/>
                <a:gd name="T12" fmla="*/ 158 w 158"/>
                <a:gd name="T13" fmla="*/ 245 h 260"/>
                <a:gd name="T14" fmla="*/ 158 w 158"/>
                <a:gd name="T15" fmla="*/ 15 h 260"/>
                <a:gd name="T16" fmla="*/ 143 w 158"/>
                <a:gd name="T17" fmla="*/ 0 h 260"/>
                <a:gd name="T18" fmla="*/ 79 w 158"/>
                <a:gd name="T19" fmla="*/ 4 h 260"/>
                <a:gd name="T20" fmla="*/ 84 w 158"/>
                <a:gd name="T21" fmla="*/ 9 h 260"/>
                <a:gd name="T22" fmla="*/ 79 w 158"/>
                <a:gd name="T23" fmla="*/ 14 h 260"/>
                <a:gd name="T24" fmla="*/ 74 w 158"/>
                <a:gd name="T25" fmla="*/ 9 h 260"/>
                <a:gd name="T26" fmla="*/ 79 w 158"/>
                <a:gd name="T27" fmla="*/ 4 h 260"/>
                <a:gd name="T28" fmla="*/ 105 w 158"/>
                <a:gd name="T29" fmla="*/ 245 h 260"/>
                <a:gd name="T30" fmla="*/ 102 w 158"/>
                <a:gd name="T31" fmla="*/ 248 h 260"/>
                <a:gd name="T32" fmla="*/ 55 w 158"/>
                <a:gd name="T33" fmla="*/ 248 h 260"/>
                <a:gd name="T34" fmla="*/ 53 w 158"/>
                <a:gd name="T35" fmla="*/ 245 h 260"/>
                <a:gd name="T36" fmla="*/ 53 w 158"/>
                <a:gd name="T37" fmla="*/ 238 h 260"/>
                <a:gd name="T38" fmla="*/ 55 w 158"/>
                <a:gd name="T39" fmla="*/ 235 h 260"/>
                <a:gd name="T40" fmla="*/ 102 w 158"/>
                <a:gd name="T41" fmla="*/ 235 h 260"/>
                <a:gd name="T42" fmla="*/ 105 w 158"/>
                <a:gd name="T43" fmla="*/ 238 h 260"/>
                <a:gd name="T44" fmla="*/ 105 w 158"/>
                <a:gd name="T45" fmla="*/ 245 h 260"/>
                <a:gd name="T46" fmla="*/ 142 w 158"/>
                <a:gd name="T47" fmla="*/ 224 h 260"/>
                <a:gd name="T48" fmla="*/ 15 w 158"/>
                <a:gd name="T49" fmla="*/ 224 h 260"/>
                <a:gd name="T50" fmla="*/ 15 w 158"/>
                <a:gd name="T51" fmla="*/ 21 h 260"/>
                <a:gd name="T52" fmla="*/ 142 w 158"/>
                <a:gd name="T53" fmla="*/ 21 h 260"/>
                <a:gd name="T54" fmla="*/ 142 w 158"/>
                <a:gd name="T55" fmla="*/ 224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8" h="260">
                  <a:moveTo>
                    <a:pt x="143" y="0"/>
                  </a:moveTo>
                  <a:cubicBezTo>
                    <a:pt x="15" y="0"/>
                    <a:pt x="15" y="0"/>
                    <a:pt x="15" y="0"/>
                  </a:cubicBezTo>
                  <a:cubicBezTo>
                    <a:pt x="7" y="0"/>
                    <a:pt x="0" y="7"/>
                    <a:pt x="0" y="15"/>
                  </a:cubicBezTo>
                  <a:cubicBezTo>
                    <a:pt x="0" y="245"/>
                    <a:pt x="0" y="245"/>
                    <a:pt x="0" y="245"/>
                  </a:cubicBezTo>
                  <a:cubicBezTo>
                    <a:pt x="0" y="253"/>
                    <a:pt x="7" y="260"/>
                    <a:pt x="15" y="260"/>
                  </a:cubicBezTo>
                  <a:cubicBezTo>
                    <a:pt x="143" y="260"/>
                    <a:pt x="143" y="260"/>
                    <a:pt x="143" y="260"/>
                  </a:cubicBezTo>
                  <a:cubicBezTo>
                    <a:pt x="151" y="260"/>
                    <a:pt x="158" y="253"/>
                    <a:pt x="158" y="245"/>
                  </a:cubicBezTo>
                  <a:cubicBezTo>
                    <a:pt x="158" y="15"/>
                    <a:pt x="158" y="15"/>
                    <a:pt x="158" y="15"/>
                  </a:cubicBezTo>
                  <a:cubicBezTo>
                    <a:pt x="158" y="7"/>
                    <a:pt x="151" y="0"/>
                    <a:pt x="143" y="0"/>
                  </a:cubicBezTo>
                  <a:close/>
                  <a:moveTo>
                    <a:pt x="79" y="4"/>
                  </a:moveTo>
                  <a:cubicBezTo>
                    <a:pt x="82" y="4"/>
                    <a:pt x="84" y="6"/>
                    <a:pt x="84" y="9"/>
                  </a:cubicBezTo>
                  <a:cubicBezTo>
                    <a:pt x="84" y="12"/>
                    <a:pt x="82" y="14"/>
                    <a:pt x="79" y="14"/>
                  </a:cubicBezTo>
                  <a:cubicBezTo>
                    <a:pt x="76" y="14"/>
                    <a:pt x="74" y="12"/>
                    <a:pt x="74" y="9"/>
                  </a:cubicBezTo>
                  <a:cubicBezTo>
                    <a:pt x="74" y="6"/>
                    <a:pt x="76" y="4"/>
                    <a:pt x="79" y="4"/>
                  </a:cubicBezTo>
                  <a:close/>
                  <a:moveTo>
                    <a:pt x="105" y="245"/>
                  </a:moveTo>
                  <a:cubicBezTo>
                    <a:pt x="105" y="247"/>
                    <a:pt x="104" y="248"/>
                    <a:pt x="102" y="248"/>
                  </a:cubicBezTo>
                  <a:cubicBezTo>
                    <a:pt x="55" y="248"/>
                    <a:pt x="55" y="248"/>
                    <a:pt x="55" y="248"/>
                  </a:cubicBezTo>
                  <a:cubicBezTo>
                    <a:pt x="54" y="248"/>
                    <a:pt x="53" y="247"/>
                    <a:pt x="53" y="245"/>
                  </a:cubicBezTo>
                  <a:cubicBezTo>
                    <a:pt x="53" y="238"/>
                    <a:pt x="53" y="238"/>
                    <a:pt x="53" y="238"/>
                  </a:cubicBezTo>
                  <a:cubicBezTo>
                    <a:pt x="53" y="236"/>
                    <a:pt x="54" y="235"/>
                    <a:pt x="55" y="235"/>
                  </a:cubicBezTo>
                  <a:cubicBezTo>
                    <a:pt x="102" y="235"/>
                    <a:pt x="102" y="235"/>
                    <a:pt x="102" y="235"/>
                  </a:cubicBezTo>
                  <a:cubicBezTo>
                    <a:pt x="104" y="235"/>
                    <a:pt x="105" y="236"/>
                    <a:pt x="105" y="238"/>
                  </a:cubicBezTo>
                  <a:lnTo>
                    <a:pt x="105" y="245"/>
                  </a:lnTo>
                  <a:close/>
                  <a:moveTo>
                    <a:pt x="142" y="224"/>
                  </a:moveTo>
                  <a:cubicBezTo>
                    <a:pt x="15" y="224"/>
                    <a:pt x="15" y="224"/>
                    <a:pt x="15" y="224"/>
                  </a:cubicBezTo>
                  <a:cubicBezTo>
                    <a:pt x="15" y="21"/>
                    <a:pt x="15" y="21"/>
                    <a:pt x="15" y="21"/>
                  </a:cubicBezTo>
                  <a:cubicBezTo>
                    <a:pt x="142" y="21"/>
                    <a:pt x="142" y="21"/>
                    <a:pt x="142" y="21"/>
                  </a:cubicBezTo>
                  <a:lnTo>
                    <a:pt x="142" y="22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1" name="Oval 64"/>
            <p:cNvSpPr>
              <a:spLocks noChangeArrowheads="1"/>
            </p:cNvSpPr>
            <p:nvPr/>
          </p:nvSpPr>
          <p:spPr bwMode="auto">
            <a:xfrm>
              <a:off x="10374985" y="3968500"/>
              <a:ext cx="550207" cy="552895"/>
            </a:xfrm>
            <a:prstGeom prst="ellipse">
              <a:avLst/>
            </a:pr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2" name="Freeform 65"/>
            <p:cNvSpPr>
              <a:spLocks/>
            </p:cNvSpPr>
            <p:nvPr/>
          </p:nvSpPr>
          <p:spPr bwMode="auto">
            <a:xfrm>
              <a:off x="10588258" y="4049150"/>
              <a:ext cx="257181" cy="258078"/>
            </a:xfrm>
            <a:custGeom>
              <a:avLst/>
              <a:gdLst>
                <a:gd name="T0" fmla="*/ 121 w 121"/>
                <a:gd name="T1" fmla="*/ 122 h 122"/>
                <a:gd name="T2" fmla="*/ 109 w 121"/>
                <a:gd name="T3" fmla="*/ 122 h 122"/>
                <a:gd name="T4" fmla="*/ 0 w 121"/>
                <a:gd name="T5" fmla="*/ 12 h 122"/>
                <a:gd name="T6" fmla="*/ 0 w 121"/>
                <a:gd name="T7" fmla="*/ 0 h 122"/>
                <a:gd name="T8" fmla="*/ 121 w 121"/>
                <a:gd name="T9" fmla="*/ 122 h 122"/>
              </a:gdLst>
              <a:ahLst/>
              <a:cxnLst>
                <a:cxn ang="0">
                  <a:pos x="T0" y="T1"/>
                </a:cxn>
                <a:cxn ang="0">
                  <a:pos x="T2" y="T3"/>
                </a:cxn>
                <a:cxn ang="0">
                  <a:pos x="T4" y="T5"/>
                </a:cxn>
                <a:cxn ang="0">
                  <a:pos x="T6" y="T7"/>
                </a:cxn>
                <a:cxn ang="0">
                  <a:pos x="T8" y="T9"/>
                </a:cxn>
              </a:cxnLst>
              <a:rect l="0" t="0" r="r" b="b"/>
              <a:pathLst>
                <a:path w="121" h="122">
                  <a:moveTo>
                    <a:pt x="121" y="122"/>
                  </a:moveTo>
                  <a:cubicBezTo>
                    <a:pt x="109" y="122"/>
                    <a:pt x="109" y="122"/>
                    <a:pt x="109" y="122"/>
                  </a:cubicBezTo>
                  <a:cubicBezTo>
                    <a:pt x="109" y="61"/>
                    <a:pt x="60" y="12"/>
                    <a:pt x="0" y="12"/>
                  </a:cubicBezTo>
                  <a:cubicBezTo>
                    <a:pt x="0" y="0"/>
                    <a:pt x="0" y="0"/>
                    <a:pt x="0" y="0"/>
                  </a:cubicBezTo>
                  <a:cubicBezTo>
                    <a:pt x="67" y="0"/>
                    <a:pt x="121" y="55"/>
                    <a:pt x="121" y="12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3" name="Freeform 66"/>
            <p:cNvSpPr>
              <a:spLocks/>
            </p:cNvSpPr>
            <p:nvPr/>
          </p:nvSpPr>
          <p:spPr bwMode="auto">
            <a:xfrm>
              <a:off x="10588258" y="4102020"/>
              <a:ext cx="206104" cy="205207"/>
            </a:xfrm>
            <a:custGeom>
              <a:avLst/>
              <a:gdLst>
                <a:gd name="T0" fmla="*/ 97 w 97"/>
                <a:gd name="T1" fmla="*/ 97 h 97"/>
                <a:gd name="T2" fmla="*/ 85 w 97"/>
                <a:gd name="T3" fmla="*/ 97 h 97"/>
                <a:gd name="T4" fmla="*/ 0 w 97"/>
                <a:gd name="T5" fmla="*/ 12 h 97"/>
                <a:gd name="T6" fmla="*/ 0 w 97"/>
                <a:gd name="T7" fmla="*/ 0 h 97"/>
                <a:gd name="T8" fmla="*/ 97 w 97"/>
                <a:gd name="T9" fmla="*/ 97 h 97"/>
              </a:gdLst>
              <a:ahLst/>
              <a:cxnLst>
                <a:cxn ang="0">
                  <a:pos x="T0" y="T1"/>
                </a:cxn>
                <a:cxn ang="0">
                  <a:pos x="T2" y="T3"/>
                </a:cxn>
                <a:cxn ang="0">
                  <a:pos x="T4" y="T5"/>
                </a:cxn>
                <a:cxn ang="0">
                  <a:pos x="T6" y="T7"/>
                </a:cxn>
                <a:cxn ang="0">
                  <a:pos x="T8" y="T9"/>
                </a:cxn>
              </a:cxnLst>
              <a:rect l="0" t="0" r="r" b="b"/>
              <a:pathLst>
                <a:path w="97" h="97">
                  <a:moveTo>
                    <a:pt x="97" y="97"/>
                  </a:moveTo>
                  <a:cubicBezTo>
                    <a:pt x="85" y="97"/>
                    <a:pt x="85" y="97"/>
                    <a:pt x="85" y="97"/>
                  </a:cubicBezTo>
                  <a:cubicBezTo>
                    <a:pt x="85" y="50"/>
                    <a:pt x="47" y="12"/>
                    <a:pt x="0" y="12"/>
                  </a:cubicBezTo>
                  <a:cubicBezTo>
                    <a:pt x="0" y="0"/>
                    <a:pt x="0" y="0"/>
                    <a:pt x="0" y="0"/>
                  </a:cubicBezTo>
                  <a:cubicBezTo>
                    <a:pt x="53" y="0"/>
                    <a:pt x="97" y="43"/>
                    <a:pt x="97" y="9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4" name="Freeform 67"/>
            <p:cNvSpPr>
              <a:spLocks/>
            </p:cNvSpPr>
            <p:nvPr/>
          </p:nvSpPr>
          <p:spPr bwMode="auto">
            <a:xfrm>
              <a:off x="10588258" y="4153098"/>
              <a:ext cx="153233" cy="154130"/>
            </a:xfrm>
            <a:custGeom>
              <a:avLst/>
              <a:gdLst>
                <a:gd name="T0" fmla="*/ 72 w 72"/>
                <a:gd name="T1" fmla="*/ 73 h 73"/>
                <a:gd name="T2" fmla="*/ 60 w 72"/>
                <a:gd name="T3" fmla="*/ 73 h 73"/>
                <a:gd name="T4" fmla="*/ 0 w 72"/>
                <a:gd name="T5" fmla="*/ 12 h 73"/>
                <a:gd name="T6" fmla="*/ 0 w 72"/>
                <a:gd name="T7" fmla="*/ 0 h 73"/>
                <a:gd name="T8" fmla="*/ 72 w 72"/>
                <a:gd name="T9" fmla="*/ 73 h 73"/>
              </a:gdLst>
              <a:ahLst/>
              <a:cxnLst>
                <a:cxn ang="0">
                  <a:pos x="T0" y="T1"/>
                </a:cxn>
                <a:cxn ang="0">
                  <a:pos x="T2" y="T3"/>
                </a:cxn>
                <a:cxn ang="0">
                  <a:pos x="T4" y="T5"/>
                </a:cxn>
                <a:cxn ang="0">
                  <a:pos x="T6" y="T7"/>
                </a:cxn>
                <a:cxn ang="0">
                  <a:pos x="T8" y="T9"/>
                </a:cxn>
              </a:cxnLst>
              <a:rect l="0" t="0" r="r" b="b"/>
              <a:pathLst>
                <a:path w="72" h="73">
                  <a:moveTo>
                    <a:pt x="72" y="73"/>
                  </a:moveTo>
                  <a:cubicBezTo>
                    <a:pt x="60" y="73"/>
                    <a:pt x="60" y="73"/>
                    <a:pt x="60" y="73"/>
                  </a:cubicBezTo>
                  <a:cubicBezTo>
                    <a:pt x="60" y="39"/>
                    <a:pt x="33" y="12"/>
                    <a:pt x="0" y="12"/>
                  </a:cubicBezTo>
                  <a:cubicBezTo>
                    <a:pt x="0" y="0"/>
                    <a:pt x="0" y="0"/>
                    <a:pt x="0" y="0"/>
                  </a:cubicBezTo>
                  <a:cubicBezTo>
                    <a:pt x="40" y="0"/>
                    <a:pt x="72" y="33"/>
                    <a:pt x="72" y="7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5" name="Oval 68"/>
            <p:cNvSpPr>
              <a:spLocks noChangeArrowheads="1"/>
            </p:cNvSpPr>
            <p:nvPr/>
          </p:nvSpPr>
          <p:spPr bwMode="auto">
            <a:xfrm>
              <a:off x="10524634" y="4243604"/>
              <a:ext cx="127247" cy="127247"/>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6" name="Oval 69"/>
            <p:cNvSpPr>
              <a:spLocks noChangeArrowheads="1"/>
            </p:cNvSpPr>
            <p:nvPr/>
          </p:nvSpPr>
          <p:spPr bwMode="auto">
            <a:xfrm>
              <a:off x="9014702" y="2889593"/>
              <a:ext cx="957037" cy="957934"/>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7" name="Freeform 70"/>
            <p:cNvSpPr>
              <a:spLocks noEditPoints="1"/>
            </p:cNvSpPr>
            <p:nvPr/>
          </p:nvSpPr>
          <p:spPr bwMode="auto">
            <a:xfrm>
              <a:off x="9198403" y="3091216"/>
              <a:ext cx="589635" cy="419376"/>
            </a:xfrm>
            <a:custGeom>
              <a:avLst/>
              <a:gdLst>
                <a:gd name="T0" fmla="*/ 263 w 278"/>
                <a:gd name="T1" fmla="*/ 198 h 198"/>
                <a:gd name="T2" fmla="*/ 15 w 278"/>
                <a:gd name="T3" fmla="*/ 198 h 198"/>
                <a:gd name="T4" fmla="*/ 0 w 278"/>
                <a:gd name="T5" fmla="*/ 183 h 198"/>
                <a:gd name="T6" fmla="*/ 0 w 278"/>
                <a:gd name="T7" fmla="*/ 15 h 198"/>
                <a:gd name="T8" fmla="*/ 15 w 278"/>
                <a:gd name="T9" fmla="*/ 0 h 198"/>
                <a:gd name="T10" fmla="*/ 263 w 278"/>
                <a:gd name="T11" fmla="*/ 0 h 198"/>
                <a:gd name="T12" fmla="*/ 278 w 278"/>
                <a:gd name="T13" fmla="*/ 15 h 198"/>
                <a:gd name="T14" fmla="*/ 278 w 278"/>
                <a:gd name="T15" fmla="*/ 183 h 198"/>
                <a:gd name="T16" fmla="*/ 263 w 278"/>
                <a:gd name="T17" fmla="*/ 198 h 198"/>
                <a:gd name="T18" fmla="*/ 16 w 278"/>
                <a:gd name="T19" fmla="*/ 182 h 198"/>
                <a:gd name="T20" fmla="*/ 262 w 278"/>
                <a:gd name="T21" fmla="*/ 182 h 198"/>
                <a:gd name="T22" fmla="*/ 262 w 278"/>
                <a:gd name="T23" fmla="*/ 16 h 198"/>
                <a:gd name="T24" fmla="*/ 16 w 278"/>
                <a:gd name="T25" fmla="*/ 16 h 198"/>
                <a:gd name="T26" fmla="*/ 16 w 278"/>
                <a:gd name="T27" fmla="*/ 18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198">
                  <a:moveTo>
                    <a:pt x="263" y="198"/>
                  </a:moveTo>
                  <a:cubicBezTo>
                    <a:pt x="15" y="198"/>
                    <a:pt x="15" y="198"/>
                    <a:pt x="15" y="198"/>
                  </a:cubicBezTo>
                  <a:cubicBezTo>
                    <a:pt x="6" y="198"/>
                    <a:pt x="0" y="191"/>
                    <a:pt x="0" y="183"/>
                  </a:cubicBezTo>
                  <a:cubicBezTo>
                    <a:pt x="0" y="15"/>
                    <a:pt x="0" y="15"/>
                    <a:pt x="0" y="15"/>
                  </a:cubicBezTo>
                  <a:cubicBezTo>
                    <a:pt x="0" y="7"/>
                    <a:pt x="6" y="0"/>
                    <a:pt x="15" y="0"/>
                  </a:cubicBezTo>
                  <a:cubicBezTo>
                    <a:pt x="263" y="0"/>
                    <a:pt x="263" y="0"/>
                    <a:pt x="263" y="0"/>
                  </a:cubicBezTo>
                  <a:cubicBezTo>
                    <a:pt x="271" y="0"/>
                    <a:pt x="278" y="7"/>
                    <a:pt x="278" y="15"/>
                  </a:cubicBezTo>
                  <a:cubicBezTo>
                    <a:pt x="278" y="183"/>
                    <a:pt x="278" y="183"/>
                    <a:pt x="278" y="183"/>
                  </a:cubicBezTo>
                  <a:cubicBezTo>
                    <a:pt x="278" y="191"/>
                    <a:pt x="271" y="198"/>
                    <a:pt x="263" y="198"/>
                  </a:cubicBezTo>
                  <a:close/>
                  <a:moveTo>
                    <a:pt x="16" y="182"/>
                  </a:moveTo>
                  <a:cubicBezTo>
                    <a:pt x="262" y="182"/>
                    <a:pt x="262" y="182"/>
                    <a:pt x="262" y="182"/>
                  </a:cubicBezTo>
                  <a:cubicBezTo>
                    <a:pt x="262" y="16"/>
                    <a:pt x="262" y="16"/>
                    <a:pt x="262" y="16"/>
                  </a:cubicBezTo>
                  <a:cubicBezTo>
                    <a:pt x="16" y="16"/>
                    <a:pt x="16" y="16"/>
                    <a:pt x="16" y="16"/>
                  </a:cubicBezTo>
                  <a:lnTo>
                    <a:pt x="16" y="18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8" name="Freeform 71"/>
            <p:cNvSpPr>
              <a:spLocks/>
            </p:cNvSpPr>
            <p:nvPr/>
          </p:nvSpPr>
          <p:spPr bwMode="auto">
            <a:xfrm>
              <a:off x="9372247" y="3591241"/>
              <a:ext cx="241948" cy="54662"/>
            </a:xfrm>
            <a:custGeom>
              <a:avLst/>
              <a:gdLst>
                <a:gd name="T0" fmla="*/ 109 w 114"/>
                <a:gd name="T1" fmla="*/ 0 h 26"/>
                <a:gd name="T2" fmla="*/ 5 w 114"/>
                <a:gd name="T3" fmla="*/ 0 h 26"/>
                <a:gd name="T4" fmla="*/ 0 w 114"/>
                <a:gd name="T5" fmla="*/ 4 h 26"/>
                <a:gd name="T6" fmla="*/ 0 w 114"/>
                <a:gd name="T7" fmla="*/ 22 h 26"/>
                <a:gd name="T8" fmla="*/ 5 w 114"/>
                <a:gd name="T9" fmla="*/ 26 h 26"/>
                <a:gd name="T10" fmla="*/ 109 w 114"/>
                <a:gd name="T11" fmla="*/ 26 h 26"/>
                <a:gd name="T12" fmla="*/ 114 w 114"/>
                <a:gd name="T13" fmla="*/ 22 h 26"/>
                <a:gd name="T14" fmla="*/ 114 w 114"/>
                <a:gd name="T15" fmla="*/ 4 h 26"/>
                <a:gd name="T16" fmla="*/ 109 w 114"/>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6">
                  <a:moveTo>
                    <a:pt x="109" y="0"/>
                  </a:moveTo>
                  <a:cubicBezTo>
                    <a:pt x="5" y="0"/>
                    <a:pt x="5" y="0"/>
                    <a:pt x="5" y="0"/>
                  </a:cubicBezTo>
                  <a:cubicBezTo>
                    <a:pt x="2" y="0"/>
                    <a:pt x="0" y="2"/>
                    <a:pt x="0" y="4"/>
                  </a:cubicBezTo>
                  <a:cubicBezTo>
                    <a:pt x="0" y="22"/>
                    <a:pt x="0" y="22"/>
                    <a:pt x="0" y="22"/>
                  </a:cubicBezTo>
                  <a:cubicBezTo>
                    <a:pt x="0" y="24"/>
                    <a:pt x="2" y="26"/>
                    <a:pt x="5" y="26"/>
                  </a:cubicBezTo>
                  <a:cubicBezTo>
                    <a:pt x="109" y="26"/>
                    <a:pt x="109" y="26"/>
                    <a:pt x="109" y="26"/>
                  </a:cubicBezTo>
                  <a:cubicBezTo>
                    <a:pt x="112" y="26"/>
                    <a:pt x="114" y="24"/>
                    <a:pt x="114" y="22"/>
                  </a:cubicBezTo>
                  <a:cubicBezTo>
                    <a:pt x="114" y="4"/>
                    <a:pt x="114" y="4"/>
                    <a:pt x="114" y="4"/>
                  </a:cubicBezTo>
                  <a:cubicBezTo>
                    <a:pt x="114" y="2"/>
                    <a:pt x="112" y="0"/>
                    <a:pt x="109"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9" name="Freeform 72"/>
            <p:cNvSpPr>
              <a:spLocks noEditPoints="1"/>
            </p:cNvSpPr>
            <p:nvPr/>
          </p:nvSpPr>
          <p:spPr bwMode="auto">
            <a:xfrm>
              <a:off x="9425117" y="3491774"/>
              <a:ext cx="136208" cy="152337"/>
            </a:xfrm>
            <a:custGeom>
              <a:avLst/>
              <a:gdLst>
                <a:gd name="T0" fmla="*/ 59 w 64"/>
                <a:gd name="T1" fmla="*/ 0 h 72"/>
                <a:gd name="T2" fmla="*/ 5 w 64"/>
                <a:gd name="T3" fmla="*/ 0 h 72"/>
                <a:gd name="T4" fmla="*/ 0 w 64"/>
                <a:gd name="T5" fmla="*/ 5 h 72"/>
                <a:gd name="T6" fmla="*/ 0 w 64"/>
                <a:gd name="T7" fmla="*/ 66 h 72"/>
                <a:gd name="T8" fmla="*/ 5 w 64"/>
                <a:gd name="T9" fmla="*/ 72 h 72"/>
                <a:gd name="T10" fmla="*/ 59 w 64"/>
                <a:gd name="T11" fmla="*/ 72 h 72"/>
                <a:gd name="T12" fmla="*/ 64 w 64"/>
                <a:gd name="T13" fmla="*/ 66 h 72"/>
                <a:gd name="T14" fmla="*/ 64 w 64"/>
                <a:gd name="T15" fmla="*/ 5 h 72"/>
                <a:gd name="T16" fmla="*/ 59 w 64"/>
                <a:gd name="T17" fmla="*/ 0 h 72"/>
                <a:gd name="T18" fmla="*/ 32 w 64"/>
                <a:gd name="T19" fmla="*/ 27 h 72"/>
                <a:gd name="T20" fmla="*/ 24 w 64"/>
                <a:gd name="T21" fmla="*/ 19 h 72"/>
                <a:gd name="T22" fmla="*/ 32 w 64"/>
                <a:gd name="T23" fmla="*/ 10 h 72"/>
                <a:gd name="T24" fmla="*/ 40 w 64"/>
                <a:gd name="T25" fmla="*/ 19 h 72"/>
                <a:gd name="T26" fmla="*/ 32 w 64"/>
                <a:gd name="T27" fmla="*/ 2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4" h="72">
                  <a:moveTo>
                    <a:pt x="59" y="0"/>
                  </a:moveTo>
                  <a:cubicBezTo>
                    <a:pt x="5" y="0"/>
                    <a:pt x="5" y="0"/>
                    <a:pt x="5" y="0"/>
                  </a:cubicBezTo>
                  <a:cubicBezTo>
                    <a:pt x="2" y="0"/>
                    <a:pt x="0" y="2"/>
                    <a:pt x="0" y="5"/>
                  </a:cubicBezTo>
                  <a:cubicBezTo>
                    <a:pt x="0" y="66"/>
                    <a:pt x="0" y="66"/>
                    <a:pt x="0" y="66"/>
                  </a:cubicBezTo>
                  <a:cubicBezTo>
                    <a:pt x="0" y="69"/>
                    <a:pt x="2" y="72"/>
                    <a:pt x="5" y="72"/>
                  </a:cubicBezTo>
                  <a:cubicBezTo>
                    <a:pt x="59" y="72"/>
                    <a:pt x="59" y="72"/>
                    <a:pt x="59" y="72"/>
                  </a:cubicBezTo>
                  <a:cubicBezTo>
                    <a:pt x="62" y="72"/>
                    <a:pt x="64" y="69"/>
                    <a:pt x="64" y="66"/>
                  </a:cubicBezTo>
                  <a:cubicBezTo>
                    <a:pt x="64" y="5"/>
                    <a:pt x="64" y="5"/>
                    <a:pt x="64" y="5"/>
                  </a:cubicBezTo>
                  <a:cubicBezTo>
                    <a:pt x="64" y="2"/>
                    <a:pt x="62" y="0"/>
                    <a:pt x="59" y="0"/>
                  </a:cubicBezTo>
                  <a:close/>
                  <a:moveTo>
                    <a:pt x="32" y="27"/>
                  </a:moveTo>
                  <a:cubicBezTo>
                    <a:pt x="27" y="27"/>
                    <a:pt x="24" y="24"/>
                    <a:pt x="24" y="19"/>
                  </a:cubicBezTo>
                  <a:cubicBezTo>
                    <a:pt x="24" y="14"/>
                    <a:pt x="27" y="10"/>
                    <a:pt x="32" y="10"/>
                  </a:cubicBezTo>
                  <a:cubicBezTo>
                    <a:pt x="37" y="10"/>
                    <a:pt x="40" y="14"/>
                    <a:pt x="40" y="19"/>
                  </a:cubicBezTo>
                  <a:cubicBezTo>
                    <a:pt x="40" y="24"/>
                    <a:pt x="37" y="27"/>
                    <a:pt x="32"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0" name="Oval 73"/>
            <p:cNvSpPr>
              <a:spLocks noChangeArrowheads="1"/>
            </p:cNvSpPr>
            <p:nvPr/>
          </p:nvSpPr>
          <p:spPr bwMode="auto">
            <a:xfrm>
              <a:off x="10901893" y="2788333"/>
              <a:ext cx="364714" cy="363818"/>
            </a:xfrm>
            <a:prstGeom prst="ellipse">
              <a:avLst/>
            </a:pr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1" name="Freeform 74"/>
            <p:cNvSpPr>
              <a:spLocks noEditPoints="1"/>
            </p:cNvSpPr>
            <p:nvPr/>
          </p:nvSpPr>
          <p:spPr bwMode="auto">
            <a:xfrm>
              <a:off x="10974478" y="2860021"/>
              <a:ext cx="220441" cy="220441"/>
            </a:xfrm>
            <a:custGeom>
              <a:avLst/>
              <a:gdLst>
                <a:gd name="T0" fmla="*/ 97 w 104"/>
                <a:gd name="T1" fmla="*/ 56 h 104"/>
                <a:gd name="T2" fmla="*/ 97 w 104"/>
                <a:gd name="T3" fmla="*/ 49 h 104"/>
                <a:gd name="T4" fmla="*/ 96 w 104"/>
                <a:gd name="T5" fmla="*/ 44 h 104"/>
                <a:gd name="T6" fmla="*/ 99 w 104"/>
                <a:gd name="T7" fmla="*/ 39 h 104"/>
                <a:gd name="T8" fmla="*/ 101 w 104"/>
                <a:gd name="T9" fmla="*/ 34 h 104"/>
                <a:gd name="T10" fmla="*/ 96 w 104"/>
                <a:gd name="T11" fmla="*/ 32 h 104"/>
                <a:gd name="T12" fmla="*/ 90 w 104"/>
                <a:gd name="T13" fmla="*/ 29 h 104"/>
                <a:gd name="T14" fmla="*/ 87 w 104"/>
                <a:gd name="T15" fmla="*/ 25 h 104"/>
                <a:gd name="T16" fmla="*/ 85 w 104"/>
                <a:gd name="T17" fmla="*/ 16 h 104"/>
                <a:gd name="T18" fmla="*/ 84 w 104"/>
                <a:gd name="T19" fmla="*/ 10 h 104"/>
                <a:gd name="T20" fmla="*/ 76 w 104"/>
                <a:gd name="T21" fmla="*/ 13 h 104"/>
                <a:gd name="T22" fmla="*/ 68 w 104"/>
                <a:gd name="T23" fmla="*/ 11 h 104"/>
                <a:gd name="T24" fmla="*/ 62 w 104"/>
                <a:gd name="T25" fmla="*/ 9 h 104"/>
                <a:gd name="T26" fmla="*/ 59 w 104"/>
                <a:gd name="T27" fmla="*/ 0 h 104"/>
                <a:gd name="T28" fmla="*/ 54 w 104"/>
                <a:gd name="T29" fmla="*/ 0 h 104"/>
                <a:gd name="T30" fmla="*/ 50 w 104"/>
                <a:gd name="T31" fmla="*/ 8 h 104"/>
                <a:gd name="T32" fmla="*/ 43 w 104"/>
                <a:gd name="T33" fmla="*/ 9 h 104"/>
                <a:gd name="T34" fmla="*/ 38 w 104"/>
                <a:gd name="T35" fmla="*/ 10 h 104"/>
                <a:gd name="T36" fmla="*/ 33 w 104"/>
                <a:gd name="T37" fmla="*/ 8 h 104"/>
                <a:gd name="T38" fmla="*/ 27 w 104"/>
                <a:gd name="T39" fmla="*/ 6 h 104"/>
                <a:gd name="T40" fmla="*/ 27 w 104"/>
                <a:gd name="T41" fmla="*/ 16 h 104"/>
                <a:gd name="T42" fmla="*/ 21 w 104"/>
                <a:gd name="T43" fmla="*/ 20 h 104"/>
                <a:gd name="T44" fmla="*/ 17 w 104"/>
                <a:gd name="T45" fmla="*/ 25 h 104"/>
                <a:gd name="T46" fmla="*/ 8 w 104"/>
                <a:gd name="T47" fmla="*/ 24 h 104"/>
                <a:gd name="T48" fmla="*/ 5 w 104"/>
                <a:gd name="T49" fmla="*/ 29 h 104"/>
                <a:gd name="T50" fmla="*/ 11 w 104"/>
                <a:gd name="T51" fmla="*/ 36 h 104"/>
                <a:gd name="T52" fmla="*/ 9 w 104"/>
                <a:gd name="T53" fmla="*/ 43 h 104"/>
                <a:gd name="T54" fmla="*/ 8 w 104"/>
                <a:gd name="T55" fmla="*/ 50 h 104"/>
                <a:gd name="T56" fmla="*/ 0 w 104"/>
                <a:gd name="T57" fmla="*/ 56 h 104"/>
                <a:gd name="T58" fmla="*/ 4 w 104"/>
                <a:gd name="T59" fmla="*/ 59 h 104"/>
                <a:gd name="T60" fmla="*/ 9 w 104"/>
                <a:gd name="T61" fmla="*/ 62 h 104"/>
                <a:gd name="T62" fmla="*/ 10 w 104"/>
                <a:gd name="T63" fmla="*/ 68 h 104"/>
                <a:gd name="T64" fmla="*/ 13 w 104"/>
                <a:gd name="T65" fmla="*/ 73 h 104"/>
                <a:gd name="T66" fmla="*/ 8 w 104"/>
                <a:gd name="T67" fmla="*/ 81 h 104"/>
                <a:gd name="T68" fmla="*/ 12 w 104"/>
                <a:gd name="T69" fmla="*/ 86 h 104"/>
                <a:gd name="T70" fmla="*/ 20 w 104"/>
                <a:gd name="T71" fmla="*/ 83 h 104"/>
                <a:gd name="T72" fmla="*/ 25 w 104"/>
                <a:gd name="T73" fmla="*/ 88 h 104"/>
                <a:gd name="T74" fmla="*/ 32 w 104"/>
                <a:gd name="T75" fmla="*/ 93 h 104"/>
                <a:gd name="T76" fmla="*/ 34 w 104"/>
                <a:gd name="T77" fmla="*/ 101 h 104"/>
                <a:gd name="T78" fmla="*/ 39 w 104"/>
                <a:gd name="T79" fmla="*/ 99 h 104"/>
                <a:gd name="T80" fmla="*/ 48 w 104"/>
                <a:gd name="T81" fmla="*/ 97 h 104"/>
                <a:gd name="T82" fmla="*/ 53 w 104"/>
                <a:gd name="T83" fmla="*/ 97 h 104"/>
                <a:gd name="T84" fmla="*/ 58 w 104"/>
                <a:gd name="T85" fmla="*/ 100 h 104"/>
                <a:gd name="T86" fmla="*/ 63 w 104"/>
                <a:gd name="T87" fmla="*/ 103 h 104"/>
                <a:gd name="T88" fmla="*/ 66 w 104"/>
                <a:gd name="T89" fmla="*/ 99 h 104"/>
                <a:gd name="T90" fmla="*/ 69 w 104"/>
                <a:gd name="T91" fmla="*/ 94 h 104"/>
                <a:gd name="T92" fmla="*/ 73 w 104"/>
                <a:gd name="T93" fmla="*/ 91 h 104"/>
                <a:gd name="T94" fmla="*/ 79 w 104"/>
                <a:gd name="T95" fmla="*/ 88 h 104"/>
                <a:gd name="T96" fmla="*/ 87 w 104"/>
                <a:gd name="T97" fmla="*/ 91 h 104"/>
                <a:gd name="T98" fmla="*/ 91 w 104"/>
                <a:gd name="T99" fmla="*/ 88 h 104"/>
                <a:gd name="T100" fmla="*/ 88 w 104"/>
                <a:gd name="T101" fmla="*/ 79 h 104"/>
                <a:gd name="T102" fmla="*/ 91 w 104"/>
                <a:gd name="T103" fmla="*/ 75 h 104"/>
                <a:gd name="T104" fmla="*/ 93 w 104"/>
                <a:gd name="T105" fmla="*/ 70 h 104"/>
                <a:gd name="T106" fmla="*/ 94 w 104"/>
                <a:gd name="T107" fmla="*/ 67 h 104"/>
                <a:gd name="T108" fmla="*/ 103 w 104"/>
                <a:gd name="T109" fmla="*/ 64 h 104"/>
                <a:gd name="T110" fmla="*/ 52 w 104"/>
                <a:gd name="T111" fmla="*/ 82 h 104"/>
                <a:gd name="T112" fmla="*/ 52 w 104"/>
                <a:gd name="T113" fmla="*/ 8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 h="104">
                  <a:moveTo>
                    <a:pt x="100" y="59"/>
                  </a:moveTo>
                  <a:cubicBezTo>
                    <a:pt x="98" y="58"/>
                    <a:pt x="97" y="57"/>
                    <a:pt x="97" y="57"/>
                  </a:cubicBezTo>
                  <a:cubicBezTo>
                    <a:pt x="97" y="57"/>
                    <a:pt x="97" y="57"/>
                    <a:pt x="97" y="57"/>
                  </a:cubicBezTo>
                  <a:cubicBezTo>
                    <a:pt x="97" y="57"/>
                    <a:pt x="97" y="56"/>
                    <a:pt x="97" y="56"/>
                  </a:cubicBezTo>
                  <a:cubicBezTo>
                    <a:pt x="97" y="56"/>
                    <a:pt x="97" y="55"/>
                    <a:pt x="97" y="55"/>
                  </a:cubicBezTo>
                  <a:cubicBezTo>
                    <a:pt x="97" y="54"/>
                    <a:pt x="97" y="54"/>
                    <a:pt x="97" y="53"/>
                  </a:cubicBezTo>
                  <a:cubicBezTo>
                    <a:pt x="97" y="52"/>
                    <a:pt x="97" y="51"/>
                    <a:pt x="97" y="51"/>
                  </a:cubicBezTo>
                  <a:cubicBezTo>
                    <a:pt x="97" y="50"/>
                    <a:pt x="97" y="49"/>
                    <a:pt x="97" y="49"/>
                  </a:cubicBezTo>
                  <a:cubicBezTo>
                    <a:pt x="97" y="49"/>
                    <a:pt x="97" y="49"/>
                    <a:pt x="97" y="49"/>
                  </a:cubicBezTo>
                  <a:cubicBezTo>
                    <a:pt x="97" y="49"/>
                    <a:pt x="97" y="49"/>
                    <a:pt x="97" y="48"/>
                  </a:cubicBezTo>
                  <a:cubicBezTo>
                    <a:pt x="97" y="47"/>
                    <a:pt x="96" y="46"/>
                    <a:pt x="96" y="45"/>
                  </a:cubicBezTo>
                  <a:cubicBezTo>
                    <a:pt x="96" y="45"/>
                    <a:pt x="96" y="45"/>
                    <a:pt x="96" y="44"/>
                  </a:cubicBezTo>
                  <a:cubicBezTo>
                    <a:pt x="96" y="44"/>
                    <a:pt x="96" y="43"/>
                    <a:pt x="96" y="43"/>
                  </a:cubicBezTo>
                  <a:cubicBezTo>
                    <a:pt x="96" y="42"/>
                    <a:pt x="96" y="42"/>
                    <a:pt x="96" y="42"/>
                  </a:cubicBezTo>
                  <a:cubicBezTo>
                    <a:pt x="96" y="42"/>
                    <a:pt x="96" y="42"/>
                    <a:pt x="96" y="42"/>
                  </a:cubicBezTo>
                  <a:cubicBezTo>
                    <a:pt x="96" y="42"/>
                    <a:pt x="97" y="41"/>
                    <a:pt x="99" y="39"/>
                  </a:cubicBezTo>
                  <a:cubicBezTo>
                    <a:pt x="100" y="39"/>
                    <a:pt x="101" y="38"/>
                    <a:pt x="101" y="38"/>
                  </a:cubicBezTo>
                  <a:cubicBezTo>
                    <a:pt x="102" y="37"/>
                    <a:pt x="102" y="37"/>
                    <a:pt x="102" y="37"/>
                  </a:cubicBezTo>
                  <a:cubicBezTo>
                    <a:pt x="102" y="37"/>
                    <a:pt x="102" y="37"/>
                    <a:pt x="102" y="36"/>
                  </a:cubicBezTo>
                  <a:cubicBezTo>
                    <a:pt x="102" y="36"/>
                    <a:pt x="102" y="35"/>
                    <a:pt x="101" y="34"/>
                  </a:cubicBezTo>
                  <a:cubicBezTo>
                    <a:pt x="101" y="34"/>
                    <a:pt x="101" y="33"/>
                    <a:pt x="101" y="32"/>
                  </a:cubicBezTo>
                  <a:cubicBezTo>
                    <a:pt x="101" y="32"/>
                    <a:pt x="100" y="32"/>
                    <a:pt x="100" y="32"/>
                  </a:cubicBezTo>
                  <a:cubicBezTo>
                    <a:pt x="100" y="32"/>
                    <a:pt x="100" y="32"/>
                    <a:pt x="99" y="32"/>
                  </a:cubicBezTo>
                  <a:cubicBezTo>
                    <a:pt x="98" y="32"/>
                    <a:pt x="97" y="32"/>
                    <a:pt x="96" y="32"/>
                  </a:cubicBezTo>
                  <a:cubicBezTo>
                    <a:pt x="94" y="32"/>
                    <a:pt x="92" y="32"/>
                    <a:pt x="92" y="32"/>
                  </a:cubicBezTo>
                  <a:cubicBezTo>
                    <a:pt x="92" y="32"/>
                    <a:pt x="92" y="32"/>
                    <a:pt x="92" y="31"/>
                  </a:cubicBezTo>
                  <a:cubicBezTo>
                    <a:pt x="91" y="31"/>
                    <a:pt x="91" y="31"/>
                    <a:pt x="91" y="30"/>
                  </a:cubicBezTo>
                  <a:cubicBezTo>
                    <a:pt x="91" y="30"/>
                    <a:pt x="91" y="29"/>
                    <a:pt x="90" y="29"/>
                  </a:cubicBezTo>
                  <a:cubicBezTo>
                    <a:pt x="90" y="28"/>
                    <a:pt x="89" y="27"/>
                    <a:pt x="89" y="27"/>
                  </a:cubicBezTo>
                  <a:cubicBezTo>
                    <a:pt x="89" y="26"/>
                    <a:pt x="88" y="26"/>
                    <a:pt x="88" y="26"/>
                  </a:cubicBezTo>
                  <a:cubicBezTo>
                    <a:pt x="88" y="26"/>
                    <a:pt x="88" y="26"/>
                    <a:pt x="88" y="26"/>
                  </a:cubicBezTo>
                  <a:cubicBezTo>
                    <a:pt x="88" y="26"/>
                    <a:pt x="88" y="25"/>
                    <a:pt x="87" y="25"/>
                  </a:cubicBezTo>
                  <a:cubicBezTo>
                    <a:pt x="87" y="24"/>
                    <a:pt x="86" y="23"/>
                    <a:pt x="86" y="23"/>
                  </a:cubicBezTo>
                  <a:cubicBezTo>
                    <a:pt x="85" y="22"/>
                    <a:pt x="84" y="21"/>
                    <a:pt x="84" y="21"/>
                  </a:cubicBezTo>
                  <a:cubicBezTo>
                    <a:pt x="83" y="20"/>
                    <a:pt x="83" y="20"/>
                    <a:pt x="83" y="20"/>
                  </a:cubicBezTo>
                  <a:cubicBezTo>
                    <a:pt x="83" y="20"/>
                    <a:pt x="84" y="18"/>
                    <a:pt x="85" y="16"/>
                  </a:cubicBezTo>
                  <a:cubicBezTo>
                    <a:pt x="85" y="15"/>
                    <a:pt x="85" y="14"/>
                    <a:pt x="86" y="13"/>
                  </a:cubicBezTo>
                  <a:cubicBezTo>
                    <a:pt x="86" y="13"/>
                    <a:pt x="86" y="12"/>
                    <a:pt x="86" y="12"/>
                  </a:cubicBezTo>
                  <a:cubicBezTo>
                    <a:pt x="86" y="12"/>
                    <a:pt x="86" y="12"/>
                    <a:pt x="85" y="12"/>
                  </a:cubicBezTo>
                  <a:cubicBezTo>
                    <a:pt x="85" y="11"/>
                    <a:pt x="85" y="11"/>
                    <a:pt x="84" y="10"/>
                  </a:cubicBezTo>
                  <a:cubicBezTo>
                    <a:pt x="83" y="10"/>
                    <a:pt x="83" y="10"/>
                    <a:pt x="82" y="9"/>
                  </a:cubicBezTo>
                  <a:cubicBezTo>
                    <a:pt x="82" y="9"/>
                    <a:pt x="82" y="9"/>
                    <a:pt x="82" y="9"/>
                  </a:cubicBezTo>
                  <a:cubicBezTo>
                    <a:pt x="82" y="9"/>
                    <a:pt x="80" y="10"/>
                    <a:pt x="78" y="11"/>
                  </a:cubicBezTo>
                  <a:cubicBezTo>
                    <a:pt x="77" y="12"/>
                    <a:pt x="77" y="13"/>
                    <a:pt x="76" y="13"/>
                  </a:cubicBezTo>
                  <a:cubicBezTo>
                    <a:pt x="76" y="14"/>
                    <a:pt x="75" y="14"/>
                    <a:pt x="75" y="14"/>
                  </a:cubicBezTo>
                  <a:cubicBezTo>
                    <a:pt x="75" y="14"/>
                    <a:pt x="75" y="14"/>
                    <a:pt x="74" y="13"/>
                  </a:cubicBezTo>
                  <a:cubicBezTo>
                    <a:pt x="73" y="13"/>
                    <a:pt x="73" y="13"/>
                    <a:pt x="72" y="12"/>
                  </a:cubicBezTo>
                  <a:cubicBezTo>
                    <a:pt x="70" y="11"/>
                    <a:pt x="68" y="11"/>
                    <a:pt x="68" y="11"/>
                  </a:cubicBezTo>
                  <a:cubicBezTo>
                    <a:pt x="68" y="11"/>
                    <a:pt x="68" y="10"/>
                    <a:pt x="67" y="10"/>
                  </a:cubicBezTo>
                  <a:cubicBezTo>
                    <a:pt x="67" y="10"/>
                    <a:pt x="66" y="10"/>
                    <a:pt x="66" y="10"/>
                  </a:cubicBezTo>
                  <a:cubicBezTo>
                    <a:pt x="65" y="10"/>
                    <a:pt x="65" y="9"/>
                    <a:pt x="64" y="9"/>
                  </a:cubicBezTo>
                  <a:cubicBezTo>
                    <a:pt x="63" y="9"/>
                    <a:pt x="63" y="9"/>
                    <a:pt x="62" y="9"/>
                  </a:cubicBezTo>
                  <a:cubicBezTo>
                    <a:pt x="61" y="9"/>
                    <a:pt x="61" y="9"/>
                    <a:pt x="61" y="9"/>
                  </a:cubicBezTo>
                  <a:cubicBezTo>
                    <a:pt x="61" y="8"/>
                    <a:pt x="61" y="8"/>
                    <a:pt x="61" y="8"/>
                  </a:cubicBezTo>
                  <a:cubicBezTo>
                    <a:pt x="61" y="8"/>
                    <a:pt x="60" y="6"/>
                    <a:pt x="60" y="4"/>
                  </a:cubicBezTo>
                  <a:cubicBezTo>
                    <a:pt x="60" y="2"/>
                    <a:pt x="59" y="0"/>
                    <a:pt x="59" y="0"/>
                  </a:cubicBezTo>
                  <a:cubicBezTo>
                    <a:pt x="59" y="0"/>
                    <a:pt x="58" y="0"/>
                    <a:pt x="56" y="0"/>
                  </a:cubicBezTo>
                  <a:cubicBezTo>
                    <a:pt x="56" y="0"/>
                    <a:pt x="56" y="0"/>
                    <a:pt x="55" y="0"/>
                  </a:cubicBezTo>
                  <a:cubicBezTo>
                    <a:pt x="55" y="0"/>
                    <a:pt x="55" y="0"/>
                    <a:pt x="54" y="0"/>
                  </a:cubicBezTo>
                  <a:cubicBezTo>
                    <a:pt x="54" y="0"/>
                    <a:pt x="54" y="0"/>
                    <a:pt x="54" y="0"/>
                  </a:cubicBezTo>
                  <a:cubicBezTo>
                    <a:pt x="54" y="0"/>
                    <a:pt x="53" y="2"/>
                    <a:pt x="52" y="4"/>
                  </a:cubicBezTo>
                  <a:cubicBezTo>
                    <a:pt x="51" y="6"/>
                    <a:pt x="51" y="8"/>
                    <a:pt x="51" y="8"/>
                  </a:cubicBezTo>
                  <a:cubicBezTo>
                    <a:pt x="51" y="8"/>
                    <a:pt x="51" y="8"/>
                    <a:pt x="50" y="8"/>
                  </a:cubicBezTo>
                  <a:cubicBezTo>
                    <a:pt x="50" y="8"/>
                    <a:pt x="50" y="8"/>
                    <a:pt x="50" y="8"/>
                  </a:cubicBezTo>
                  <a:cubicBezTo>
                    <a:pt x="49" y="8"/>
                    <a:pt x="49" y="8"/>
                    <a:pt x="48" y="8"/>
                  </a:cubicBezTo>
                  <a:cubicBezTo>
                    <a:pt x="48" y="8"/>
                    <a:pt x="47" y="8"/>
                    <a:pt x="47" y="8"/>
                  </a:cubicBezTo>
                  <a:cubicBezTo>
                    <a:pt x="46" y="8"/>
                    <a:pt x="45" y="8"/>
                    <a:pt x="44" y="8"/>
                  </a:cubicBezTo>
                  <a:cubicBezTo>
                    <a:pt x="44" y="9"/>
                    <a:pt x="43" y="9"/>
                    <a:pt x="43" y="9"/>
                  </a:cubicBezTo>
                  <a:cubicBezTo>
                    <a:pt x="43" y="9"/>
                    <a:pt x="43" y="9"/>
                    <a:pt x="42" y="9"/>
                  </a:cubicBezTo>
                  <a:cubicBezTo>
                    <a:pt x="42" y="9"/>
                    <a:pt x="41" y="9"/>
                    <a:pt x="41" y="9"/>
                  </a:cubicBezTo>
                  <a:cubicBezTo>
                    <a:pt x="40" y="9"/>
                    <a:pt x="40" y="9"/>
                    <a:pt x="39" y="10"/>
                  </a:cubicBezTo>
                  <a:cubicBezTo>
                    <a:pt x="39" y="10"/>
                    <a:pt x="38" y="10"/>
                    <a:pt x="38" y="10"/>
                  </a:cubicBezTo>
                  <a:cubicBezTo>
                    <a:pt x="38" y="10"/>
                    <a:pt x="37" y="10"/>
                    <a:pt x="37" y="10"/>
                  </a:cubicBezTo>
                  <a:cubicBezTo>
                    <a:pt x="36" y="11"/>
                    <a:pt x="36" y="11"/>
                    <a:pt x="36" y="11"/>
                  </a:cubicBezTo>
                  <a:cubicBezTo>
                    <a:pt x="36" y="11"/>
                    <a:pt x="36" y="11"/>
                    <a:pt x="36" y="11"/>
                  </a:cubicBezTo>
                  <a:cubicBezTo>
                    <a:pt x="36" y="11"/>
                    <a:pt x="34" y="9"/>
                    <a:pt x="33" y="8"/>
                  </a:cubicBezTo>
                  <a:cubicBezTo>
                    <a:pt x="32" y="7"/>
                    <a:pt x="31" y="6"/>
                    <a:pt x="31" y="6"/>
                  </a:cubicBezTo>
                  <a:cubicBezTo>
                    <a:pt x="30" y="5"/>
                    <a:pt x="30" y="5"/>
                    <a:pt x="30" y="5"/>
                  </a:cubicBezTo>
                  <a:cubicBezTo>
                    <a:pt x="30" y="5"/>
                    <a:pt x="30" y="5"/>
                    <a:pt x="29" y="5"/>
                  </a:cubicBezTo>
                  <a:cubicBezTo>
                    <a:pt x="29" y="5"/>
                    <a:pt x="28" y="6"/>
                    <a:pt x="27" y="6"/>
                  </a:cubicBezTo>
                  <a:cubicBezTo>
                    <a:pt x="26" y="7"/>
                    <a:pt x="25" y="7"/>
                    <a:pt x="25" y="7"/>
                  </a:cubicBezTo>
                  <a:cubicBezTo>
                    <a:pt x="25" y="7"/>
                    <a:pt x="25" y="8"/>
                    <a:pt x="25" y="9"/>
                  </a:cubicBezTo>
                  <a:cubicBezTo>
                    <a:pt x="25" y="10"/>
                    <a:pt x="26" y="11"/>
                    <a:pt x="26" y="12"/>
                  </a:cubicBezTo>
                  <a:cubicBezTo>
                    <a:pt x="26" y="14"/>
                    <a:pt x="27" y="16"/>
                    <a:pt x="27" y="16"/>
                  </a:cubicBezTo>
                  <a:cubicBezTo>
                    <a:pt x="27" y="16"/>
                    <a:pt x="27" y="16"/>
                    <a:pt x="26" y="16"/>
                  </a:cubicBezTo>
                  <a:cubicBezTo>
                    <a:pt x="25" y="17"/>
                    <a:pt x="25" y="17"/>
                    <a:pt x="24" y="18"/>
                  </a:cubicBezTo>
                  <a:cubicBezTo>
                    <a:pt x="23" y="18"/>
                    <a:pt x="22" y="19"/>
                    <a:pt x="22" y="20"/>
                  </a:cubicBezTo>
                  <a:cubicBezTo>
                    <a:pt x="22" y="20"/>
                    <a:pt x="21" y="20"/>
                    <a:pt x="21" y="20"/>
                  </a:cubicBezTo>
                  <a:cubicBezTo>
                    <a:pt x="21" y="20"/>
                    <a:pt x="21" y="20"/>
                    <a:pt x="21" y="20"/>
                  </a:cubicBezTo>
                  <a:cubicBezTo>
                    <a:pt x="21" y="20"/>
                    <a:pt x="21" y="21"/>
                    <a:pt x="20" y="21"/>
                  </a:cubicBezTo>
                  <a:cubicBezTo>
                    <a:pt x="20" y="22"/>
                    <a:pt x="19" y="23"/>
                    <a:pt x="18" y="23"/>
                  </a:cubicBezTo>
                  <a:cubicBezTo>
                    <a:pt x="18" y="24"/>
                    <a:pt x="17" y="25"/>
                    <a:pt x="17" y="25"/>
                  </a:cubicBezTo>
                  <a:cubicBezTo>
                    <a:pt x="16" y="26"/>
                    <a:pt x="16" y="26"/>
                    <a:pt x="16" y="26"/>
                  </a:cubicBezTo>
                  <a:cubicBezTo>
                    <a:pt x="16" y="26"/>
                    <a:pt x="15" y="26"/>
                    <a:pt x="15" y="26"/>
                  </a:cubicBezTo>
                  <a:cubicBezTo>
                    <a:pt x="14" y="26"/>
                    <a:pt x="13" y="26"/>
                    <a:pt x="12" y="25"/>
                  </a:cubicBezTo>
                  <a:cubicBezTo>
                    <a:pt x="10" y="25"/>
                    <a:pt x="8" y="24"/>
                    <a:pt x="8" y="24"/>
                  </a:cubicBezTo>
                  <a:cubicBezTo>
                    <a:pt x="8" y="24"/>
                    <a:pt x="8" y="25"/>
                    <a:pt x="7" y="25"/>
                  </a:cubicBezTo>
                  <a:cubicBezTo>
                    <a:pt x="7" y="26"/>
                    <a:pt x="7" y="26"/>
                    <a:pt x="6" y="27"/>
                  </a:cubicBezTo>
                  <a:cubicBezTo>
                    <a:pt x="6" y="27"/>
                    <a:pt x="6" y="28"/>
                    <a:pt x="6" y="28"/>
                  </a:cubicBezTo>
                  <a:cubicBezTo>
                    <a:pt x="5" y="29"/>
                    <a:pt x="5" y="29"/>
                    <a:pt x="5" y="29"/>
                  </a:cubicBezTo>
                  <a:cubicBezTo>
                    <a:pt x="5" y="29"/>
                    <a:pt x="7" y="31"/>
                    <a:pt x="8" y="32"/>
                  </a:cubicBezTo>
                  <a:cubicBezTo>
                    <a:pt x="9" y="33"/>
                    <a:pt x="10" y="34"/>
                    <a:pt x="10" y="34"/>
                  </a:cubicBezTo>
                  <a:cubicBezTo>
                    <a:pt x="11" y="35"/>
                    <a:pt x="11" y="35"/>
                    <a:pt x="11" y="35"/>
                  </a:cubicBezTo>
                  <a:cubicBezTo>
                    <a:pt x="11" y="35"/>
                    <a:pt x="11" y="35"/>
                    <a:pt x="11" y="36"/>
                  </a:cubicBezTo>
                  <a:cubicBezTo>
                    <a:pt x="10" y="37"/>
                    <a:pt x="10" y="38"/>
                    <a:pt x="10" y="39"/>
                  </a:cubicBezTo>
                  <a:cubicBezTo>
                    <a:pt x="9" y="40"/>
                    <a:pt x="9" y="41"/>
                    <a:pt x="9" y="41"/>
                  </a:cubicBezTo>
                  <a:cubicBezTo>
                    <a:pt x="9" y="42"/>
                    <a:pt x="9" y="42"/>
                    <a:pt x="9" y="42"/>
                  </a:cubicBezTo>
                  <a:cubicBezTo>
                    <a:pt x="9" y="42"/>
                    <a:pt x="9" y="43"/>
                    <a:pt x="9" y="43"/>
                  </a:cubicBezTo>
                  <a:cubicBezTo>
                    <a:pt x="9" y="43"/>
                    <a:pt x="9" y="43"/>
                    <a:pt x="9" y="44"/>
                  </a:cubicBezTo>
                  <a:cubicBezTo>
                    <a:pt x="8" y="44"/>
                    <a:pt x="8" y="45"/>
                    <a:pt x="8" y="46"/>
                  </a:cubicBezTo>
                  <a:cubicBezTo>
                    <a:pt x="8" y="47"/>
                    <a:pt x="8" y="48"/>
                    <a:pt x="8" y="49"/>
                  </a:cubicBezTo>
                  <a:cubicBezTo>
                    <a:pt x="8" y="50"/>
                    <a:pt x="8" y="50"/>
                    <a:pt x="8" y="50"/>
                  </a:cubicBezTo>
                  <a:cubicBezTo>
                    <a:pt x="8" y="50"/>
                    <a:pt x="6" y="51"/>
                    <a:pt x="4" y="51"/>
                  </a:cubicBezTo>
                  <a:cubicBezTo>
                    <a:pt x="3" y="52"/>
                    <a:pt x="2" y="52"/>
                    <a:pt x="1" y="52"/>
                  </a:cubicBezTo>
                  <a:cubicBezTo>
                    <a:pt x="0" y="53"/>
                    <a:pt x="0" y="53"/>
                    <a:pt x="0" y="53"/>
                  </a:cubicBezTo>
                  <a:cubicBezTo>
                    <a:pt x="0" y="53"/>
                    <a:pt x="0" y="54"/>
                    <a:pt x="0" y="56"/>
                  </a:cubicBezTo>
                  <a:cubicBezTo>
                    <a:pt x="0" y="56"/>
                    <a:pt x="0" y="57"/>
                    <a:pt x="0" y="58"/>
                  </a:cubicBezTo>
                  <a:cubicBezTo>
                    <a:pt x="0" y="58"/>
                    <a:pt x="0" y="58"/>
                    <a:pt x="0" y="58"/>
                  </a:cubicBezTo>
                  <a:cubicBezTo>
                    <a:pt x="0" y="58"/>
                    <a:pt x="1" y="59"/>
                    <a:pt x="1" y="59"/>
                  </a:cubicBezTo>
                  <a:cubicBezTo>
                    <a:pt x="2" y="59"/>
                    <a:pt x="3" y="59"/>
                    <a:pt x="4" y="59"/>
                  </a:cubicBezTo>
                  <a:cubicBezTo>
                    <a:pt x="6" y="60"/>
                    <a:pt x="8" y="60"/>
                    <a:pt x="8" y="60"/>
                  </a:cubicBezTo>
                  <a:cubicBezTo>
                    <a:pt x="8" y="60"/>
                    <a:pt x="8" y="60"/>
                    <a:pt x="8" y="60"/>
                  </a:cubicBezTo>
                  <a:cubicBezTo>
                    <a:pt x="8" y="61"/>
                    <a:pt x="9" y="61"/>
                    <a:pt x="9" y="61"/>
                  </a:cubicBezTo>
                  <a:cubicBezTo>
                    <a:pt x="9" y="62"/>
                    <a:pt x="9" y="62"/>
                    <a:pt x="9" y="62"/>
                  </a:cubicBezTo>
                  <a:cubicBezTo>
                    <a:pt x="9" y="63"/>
                    <a:pt x="9" y="63"/>
                    <a:pt x="9" y="64"/>
                  </a:cubicBezTo>
                  <a:cubicBezTo>
                    <a:pt x="9" y="64"/>
                    <a:pt x="9" y="65"/>
                    <a:pt x="10" y="65"/>
                  </a:cubicBezTo>
                  <a:cubicBezTo>
                    <a:pt x="10" y="66"/>
                    <a:pt x="10" y="66"/>
                    <a:pt x="10" y="66"/>
                  </a:cubicBezTo>
                  <a:cubicBezTo>
                    <a:pt x="10" y="67"/>
                    <a:pt x="10" y="68"/>
                    <a:pt x="10" y="68"/>
                  </a:cubicBezTo>
                  <a:cubicBezTo>
                    <a:pt x="10" y="68"/>
                    <a:pt x="11" y="68"/>
                    <a:pt x="11" y="69"/>
                  </a:cubicBezTo>
                  <a:cubicBezTo>
                    <a:pt x="11" y="69"/>
                    <a:pt x="11" y="70"/>
                    <a:pt x="12" y="71"/>
                  </a:cubicBezTo>
                  <a:cubicBezTo>
                    <a:pt x="12" y="72"/>
                    <a:pt x="12" y="72"/>
                    <a:pt x="12" y="72"/>
                  </a:cubicBezTo>
                  <a:cubicBezTo>
                    <a:pt x="13" y="73"/>
                    <a:pt x="13" y="73"/>
                    <a:pt x="13" y="73"/>
                  </a:cubicBezTo>
                  <a:cubicBezTo>
                    <a:pt x="13" y="74"/>
                    <a:pt x="13" y="74"/>
                    <a:pt x="14" y="74"/>
                  </a:cubicBezTo>
                  <a:cubicBezTo>
                    <a:pt x="14" y="74"/>
                    <a:pt x="14" y="75"/>
                    <a:pt x="14" y="75"/>
                  </a:cubicBezTo>
                  <a:cubicBezTo>
                    <a:pt x="14" y="75"/>
                    <a:pt x="12" y="76"/>
                    <a:pt x="11" y="78"/>
                  </a:cubicBezTo>
                  <a:cubicBezTo>
                    <a:pt x="10" y="79"/>
                    <a:pt x="8" y="81"/>
                    <a:pt x="8" y="81"/>
                  </a:cubicBezTo>
                  <a:cubicBezTo>
                    <a:pt x="8" y="81"/>
                    <a:pt x="9" y="81"/>
                    <a:pt x="9" y="82"/>
                  </a:cubicBezTo>
                  <a:cubicBezTo>
                    <a:pt x="9" y="82"/>
                    <a:pt x="9" y="82"/>
                    <a:pt x="9" y="82"/>
                  </a:cubicBezTo>
                  <a:cubicBezTo>
                    <a:pt x="10" y="83"/>
                    <a:pt x="10" y="83"/>
                    <a:pt x="10" y="83"/>
                  </a:cubicBezTo>
                  <a:cubicBezTo>
                    <a:pt x="11" y="84"/>
                    <a:pt x="12" y="86"/>
                    <a:pt x="12" y="86"/>
                  </a:cubicBezTo>
                  <a:cubicBezTo>
                    <a:pt x="12" y="86"/>
                    <a:pt x="14" y="85"/>
                    <a:pt x="16" y="84"/>
                  </a:cubicBezTo>
                  <a:cubicBezTo>
                    <a:pt x="18" y="83"/>
                    <a:pt x="20" y="82"/>
                    <a:pt x="20" y="82"/>
                  </a:cubicBezTo>
                  <a:cubicBezTo>
                    <a:pt x="20" y="82"/>
                    <a:pt x="20" y="83"/>
                    <a:pt x="20" y="83"/>
                  </a:cubicBezTo>
                  <a:cubicBezTo>
                    <a:pt x="20" y="83"/>
                    <a:pt x="20" y="83"/>
                    <a:pt x="20" y="83"/>
                  </a:cubicBezTo>
                  <a:cubicBezTo>
                    <a:pt x="21" y="84"/>
                    <a:pt x="22" y="85"/>
                    <a:pt x="22" y="85"/>
                  </a:cubicBezTo>
                  <a:cubicBezTo>
                    <a:pt x="23" y="86"/>
                    <a:pt x="23" y="86"/>
                    <a:pt x="23" y="86"/>
                  </a:cubicBezTo>
                  <a:cubicBezTo>
                    <a:pt x="24" y="86"/>
                    <a:pt x="24" y="87"/>
                    <a:pt x="24" y="87"/>
                  </a:cubicBezTo>
                  <a:cubicBezTo>
                    <a:pt x="25" y="87"/>
                    <a:pt x="25" y="88"/>
                    <a:pt x="25" y="88"/>
                  </a:cubicBezTo>
                  <a:cubicBezTo>
                    <a:pt x="25" y="88"/>
                    <a:pt x="27" y="89"/>
                    <a:pt x="28" y="90"/>
                  </a:cubicBezTo>
                  <a:cubicBezTo>
                    <a:pt x="29" y="90"/>
                    <a:pt x="30" y="91"/>
                    <a:pt x="31" y="91"/>
                  </a:cubicBezTo>
                  <a:cubicBezTo>
                    <a:pt x="31" y="92"/>
                    <a:pt x="32" y="92"/>
                    <a:pt x="32" y="92"/>
                  </a:cubicBezTo>
                  <a:cubicBezTo>
                    <a:pt x="32" y="92"/>
                    <a:pt x="32" y="92"/>
                    <a:pt x="32" y="93"/>
                  </a:cubicBezTo>
                  <a:cubicBezTo>
                    <a:pt x="32" y="94"/>
                    <a:pt x="31" y="95"/>
                    <a:pt x="31" y="96"/>
                  </a:cubicBezTo>
                  <a:cubicBezTo>
                    <a:pt x="31" y="98"/>
                    <a:pt x="31" y="100"/>
                    <a:pt x="31" y="100"/>
                  </a:cubicBezTo>
                  <a:cubicBezTo>
                    <a:pt x="31" y="100"/>
                    <a:pt x="31" y="100"/>
                    <a:pt x="32" y="100"/>
                  </a:cubicBezTo>
                  <a:cubicBezTo>
                    <a:pt x="32" y="101"/>
                    <a:pt x="33" y="101"/>
                    <a:pt x="34" y="101"/>
                  </a:cubicBezTo>
                  <a:cubicBezTo>
                    <a:pt x="34" y="101"/>
                    <a:pt x="35" y="102"/>
                    <a:pt x="35" y="102"/>
                  </a:cubicBezTo>
                  <a:cubicBezTo>
                    <a:pt x="36" y="102"/>
                    <a:pt x="36" y="102"/>
                    <a:pt x="36" y="102"/>
                  </a:cubicBezTo>
                  <a:cubicBezTo>
                    <a:pt x="36" y="102"/>
                    <a:pt x="37" y="102"/>
                    <a:pt x="37" y="101"/>
                  </a:cubicBezTo>
                  <a:cubicBezTo>
                    <a:pt x="38" y="100"/>
                    <a:pt x="38" y="100"/>
                    <a:pt x="39" y="99"/>
                  </a:cubicBezTo>
                  <a:cubicBezTo>
                    <a:pt x="40" y="97"/>
                    <a:pt x="41" y="95"/>
                    <a:pt x="41" y="95"/>
                  </a:cubicBezTo>
                  <a:cubicBezTo>
                    <a:pt x="41" y="95"/>
                    <a:pt x="42" y="96"/>
                    <a:pt x="42" y="96"/>
                  </a:cubicBezTo>
                  <a:cubicBezTo>
                    <a:pt x="43" y="96"/>
                    <a:pt x="44" y="96"/>
                    <a:pt x="45" y="96"/>
                  </a:cubicBezTo>
                  <a:cubicBezTo>
                    <a:pt x="46" y="96"/>
                    <a:pt x="47" y="96"/>
                    <a:pt x="48" y="97"/>
                  </a:cubicBezTo>
                  <a:cubicBezTo>
                    <a:pt x="48" y="97"/>
                    <a:pt x="49" y="97"/>
                    <a:pt x="49" y="97"/>
                  </a:cubicBezTo>
                  <a:cubicBezTo>
                    <a:pt x="49" y="97"/>
                    <a:pt x="49" y="97"/>
                    <a:pt x="49" y="97"/>
                  </a:cubicBezTo>
                  <a:cubicBezTo>
                    <a:pt x="49" y="97"/>
                    <a:pt x="50" y="97"/>
                    <a:pt x="50" y="97"/>
                  </a:cubicBezTo>
                  <a:cubicBezTo>
                    <a:pt x="51" y="97"/>
                    <a:pt x="52" y="97"/>
                    <a:pt x="53" y="97"/>
                  </a:cubicBezTo>
                  <a:cubicBezTo>
                    <a:pt x="53" y="97"/>
                    <a:pt x="54" y="97"/>
                    <a:pt x="54" y="97"/>
                  </a:cubicBezTo>
                  <a:cubicBezTo>
                    <a:pt x="55" y="97"/>
                    <a:pt x="55" y="97"/>
                    <a:pt x="55" y="97"/>
                  </a:cubicBezTo>
                  <a:cubicBezTo>
                    <a:pt x="56" y="97"/>
                    <a:pt x="57" y="97"/>
                    <a:pt x="57" y="97"/>
                  </a:cubicBezTo>
                  <a:cubicBezTo>
                    <a:pt x="57" y="97"/>
                    <a:pt x="57" y="98"/>
                    <a:pt x="58" y="100"/>
                  </a:cubicBezTo>
                  <a:cubicBezTo>
                    <a:pt x="59" y="101"/>
                    <a:pt x="59" y="102"/>
                    <a:pt x="60" y="103"/>
                  </a:cubicBezTo>
                  <a:cubicBezTo>
                    <a:pt x="60" y="104"/>
                    <a:pt x="60" y="104"/>
                    <a:pt x="60" y="104"/>
                  </a:cubicBezTo>
                  <a:cubicBezTo>
                    <a:pt x="60" y="104"/>
                    <a:pt x="61" y="104"/>
                    <a:pt x="61" y="104"/>
                  </a:cubicBezTo>
                  <a:cubicBezTo>
                    <a:pt x="62" y="104"/>
                    <a:pt x="62" y="104"/>
                    <a:pt x="63" y="103"/>
                  </a:cubicBezTo>
                  <a:cubicBezTo>
                    <a:pt x="64" y="103"/>
                    <a:pt x="64" y="103"/>
                    <a:pt x="65" y="103"/>
                  </a:cubicBezTo>
                  <a:cubicBezTo>
                    <a:pt x="65" y="103"/>
                    <a:pt x="66" y="103"/>
                    <a:pt x="66" y="103"/>
                  </a:cubicBezTo>
                  <a:cubicBezTo>
                    <a:pt x="66" y="103"/>
                    <a:pt x="66" y="102"/>
                    <a:pt x="66" y="102"/>
                  </a:cubicBezTo>
                  <a:cubicBezTo>
                    <a:pt x="66" y="101"/>
                    <a:pt x="66" y="100"/>
                    <a:pt x="66" y="99"/>
                  </a:cubicBezTo>
                  <a:cubicBezTo>
                    <a:pt x="66" y="97"/>
                    <a:pt x="66" y="95"/>
                    <a:pt x="66" y="95"/>
                  </a:cubicBezTo>
                  <a:cubicBezTo>
                    <a:pt x="66" y="95"/>
                    <a:pt x="66" y="95"/>
                    <a:pt x="67" y="94"/>
                  </a:cubicBezTo>
                  <a:cubicBezTo>
                    <a:pt x="67" y="94"/>
                    <a:pt x="67" y="94"/>
                    <a:pt x="67" y="94"/>
                  </a:cubicBezTo>
                  <a:cubicBezTo>
                    <a:pt x="68" y="94"/>
                    <a:pt x="68" y="94"/>
                    <a:pt x="69" y="94"/>
                  </a:cubicBezTo>
                  <a:cubicBezTo>
                    <a:pt x="69" y="94"/>
                    <a:pt x="69" y="93"/>
                    <a:pt x="70" y="93"/>
                  </a:cubicBezTo>
                  <a:cubicBezTo>
                    <a:pt x="71" y="93"/>
                    <a:pt x="72" y="92"/>
                    <a:pt x="72" y="92"/>
                  </a:cubicBezTo>
                  <a:cubicBezTo>
                    <a:pt x="73" y="92"/>
                    <a:pt x="73" y="92"/>
                    <a:pt x="73" y="92"/>
                  </a:cubicBezTo>
                  <a:cubicBezTo>
                    <a:pt x="73" y="92"/>
                    <a:pt x="73" y="91"/>
                    <a:pt x="73" y="91"/>
                  </a:cubicBezTo>
                  <a:cubicBezTo>
                    <a:pt x="73" y="91"/>
                    <a:pt x="74" y="91"/>
                    <a:pt x="74" y="91"/>
                  </a:cubicBezTo>
                  <a:cubicBezTo>
                    <a:pt x="75" y="91"/>
                    <a:pt x="76" y="90"/>
                    <a:pt x="77" y="90"/>
                  </a:cubicBezTo>
                  <a:cubicBezTo>
                    <a:pt x="77" y="89"/>
                    <a:pt x="78" y="89"/>
                    <a:pt x="78" y="89"/>
                  </a:cubicBezTo>
                  <a:cubicBezTo>
                    <a:pt x="78" y="88"/>
                    <a:pt x="79" y="88"/>
                    <a:pt x="79" y="88"/>
                  </a:cubicBezTo>
                  <a:cubicBezTo>
                    <a:pt x="79" y="88"/>
                    <a:pt x="79" y="88"/>
                    <a:pt x="80" y="87"/>
                  </a:cubicBezTo>
                  <a:cubicBezTo>
                    <a:pt x="80" y="87"/>
                    <a:pt x="80" y="87"/>
                    <a:pt x="80" y="87"/>
                  </a:cubicBezTo>
                  <a:cubicBezTo>
                    <a:pt x="80" y="87"/>
                    <a:pt x="82" y="88"/>
                    <a:pt x="83" y="89"/>
                  </a:cubicBezTo>
                  <a:cubicBezTo>
                    <a:pt x="85" y="90"/>
                    <a:pt x="87" y="91"/>
                    <a:pt x="87" y="91"/>
                  </a:cubicBezTo>
                  <a:cubicBezTo>
                    <a:pt x="87" y="91"/>
                    <a:pt x="87" y="91"/>
                    <a:pt x="88" y="91"/>
                  </a:cubicBezTo>
                  <a:cubicBezTo>
                    <a:pt x="88" y="91"/>
                    <a:pt x="89" y="90"/>
                    <a:pt x="89" y="90"/>
                  </a:cubicBezTo>
                  <a:cubicBezTo>
                    <a:pt x="90" y="89"/>
                    <a:pt x="90" y="89"/>
                    <a:pt x="90" y="88"/>
                  </a:cubicBezTo>
                  <a:cubicBezTo>
                    <a:pt x="91" y="88"/>
                    <a:pt x="91" y="88"/>
                    <a:pt x="91" y="88"/>
                  </a:cubicBezTo>
                  <a:cubicBezTo>
                    <a:pt x="91" y="88"/>
                    <a:pt x="90" y="86"/>
                    <a:pt x="89" y="84"/>
                  </a:cubicBezTo>
                  <a:cubicBezTo>
                    <a:pt x="88" y="82"/>
                    <a:pt x="87" y="80"/>
                    <a:pt x="87" y="80"/>
                  </a:cubicBezTo>
                  <a:cubicBezTo>
                    <a:pt x="87" y="80"/>
                    <a:pt x="87" y="80"/>
                    <a:pt x="87" y="80"/>
                  </a:cubicBezTo>
                  <a:cubicBezTo>
                    <a:pt x="87" y="80"/>
                    <a:pt x="87" y="80"/>
                    <a:pt x="88" y="79"/>
                  </a:cubicBezTo>
                  <a:cubicBezTo>
                    <a:pt x="88" y="79"/>
                    <a:pt x="88" y="79"/>
                    <a:pt x="88" y="78"/>
                  </a:cubicBezTo>
                  <a:cubicBezTo>
                    <a:pt x="89" y="78"/>
                    <a:pt x="89" y="78"/>
                    <a:pt x="89" y="77"/>
                  </a:cubicBezTo>
                  <a:cubicBezTo>
                    <a:pt x="89" y="77"/>
                    <a:pt x="90" y="76"/>
                    <a:pt x="90" y="76"/>
                  </a:cubicBezTo>
                  <a:cubicBezTo>
                    <a:pt x="90" y="76"/>
                    <a:pt x="90" y="75"/>
                    <a:pt x="91" y="75"/>
                  </a:cubicBezTo>
                  <a:cubicBezTo>
                    <a:pt x="91" y="74"/>
                    <a:pt x="91" y="74"/>
                    <a:pt x="91" y="74"/>
                  </a:cubicBezTo>
                  <a:cubicBezTo>
                    <a:pt x="91" y="74"/>
                    <a:pt x="91" y="73"/>
                    <a:pt x="92" y="73"/>
                  </a:cubicBezTo>
                  <a:cubicBezTo>
                    <a:pt x="92" y="72"/>
                    <a:pt x="92" y="72"/>
                    <a:pt x="92" y="72"/>
                  </a:cubicBezTo>
                  <a:cubicBezTo>
                    <a:pt x="93" y="71"/>
                    <a:pt x="93" y="71"/>
                    <a:pt x="93" y="70"/>
                  </a:cubicBezTo>
                  <a:cubicBezTo>
                    <a:pt x="93" y="70"/>
                    <a:pt x="93" y="69"/>
                    <a:pt x="94" y="69"/>
                  </a:cubicBezTo>
                  <a:cubicBezTo>
                    <a:pt x="94" y="69"/>
                    <a:pt x="94" y="68"/>
                    <a:pt x="94" y="68"/>
                  </a:cubicBezTo>
                  <a:cubicBezTo>
                    <a:pt x="94" y="68"/>
                    <a:pt x="94" y="67"/>
                    <a:pt x="94" y="67"/>
                  </a:cubicBezTo>
                  <a:cubicBezTo>
                    <a:pt x="94" y="67"/>
                    <a:pt x="94" y="67"/>
                    <a:pt x="94" y="67"/>
                  </a:cubicBezTo>
                  <a:cubicBezTo>
                    <a:pt x="94" y="67"/>
                    <a:pt x="96" y="67"/>
                    <a:pt x="99" y="67"/>
                  </a:cubicBezTo>
                  <a:cubicBezTo>
                    <a:pt x="101" y="67"/>
                    <a:pt x="103" y="66"/>
                    <a:pt x="103" y="66"/>
                  </a:cubicBezTo>
                  <a:cubicBezTo>
                    <a:pt x="103" y="66"/>
                    <a:pt x="103" y="66"/>
                    <a:pt x="103" y="66"/>
                  </a:cubicBezTo>
                  <a:cubicBezTo>
                    <a:pt x="103" y="65"/>
                    <a:pt x="103" y="64"/>
                    <a:pt x="103" y="64"/>
                  </a:cubicBezTo>
                  <a:cubicBezTo>
                    <a:pt x="104" y="63"/>
                    <a:pt x="104" y="62"/>
                    <a:pt x="104" y="62"/>
                  </a:cubicBezTo>
                  <a:cubicBezTo>
                    <a:pt x="104" y="61"/>
                    <a:pt x="104" y="61"/>
                    <a:pt x="104" y="61"/>
                  </a:cubicBezTo>
                  <a:cubicBezTo>
                    <a:pt x="104" y="61"/>
                    <a:pt x="102" y="60"/>
                    <a:pt x="100" y="59"/>
                  </a:cubicBezTo>
                  <a:close/>
                  <a:moveTo>
                    <a:pt x="52" y="82"/>
                  </a:moveTo>
                  <a:cubicBezTo>
                    <a:pt x="35" y="82"/>
                    <a:pt x="22" y="68"/>
                    <a:pt x="22" y="52"/>
                  </a:cubicBezTo>
                  <a:cubicBezTo>
                    <a:pt x="22" y="35"/>
                    <a:pt x="35" y="22"/>
                    <a:pt x="52" y="22"/>
                  </a:cubicBezTo>
                  <a:cubicBezTo>
                    <a:pt x="68" y="22"/>
                    <a:pt x="82" y="35"/>
                    <a:pt x="82" y="52"/>
                  </a:cubicBezTo>
                  <a:cubicBezTo>
                    <a:pt x="82" y="68"/>
                    <a:pt x="68" y="82"/>
                    <a:pt x="52" y="82"/>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2" name="Oval 75"/>
            <p:cNvSpPr>
              <a:spLocks noChangeArrowheads="1"/>
            </p:cNvSpPr>
            <p:nvPr/>
          </p:nvSpPr>
          <p:spPr bwMode="auto">
            <a:xfrm>
              <a:off x="6283382" y="4430889"/>
              <a:ext cx="931946" cy="930154"/>
            </a:xfrm>
            <a:prstGeom prst="ellipse">
              <a:avLst/>
            </a:prstGeom>
            <a:solidFill>
              <a:srgbClr val="16293A"/>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3" name="Freeform 76"/>
            <p:cNvSpPr>
              <a:spLocks noEditPoints="1"/>
            </p:cNvSpPr>
            <p:nvPr/>
          </p:nvSpPr>
          <p:spPr bwMode="auto">
            <a:xfrm>
              <a:off x="6503824" y="4690759"/>
              <a:ext cx="491064" cy="347688"/>
            </a:xfrm>
            <a:custGeom>
              <a:avLst/>
              <a:gdLst>
                <a:gd name="T0" fmla="*/ 220 w 232"/>
                <a:gd name="T1" fmla="*/ 164 h 164"/>
                <a:gd name="T2" fmla="*/ 13 w 232"/>
                <a:gd name="T3" fmla="*/ 164 h 164"/>
                <a:gd name="T4" fmla="*/ 0 w 232"/>
                <a:gd name="T5" fmla="*/ 152 h 164"/>
                <a:gd name="T6" fmla="*/ 0 w 232"/>
                <a:gd name="T7" fmla="*/ 12 h 164"/>
                <a:gd name="T8" fmla="*/ 13 w 232"/>
                <a:gd name="T9" fmla="*/ 0 h 164"/>
                <a:gd name="T10" fmla="*/ 220 w 232"/>
                <a:gd name="T11" fmla="*/ 0 h 164"/>
                <a:gd name="T12" fmla="*/ 232 w 232"/>
                <a:gd name="T13" fmla="*/ 12 h 164"/>
                <a:gd name="T14" fmla="*/ 232 w 232"/>
                <a:gd name="T15" fmla="*/ 152 h 164"/>
                <a:gd name="T16" fmla="*/ 220 w 232"/>
                <a:gd name="T17" fmla="*/ 164 h 164"/>
                <a:gd name="T18" fmla="*/ 14 w 232"/>
                <a:gd name="T19" fmla="*/ 151 h 164"/>
                <a:gd name="T20" fmla="*/ 219 w 232"/>
                <a:gd name="T21" fmla="*/ 151 h 164"/>
                <a:gd name="T22" fmla="*/ 219 w 232"/>
                <a:gd name="T23" fmla="*/ 13 h 164"/>
                <a:gd name="T24" fmla="*/ 14 w 232"/>
                <a:gd name="T25" fmla="*/ 13 h 164"/>
                <a:gd name="T26" fmla="*/ 14 w 232"/>
                <a:gd name="T27" fmla="*/ 15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 h="164">
                  <a:moveTo>
                    <a:pt x="220" y="164"/>
                  </a:moveTo>
                  <a:cubicBezTo>
                    <a:pt x="13" y="164"/>
                    <a:pt x="13" y="164"/>
                    <a:pt x="13" y="164"/>
                  </a:cubicBezTo>
                  <a:cubicBezTo>
                    <a:pt x="6" y="164"/>
                    <a:pt x="0" y="159"/>
                    <a:pt x="0" y="152"/>
                  </a:cubicBezTo>
                  <a:cubicBezTo>
                    <a:pt x="0" y="12"/>
                    <a:pt x="0" y="12"/>
                    <a:pt x="0" y="12"/>
                  </a:cubicBezTo>
                  <a:cubicBezTo>
                    <a:pt x="0" y="6"/>
                    <a:pt x="6" y="0"/>
                    <a:pt x="13" y="0"/>
                  </a:cubicBezTo>
                  <a:cubicBezTo>
                    <a:pt x="220" y="0"/>
                    <a:pt x="220" y="0"/>
                    <a:pt x="220" y="0"/>
                  </a:cubicBezTo>
                  <a:cubicBezTo>
                    <a:pt x="226" y="0"/>
                    <a:pt x="232" y="6"/>
                    <a:pt x="232" y="12"/>
                  </a:cubicBezTo>
                  <a:cubicBezTo>
                    <a:pt x="232" y="152"/>
                    <a:pt x="232" y="152"/>
                    <a:pt x="232" y="152"/>
                  </a:cubicBezTo>
                  <a:cubicBezTo>
                    <a:pt x="232" y="159"/>
                    <a:pt x="226" y="164"/>
                    <a:pt x="220" y="164"/>
                  </a:cubicBezTo>
                  <a:close/>
                  <a:moveTo>
                    <a:pt x="14" y="151"/>
                  </a:moveTo>
                  <a:cubicBezTo>
                    <a:pt x="219" y="151"/>
                    <a:pt x="219" y="151"/>
                    <a:pt x="219" y="151"/>
                  </a:cubicBezTo>
                  <a:cubicBezTo>
                    <a:pt x="219" y="13"/>
                    <a:pt x="219" y="13"/>
                    <a:pt x="219" y="13"/>
                  </a:cubicBezTo>
                  <a:cubicBezTo>
                    <a:pt x="14" y="13"/>
                    <a:pt x="14" y="13"/>
                    <a:pt x="14" y="13"/>
                  </a:cubicBezTo>
                  <a:lnTo>
                    <a:pt x="14" y="15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4" name="Freeform 77"/>
            <p:cNvSpPr>
              <a:spLocks/>
            </p:cNvSpPr>
            <p:nvPr/>
          </p:nvSpPr>
          <p:spPr bwMode="auto">
            <a:xfrm>
              <a:off x="6810290" y="4828759"/>
              <a:ext cx="89610" cy="110221"/>
            </a:xfrm>
            <a:custGeom>
              <a:avLst/>
              <a:gdLst>
                <a:gd name="T0" fmla="*/ 42 w 42"/>
                <a:gd name="T1" fmla="*/ 28 h 52"/>
                <a:gd name="T2" fmla="*/ 1 w 42"/>
                <a:gd name="T3" fmla="*/ 0 h 52"/>
                <a:gd name="T4" fmla="*/ 1 w 42"/>
                <a:gd name="T5" fmla="*/ 1 h 52"/>
                <a:gd name="T6" fmla="*/ 9 w 42"/>
                <a:gd name="T7" fmla="*/ 49 h 52"/>
                <a:gd name="T8" fmla="*/ 10 w 42"/>
                <a:gd name="T9" fmla="*/ 49 h 52"/>
                <a:gd name="T10" fmla="*/ 20 w 42"/>
                <a:gd name="T11" fmla="*/ 36 h 52"/>
                <a:gd name="T12" fmla="*/ 30 w 42"/>
                <a:gd name="T13" fmla="*/ 51 h 52"/>
                <a:gd name="T14" fmla="*/ 33 w 42"/>
                <a:gd name="T15" fmla="*/ 52 h 52"/>
                <a:gd name="T16" fmla="*/ 35 w 42"/>
                <a:gd name="T17" fmla="*/ 51 h 52"/>
                <a:gd name="T18" fmla="*/ 35 w 42"/>
                <a:gd name="T19" fmla="*/ 47 h 52"/>
                <a:gd name="T20" fmla="*/ 26 w 42"/>
                <a:gd name="T21" fmla="*/ 33 h 52"/>
                <a:gd name="T22" fmla="*/ 42 w 42"/>
                <a:gd name="T23" fmla="*/ 29 h 52"/>
                <a:gd name="T24" fmla="*/ 42 w 42"/>
                <a:gd name="T25" fmla="*/ 2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52">
                  <a:moveTo>
                    <a:pt x="42" y="28"/>
                  </a:moveTo>
                  <a:cubicBezTo>
                    <a:pt x="1" y="0"/>
                    <a:pt x="1" y="0"/>
                    <a:pt x="1" y="0"/>
                  </a:cubicBezTo>
                  <a:cubicBezTo>
                    <a:pt x="1" y="0"/>
                    <a:pt x="0" y="0"/>
                    <a:pt x="1" y="1"/>
                  </a:cubicBezTo>
                  <a:cubicBezTo>
                    <a:pt x="9" y="49"/>
                    <a:pt x="9" y="49"/>
                    <a:pt x="9" y="49"/>
                  </a:cubicBezTo>
                  <a:cubicBezTo>
                    <a:pt x="9" y="49"/>
                    <a:pt x="10" y="50"/>
                    <a:pt x="10" y="49"/>
                  </a:cubicBezTo>
                  <a:cubicBezTo>
                    <a:pt x="20" y="36"/>
                    <a:pt x="20" y="36"/>
                    <a:pt x="20" y="36"/>
                  </a:cubicBezTo>
                  <a:cubicBezTo>
                    <a:pt x="30" y="51"/>
                    <a:pt x="30" y="51"/>
                    <a:pt x="30" y="51"/>
                  </a:cubicBezTo>
                  <a:cubicBezTo>
                    <a:pt x="30" y="52"/>
                    <a:pt x="32" y="52"/>
                    <a:pt x="33" y="52"/>
                  </a:cubicBezTo>
                  <a:cubicBezTo>
                    <a:pt x="35" y="51"/>
                    <a:pt x="35" y="51"/>
                    <a:pt x="35" y="51"/>
                  </a:cubicBezTo>
                  <a:cubicBezTo>
                    <a:pt x="36" y="50"/>
                    <a:pt x="36" y="48"/>
                    <a:pt x="35" y="47"/>
                  </a:cubicBezTo>
                  <a:cubicBezTo>
                    <a:pt x="26" y="33"/>
                    <a:pt x="26" y="33"/>
                    <a:pt x="26" y="33"/>
                  </a:cubicBezTo>
                  <a:cubicBezTo>
                    <a:pt x="42" y="29"/>
                    <a:pt x="42" y="29"/>
                    <a:pt x="42" y="29"/>
                  </a:cubicBezTo>
                  <a:cubicBezTo>
                    <a:pt x="42" y="29"/>
                    <a:pt x="42" y="28"/>
                    <a:pt x="42" y="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5" name="Freeform 78"/>
            <p:cNvSpPr>
              <a:spLocks noEditPoints="1"/>
            </p:cNvSpPr>
            <p:nvPr/>
          </p:nvSpPr>
          <p:spPr bwMode="auto">
            <a:xfrm>
              <a:off x="6474252" y="5053681"/>
              <a:ext cx="550207" cy="46597"/>
            </a:xfrm>
            <a:custGeom>
              <a:avLst/>
              <a:gdLst>
                <a:gd name="T0" fmla="*/ 254 w 260"/>
                <a:gd name="T1" fmla="*/ 0 h 22"/>
                <a:gd name="T2" fmla="*/ 6 w 260"/>
                <a:gd name="T3" fmla="*/ 0 h 22"/>
                <a:gd name="T4" fmla="*/ 0 w 260"/>
                <a:gd name="T5" fmla="*/ 6 h 22"/>
                <a:gd name="T6" fmla="*/ 0 w 260"/>
                <a:gd name="T7" fmla="*/ 16 h 22"/>
                <a:gd name="T8" fmla="*/ 6 w 260"/>
                <a:gd name="T9" fmla="*/ 22 h 22"/>
                <a:gd name="T10" fmla="*/ 254 w 260"/>
                <a:gd name="T11" fmla="*/ 22 h 22"/>
                <a:gd name="T12" fmla="*/ 260 w 260"/>
                <a:gd name="T13" fmla="*/ 16 h 22"/>
                <a:gd name="T14" fmla="*/ 260 w 260"/>
                <a:gd name="T15" fmla="*/ 6 h 22"/>
                <a:gd name="T16" fmla="*/ 254 w 260"/>
                <a:gd name="T17" fmla="*/ 0 h 22"/>
                <a:gd name="T18" fmla="*/ 217 w 260"/>
                <a:gd name="T19" fmla="*/ 17 h 22"/>
                <a:gd name="T20" fmla="*/ 211 w 260"/>
                <a:gd name="T21" fmla="*/ 11 h 22"/>
                <a:gd name="T22" fmla="*/ 217 w 260"/>
                <a:gd name="T23" fmla="*/ 5 h 22"/>
                <a:gd name="T24" fmla="*/ 223 w 260"/>
                <a:gd name="T25" fmla="*/ 11 h 22"/>
                <a:gd name="T26" fmla="*/ 217 w 260"/>
                <a:gd name="T27" fmla="*/ 17 h 22"/>
                <a:gd name="T28" fmla="*/ 238 w 260"/>
                <a:gd name="T29" fmla="*/ 17 h 22"/>
                <a:gd name="T30" fmla="*/ 232 w 260"/>
                <a:gd name="T31" fmla="*/ 11 h 22"/>
                <a:gd name="T32" fmla="*/ 238 w 260"/>
                <a:gd name="T33" fmla="*/ 5 h 22"/>
                <a:gd name="T34" fmla="*/ 244 w 260"/>
                <a:gd name="T35" fmla="*/ 11 h 22"/>
                <a:gd name="T36" fmla="*/ 238 w 260"/>
                <a:gd name="T37" fmla="*/ 17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0" h="22">
                  <a:moveTo>
                    <a:pt x="254" y="0"/>
                  </a:moveTo>
                  <a:cubicBezTo>
                    <a:pt x="6" y="0"/>
                    <a:pt x="6" y="0"/>
                    <a:pt x="6" y="0"/>
                  </a:cubicBezTo>
                  <a:cubicBezTo>
                    <a:pt x="3" y="0"/>
                    <a:pt x="0" y="3"/>
                    <a:pt x="0" y="6"/>
                  </a:cubicBezTo>
                  <a:cubicBezTo>
                    <a:pt x="0" y="16"/>
                    <a:pt x="0" y="16"/>
                    <a:pt x="0" y="16"/>
                  </a:cubicBezTo>
                  <a:cubicBezTo>
                    <a:pt x="0" y="19"/>
                    <a:pt x="3" y="22"/>
                    <a:pt x="6" y="22"/>
                  </a:cubicBezTo>
                  <a:cubicBezTo>
                    <a:pt x="254" y="22"/>
                    <a:pt x="254" y="22"/>
                    <a:pt x="254" y="22"/>
                  </a:cubicBezTo>
                  <a:cubicBezTo>
                    <a:pt x="257" y="22"/>
                    <a:pt x="260" y="19"/>
                    <a:pt x="260" y="16"/>
                  </a:cubicBezTo>
                  <a:cubicBezTo>
                    <a:pt x="260" y="6"/>
                    <a:pt x="260" y="6"/>
                    <a:pt x="260" y="6"/>
                  </a:cubicBezTo>
                  <a:cubicBezTo>
                    <a:pt x="260" y="3"/>
                    <a:pt x="257" y="0"/>
                    <a:pt x="254" y="0"/>
                  </a:cubicBezTo>
                  <a:close/>
                  <a:moveTo>
                    <a:pt x="217" y="17"/>
                  </a:moveTo>
                  <a:cubicBezTo>
                    <a:pt x="214" y="17"/>
                    <a:pt x="211" y="14"/>
                    <a:pt x="211" y="11"/>
                  </a:cubicBezTo>
                  <a:cubicBezTo>
                    <a:pt x="211" y="8"/>
                    <a:pt x="214" y="5"/>
                    <a:pt x="217" y="5"/>
                  </a:cubicBezTo>
                  <a:cubicBezTo>
                    <a:pt x="220" y="5"/>
                    <a:pt x="223" y="8"/>
                    <a:pt x="223" y="11"/>
                  </a:cubicBezTo>
                  <a:cubicBezTo>
                    <a:pt x="223" y="14"/>
                    <a:pt x="220" y="17"/>
                    <a:pt x="217" y="17"/>
                  </a:cubicBezTo>
                  <a:close/>
                  <a:moveTo>
                    <a:pt x="238" y="17"/>
                  </a:moveTo>
                  <a:cubicBezTo>
                    <a:pt x="234" y="17"/>
                    <a:pt x="232" y="14"/>
                    <a:pt x="232" y="11"/>
                  </a:cubicBezTo>
                  <a:cubicBezTo>
                    <a:pt x="232" y="8"/>
                    <a:pt x="234" y="5"/>
                    <a:pt x="238" y="5"/>
                  </a:cubicBezTo>
                  <a:cubicBezTo>
                    <a:pt x="241" y="5"/>
                    <a:pt x="244" y="8"/>
                    <a:pt x="244" y="11"/>
                  </a:cubicBezTo>
                  <a:cubicBezTo>
                    <a:pt x="244" y="14"/>
                    <a:pt x="241" y="17"/>
                    <a:pt x="238"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6" name="Line 79"/>
            <p:cNvSpPr>
              <a:spLocks noChangeShapeType="1"/>
            </p:cNvSpPr>
            <p:nvPr/>
          </p:nvSpPr>
          <p:spPr bwMode="auto">
            <a:xfrm>
              <a:off x="6749356" y="4895070"/>
              <a:ext cx="0" cy="0"/>
            </a:xfrm>
            <a:prstGeom prst="line">
              <a:avLst/>
            </a:prstGeom>
            <a:noFill/>
            <a:ln w="25400"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7" name="Oval 80"/>
            <p:cNvSpPr>
              <a:spLocks noChangeArrowheads="1"/>
            </p:cNvSpPr>
            <p:nvPr/>
          </p:nvSpPr>
          <p:spPr bwMode="auto">
            <a:xfrm>
              <a:off x="8109639" y="4746317"/>
              <a:ext cx="734804" cy="735700"/>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8" name="Freeform 81"/>
            <p:cNvSpPr>
              <a:spLocks/>
            </p:cNvSpPr>
            <p:nvPr/>
          </p:nvSpPr>
          <p:spPr bwMode="auto">
            <a:xfrm>
              <a:off x="8314846" y="5134330"/>
              <a:ext cx="17026" cy="103948"/>
            </a:xfrm>
            <a:custGeom>
              <a:avLst/>
              <a:gdLst>
                <a:gd name="T0" fmla="*/ 3 w 8"/>
                <a:gd name="T1" fmla="*/ 0 h 49"/>
                <a:gd name="T2" fmla="*/ 0 w 8"/>
                <a:gd name="T3" fmla="*/ 0 h 49"/>
                <a:gd name="T4" fmla="*/ 0 w 8"/>
                <a:gd name="T5" fmla="*/ 49 h 49"/>
                <a:gd name="T6" fmla="*/ 3 w 8"/>
                <a:gd name="T7" fmla="*/ 49 h 49"/>
                <a:gd name="T8" fmla="*/ 8 w 8"/>
                <a:gd name="T9" fmla="*/ 44 h 49"/>
                <a:gd name="T10" fmla="*/ 8 w 8"/>
                <a:gd name="T11" fmla="*/ 5 h 49"/>
                <a:gd name="T12" fmla="*/ 3 w 8"/>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8" h="49">
                  <a:moveTo>
                    <a:pt x="3" y="0"/>
                  </a:moveTo>
                  <a:cubicBezTo>
                    <a:pt x="0" y="0"/>
                    <a:pt x="0" y="0"/>
                    <a:pt x="0" y="0"/>
                  </a:cubicBezTo>
                  <a:cubicBezTo>
                    <a:pt x="0" y="49"/>
                    <a:pt x="0" y="49"/>
                    <a:pt x="0" y="49"/>
                  </a:cubicBezTo>
                  <a:cubicBezTo>
                    <a:pt x="3" y="49"/>
                    <a:pt x="3" y="49"/>
                    <a:pt x="3" y="49"/>
                  </a:cubicBezTo>
                  <a:cubicBezTo>
                    <a:pt x="5" y="49"/>
                    <a:pt x="8" y="47"/>
                    <a:pt x="8" y="44"/>
                  </a:cubicBezTo>
                  <a:cubicBezTo>
                    <a:pt x="8" y="5"/>
                    <a:pt x="8" y="5"/>
                    <a:pt x="8" y="5"/>
                  </a:cubicBezTo>
                  <a:cubicBezTo>
                    <a:pt x="8" y="2"/>
                    <a:pt x="5" y="0"/>
                    <a:pt x="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9" name="Freeform 82"/>
            <p:cNvSpPr>
              <a:spLocks/>
            </p:cNvSpPr>
            <p:nvPr/>
          </p:nvSpPr>
          <p:spPr bwMode="auto">
            <a:xfrm>
              <a:off x="8209106" y="4861019"/>
              <a:ext cx="535869" cy="411311"/>
            </a:xfrm>
            <a:custGeom>
              <a:avLst/>
              <a:gdLst>
                <a:gd name="T0" fmla="*/ 239 w 253"/>
                <a:gd name="T1" fmla="*/ 127 h 194"/>
                <a:gd name="T2" fmla="*/ 239 w 253"/>
                <a:gd name="T3" fmla="*/ 122 h 194"/>
                <a:gd name="T4" fmla="*/ 229 w 253"/>
                <a:gd name="T5" fmla="*/ 109 h 194"/>
                <a:gd name="T6" fmla="*/ 200 w 253"/>
                <a:gd name="T7" fmla="*/ 42 h 194"/>
                <a:gd name="T8" fmla="*/ 205 w 253"/>
                <a:gd name="T9" fmla="*/ 38 h 194"/>
                <a:gd name="T10" fmla="*/ 127 w 253"/>
                <a:gd name="T11" fmla="*/ 0 h 194"/>
                <a:gd name="T12" fmla="*/ 48 w 253"/>
                <a:gd name="T13" fmla="*/ 38 h 194"/>
                <a:gd name="T14" fmla="*/ 53 w 253"/>
                <a:gd name="T15" fmla="*/ 42 h 194"/>
                <a:gd name="T16" fmla="*/ 24 w 253"/>
                <a:gd name="T17" fmla="*/ 109 h 194"/>
                <a:gd name="T18" fmla="*/ 14 w 253"/>
                <a:gd name="T19" fmla="*/ 122 h 194"/>
                <a:gd name="T20" fmla="*/ 14 w 253"/>
                <a:gd name="T21" fmla="*/ 127 h 194"/>
                <a:gd name="T22" fmla="*/ 0 w 253"/>
                <a:gd name="T23" fmla="*/ 146 h 194"/>
                <a:gd name="T24" fmla="*/ 0 w 253"/>
                <a:gd name="T25" fmla="*/ 157 h 194"/>
                <a:gd name="T26" fmla="*/ 14 w 253"/>
                <a:gd name="T27" fmla="*/ 176 h 194"/>
                <a:gd name="T28" fmla="*/ 14 w 253"/>
                <a:gd name="T29" fmla="*/ 181 h 194"/>
                <a:gd name="T30" fmla="*/ 28 w 253"/>
                <a:gd name="T31" fmla="*/ 194 h 194"/>
                <a:gd name="T32" fmla="*/ 33 w 253"/>
                <a:gd name="T33" fmla="*/ 194 h 194"/>
                <a:gd name="T34" fmla="*/ 46 w 253"/>
                <a:gd name="T35" fmla="*/ 181 h 194"/>
                <a:gd name="T36" fmla="*/ 46 w 253"/>
                <a:gd name="T37" fmla="*/ 164 h 194"/>
                <a:gd name="T38" fmla="*/ 46 w 253"/>
                <a:gd name="T39" fmla="*/ 139 h 194"/>
                <a:gd name="T40" fmla="*/ 46 w 253"/>
                <a:gd name="T41" fmla="*/ 122 h 194"/>
                <a:gd name="T42" fmla="*/ 37 w 253"/>
                <a:gd name="T43" fmla="*/ 110 h 194"/>
                <a:gd name="T44" fmla="*/ 63 w 253"/>
                <a:gd name="T45" fmla="*/ 50 h 194"/>
                <a:gd name="T46" fmla="*/ 68 w 253"/>
                <a:gd name="T47" fmla="*/ 54 h 194"/>
                <a:gd name="T48" fmla="*/ 127 w 253"/>
                <a:gd name="T49" fmla="*/ 26 h 194"/>
                <a:gd name="T50" fmla="*/ 185 w 253"/>
                <a:gd name="T51" fmla="*/ 54 h 194"/>
                <a:gd name="T52" fmla="*/ 190 w 253"/>
                <a:gd name="T53" fmla="*/ 50 h 194"/>
                <a:gd name="T54" fmla="*/ 216 w 253"/>
                <a:gd name="T55" fmla="*/ 110 h 194"/>
                <a:gd name="T56" fmla="*/ 208 w 253"/>
                <a:gd name="T57" fmla="*/ 122 h 194"/>
                <a:gd name="T58" fmla="*/ 208 w 253"/>
                <a:gd name="T59" fmla="*/ 139 h 194"/>
                <a:gd name="T60" fmla="*/ 208 w 253"/>
                <a:gd name="T61" fmla="*/ 164 h 194"/>
                <a:gd name="T62" fmla="*/ 208 w 253"/>
                <a:gd name="T63" fmla="*/ 181 h 194"/>
                <a:gd name="T64" fmla="*/ 221 w 253"/>
                <a:gd name="T65" fmla="*/ 194 h 194"/>
                <a:gd name="T66" fmla="*/ 226 w 253"/>
                <a:gd name="T67" fmla="*/ 194 h 194"/>
                <a:gd name="T68" fmla="*/ 239 w 253"/>
                <a:gd name="T69" fmla="*/ 181 h 194"/>
                <a:gd name="T70" fmla="*/ 239 w 253"/>
                <a:gd name="T71" fmla="*/ 176 h 194"/>
                <a:gd name="T72" fmla="*/ 253 w 253"/>
                <a:gd name="T73" fmla="*/ 157 h 194"/>
                <a:gd name="T74" fmla="*/ 253 w 253"/>
                <a:gd name="T75" fmla="*/ 146 h 194"/>
                <a:gd name="T76" fmla="*/ 239 w 253"/>
                <a:gd name="T77" fmla="*/ 12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3" h="194">
                  <a:moveTo>
                    <a:pt x="239" y="127"/>
                  </a:moveTo>
                  <a:cubicBezTo>
                    <a:pt x="239" y="122"/>
                    <a:pt x="239" y="122"/>
                    <a:pt x="239" y="122"/>
                  </a:cubicBezTo>
                  <a:cubicBezTo>
                    <a:pt x="239" y="116"/>
                    <a:pt x="235" y="111"/>
                    <a:pt x="229" y="109"/>
                  </a:cubicBezTo>
                  <a:cubicBezTo>
                    <a:pt x="226" y="83"/>
                    <a:pt x="215" y="60"/>
                    <a:pt x="200" y="42"/>
                  </a:cubicBezTo>
                  <a:cubicBezTo>
                    <a:pt x="205" y="38"/>
                    <a:pt x="205" y="38"/>
                    <a:pt x="205" y="38"/>
                  </a:cubicBezTo>
                  <a:cubicBezTo>
                    <a:pt x="184" y="13"/>
                    <a:pt x="156" y="0"/>
                    <a:pt x="127" y="0"/>
                  </a:cubicBezTo>
                  <a:cubicBezTo>
                    <a:pt x="97" y="0"/>
                    <a:pt x="69" y="13"/>
                    <a:pt x="48" y="38"/>
                  </a:cubicBezTo>
                  <a:cubicBezTo>
                    <a:pt x="53" y="42"/>
                    <a:pt x="53" y="42"/>
                    <a:pt x="53" y="42"/>
                  </a:cubicBezTo>
                  <a:cubicBezTo>
                    <a:pt x="38" y="60"/>
                    <a:pt x="28" y="83"/>
                    <a:pt x="24" y="109"/>
                  </a:cubicBezTo>
                  <a:cubicBezTo>
                    <a:pt x="19" y="111"/>
                    <a:pt x="14" y="116"/>
                    <a:pt x="14" y="122"/>
                  </a:cubicBezTo>
                  <a:cubicBezTo>
                    <a:pt x="14" y="127"/>
                    <a:pt x="14" y="127"/>
                    <a:pt x="14" y="127"/>
                  </a:cubicBezTo>
                  <a:cubicBezTo>
                    <a:pt x="6" y="129"/>
                    <a:pt x="0" y="137"/>
                    <a:pt x="0" y="146"/>
                  </a:cubicBezTo>
                  <a:cubicBezTo>
                    <a:pt x="0" y="157"/>
                    <a:pt x="0" y="157"/>
                    <a:pt x="0" y="157"/>
                  </a:cubicBezTo>
                  <a:cubicBezTo>
                    <a:pt x="0" y="166"/>
                    <a:pt x="6" y="174"/>
                    <a:pt x="14" y="176"/>
                  </a:cubicBezTo>
                  <a:cubicBezTo>
                    <a:pt x="14" y="181"/>
                    <a:pt x="14" y="181"/>
                    <a:pt x="14" y="181"/>
                  </a:cubicBezTo>
                  <a:cubicBezTo>
                    <a:pt x="14" y="188"/>
                    <a:pt x="20" y="194"/>
                    <a:pt x="28" y="194"/>
                  </a:cubicBezTo>
                  <a:cubicBezTo>
                    <a:pt x="33" y="194"/>
                    <a:pt x="33" y="194"/>
                    <a:pt x="33" y="194"/>
                  </a:cubicBezTo>
                  <a:cubicBezTo>
                    <a:pt x="40" y="194"/>
                    <a:pt x="46" y="188"/>
                    <a:pt x="46" y="181"/>
                  </a:cubicBezTo>
                  <a:cubicBezTo>
                    <a:pt x="46" y="164"/>
                    <a:pt x="46" y="164"/>
                    <a:pt x="46" y="164"/>
                  </a:cubicBezTo>
                  <a:cubicBezTo>
                    <a:pt x="46" y="139"/>
                    <a:pt x="46" y="139"/>
                    <a:pt x="46" y="139"/>
                  </a:cubicBezTo>
                  <a:cubicBezTo>
                    <a:pt x="46" y="122"/>
                    <a:pt x="46" y="122"/>
                    <a:pt x="46" y="122"/>
                  </a:cubicBezTo>
                  <a:cubicBezTo>
                    <a:pt x="46" y="116"/>
                    <a:pt x="42" y="112"/>
                    <a:pt x="37" y="110"/>
                  </a:cubicBezTo>
                  <a:cubicBezTo>
                    <a:pt x="40" y="87"/>
                    <a:pt x="50" y="66"/>
                    <a:pt x="63" y="50"/>
                  </a:cubicBezTo>
                  <a:cubicBezTo>
                    <a:pt x="68" y="54"/>
                    <a:pt x="68" y="54"/>
                    <a:pt x="68" y="54"/>
                  </a:cubicBezTo>
                  <a:cubicBezTo>
                    <a:pt x="84" y="36"/>
                    <a:pt x="105" y="26"/>
                    <a:pt x="127" y="26"/>
                  </a:cubicBezTo>
                  <a:cubicBezTo>
                    <a:pt x="149" y="26"/>
                    <a:pt x="170" y="36"/>
                    <a:pt x="185" y="54"/>
                  </a:cubicBezTo>
                  <a:cubicBezTo>
                    <a:pt x="190" y="50"/>
                    <a:pt x="190" y="50"/>
                    <a:pt x="190" y="50"/>
                  </a:cubicBezTo>
                  <a:cubicBezTo>
                    <a:pt x="204" y="66"/>
                    <a:pt x="213" y="87"/>
                    <a:pt x="216" y="110"/>
                  </a:cubicBezTo>
                  <a:cubicBezTo>
                    <a:pt x="211" y="112"/>
                    <a:pt x="208" y="116"/>
                    <a:pt x="208" y="122"/>
                  </a:cubicBezTo>
                  <a:cubicBezTo>
                    <a:pt x="208" y="139"/>
                    <a:pt x="208" y="139"/>
                    <a:pt x="208" y="139"/>
                  </a:cubicBezTo>
                  <a:cubicBezTo>
                    <a:pt x="208" y="164"/>
                    <a:pt x="208" y="164"/>
                    <a:pt x="208" y="164"/>
                  </a:cubicBezTo>
                  <a:cubicBezTo>
                    <a:pt x="208" y="181"/>
                    <a:pt x="208" y="181"/>
                    <a:pt x="208" y="181"/>
                  </a:cubicBezTo>
                  <a:cubicBezTo>
                    <a:pt x="208" y="188"/>
                    <a:pt x="214" y="194"/>
                    <a:pt x="221" y="194"/>
                  </a:cubicBezTo>
                  <a:cubicBezTo>
                    <a:pt x="226" y="194"/>
                    <a:pt x="226" y="194"/>
                    <a:pt x="226" y="194"/>
                  </a:cubicBezTo>
                  <a:cubicBezTo>
                    <a:pt x="233" y="194"/>
                    <a:pt x="239" y="188"/>
                    <a:pt x="239" y="181"/>
                  </a:cubicBezTo>
                  <a:cubicBezTo>
                    <a:pt x="239" y="176"/>
                    <a:pt x="239" y="176"/>
                    <a:pt x="239" y="176"/>
                  </a:cubicBezTo>
                  <a:cubicBezTo>
                    <a:pt x="247" y="174"/>
                    <a:pt x="253" y="166"/>
                    <a:pt x="253" y="157"/>
                  </a:cubicBezTo>
                  <a:cubicBezTo>
                    <a:pt x="253" y="146"/>
                    <a:pt x="253" y="146"/>
                    <a:pt x="253" y="146"/>
                  </a:cubicBezTo>
                  <a:cubicBezTo>
                    <a:pt x="253" y="137"/>
                    <a:pt x="247" y="129"/>
                    <a:pt x="239" y="1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0" name="Freeform 83"/>
            <p:cNvSpPr>
              <a:spLocks/>
            </p:cNvSpPr>
            <p:nvPr/>
          </p:nvSpPr>
          <p:spPr bwMode="auto">
            <a:xfrm>
              <a:off x="8624898" y="5134330"/>
              <a:ext cx="14338" cy="103948"/>
            </a:xfrm>
            <a:custGeom>
              <a:avLst/>
              <a:gdLst>
                <a:gd name="T0" fmla="*/ 0 w 7"/>
                <a:gd name="T1" fmla="*/ 5 h 49"/>
                <a:gd name="T2" fmla="*/ 0 w 7"/>
                <a:gd name="T3" fmla="*/ 44 h 49"/>
                <a:gd name="T4" fmla="*/ 5 w 7"/>
                <a:gd name="T5" fmla="*/ 49 h 49"/>
                <a:gd name="T6" fmla="*/ 7 w 7"/>
                <a:gd name="T7" fmla="*/ 49 h 49"/>
                <a:gd name="T8" fmla="*/ 7 w 7"/>
                <a:gd name="T9" fmla="*/ 0 h 49"/>
                <a:gd name="T10" fmla="*/ 5 w 7"/>
                <a:gd name="T11" fmla="*/ 0 h 49"/>
                <a:gd name="T12" fmla="*/ 0 w 7"/>
                <a:gd name="T13" fmla="*/ 5 h 49"/>
              </a:gdLst>
              <a:ahLst/>
              <a:cxnLst>
                <a:cxn ang="0">
                  <a:pos x="T0" y="T1"/>
                </a:cxn>
                <a:cxn ang="0">
                  <a:pos x="T2" y="T3"/>
                </a:cxn>
                <a:cxn ang="0">
                  <a:pos x="T4" y="T5"/>
                </a:cxn>
                <a:cxn ang="0">
                  <a:pos x="T6" y="T7"/>
                </a:cxn>
                <a:cxn ang="0">
                  <a:pos x="T8" y="T9"/>
                </a:cxn>
                <a:cxn ang="0">
                  <a:pos x="T10" y="T11"/>
                </a:cxn>
                <a:cxn ang="0">
                  <a:pos x="T12" y="T13"/>
                </a:cxn>
              </a:cxnLst>
              <a:rect l="0" t="0" r="r" b="b"/>
              <a:pathLst>
                <a:path w="7" h="49">
                  <a:moveTo>
                    <a:pt x="0" y="5"/>
                  </a:moveTo>
                  <a:cubicBezTo>
                    <a:pt x="0" y="44"/>
                    <a:pt x="0" y="44"/>
                    <a:pt x="0" y="44"/>
                  </a:cubicBezTo>
                  <a:cubicBezTo>
                    <a:pt x="0" y="47"/>
                    <a:pt x="2" y="49"/>
                    <a:pt x="5" y="49"/>
                  </a:cubicBezTo>
                  <a:cubicBezTo>
                    <a:pt x="7" y="49"/>
                    <a:pt x="7" y="49"/>
                    <a:pt x="7" y="49"/>
                  </a:cubicBezTo>
                  <a:cubicBezTo>
                    <a:pt x="7" y="0"/>
                    <a:pt x="7" y="0"/>
                    <a:pt x="7" y="0"/>
                  </a:cubicBezTo>
                  <a:cubicBezTo>
                    <a:pt x="5" y="0"/>
                    <a:pt x="5" y="0"/>
                    <a:pt x="5" y="0"/>
                  </a:cubicBezTo>
                  <a:cubicBezTo>
                    <a:pt x="2" y="0"/>
                    <a:pt x="0" y="2"/>
                    <a:pt x="0" y="5"/>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1" name="Oval 84"/>
            <p:cNvSpPr>
              <a:spLocks noChangeArrowheads="1"/>
            </p:cNvSpPr>
            <p:nvPr/>
          </p:nvSpPr>
          <p:spPr bwMode="auto">
            <a:xfrm>
              <a:off x="8243158" y="2681697"/>
              <a:ext cx="608453" cy="608454"/>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2" name="Freeform 85"/>
            <p:cNvSpPr>
              <a:spLocks noEditPoints="1"/>
            </p:cNvSpPr>
            <p:nvPr/>
          </p:nvSpPr>
          <p:spPr bwMode="auto">
            <a:xfrm>
              <a:off x="8374885" y="2805359"/>
              <a:ext cx="312740" cy="346792"/>
            </a:xfrm>
            <a:custGeom>
              <a:avLst/>
              <a:gdLst>
                <a:gd name="T0" fmla="*/ 143 w 148"/>
                <a:gd name="T1" fmla="*/ 124 h 164"/>
                <a:gd name="T2" fmla="*/ 140 w 148"/>
                <a:gd name="T3" fmla="*/ 121 h 164"/>
                <a:gd name="T4" fmla="*/ 140 w 148"/>
                <a:gd name="T5" fmla="*/ 8 h 164"/>
                <a:gd name="T6" fmla="*/ 131 w 148"/>
                <a:gd name="T7" fmla="*/ 2 h 164"/>
                <a:gd name="T8" fmla="*/ 39 w 148"/>
                <a:gd name="T9" fmla="*/ 38 h 164"/>
                <a:gd name="T10" fmla="*/ 35 w 148"/>
                <a:gd name="T11" fmla="*/ 44 h 164"/>
                <a:gd name="T12" fmla="*/ 35 w 148"/>
                <a:gd name="T13" fmla="*/ 121 h 164"/>
                <a:gd name="T14" fmla="*/ 22 w 148"/>
                <a:gd name="T15" fmla="*/ 127 h 164"/>
                <a:gd name="T16" fmla="*/ 4 w 148"/>
                <a:gd name="T17" fmla="*/ 157 h 164"/>
                <a:gd name="T18" fmla="*/ 39 w 148"/>
                <a:gd name="T19" fmla="*/ 154 h 164"/>
                <a:gd name="T20" fmla="*/ 56 w 148"/>
                <a:gd name="T21" fmla="*/ 124 h 164"/>
                <a:gd name="T22" fmla="*/ 53 w 148"/>
                <a:gd name="T23" fmla="*/ 121 h 164"/>
                <a:gd name="T24" fmla="*/ 53 w 148"/>
                <a:gd name="T25" fmla="*/ 81 h 164"/>
                <a:gd name="T26" fmla="*/ 122 w 148"/>
                <a:gd name="T27" fmla="*/ 54 h 164"/>
                <a:gd name="T28" fmla="*/ 122 w 148"/>
                <a:gd name="T29" fmla="*/ 121 h 164"/>
                <a:gd name="T30" fmla="*/ 109 w 148"/>
                <a:gd name="T31" fmla="*/ 127 h 164"/>
                <a:gd name="T32" fmla="*/ 91 w 148"/>
                <a:gd name="T33" fmla="*/ 157 h 164"/>
                <a:gd name="T34" fmla="*/ 125 w 148"/>
                <a:gd name="T35" fmla="*/ 154 h 164"/>
                <a:gd name="T36" fmla="*/ 143 w 148"/>
                <a:gd name="T37" fmla="*/ 124 h 164"/>
                <a:gd name="T38" fmla="*/ 53 w 148"/>
                <a:gd name="T39" fmla="*/ 72 h 164"/>
                <a:gd name="T40" fmla="*/ 53 w 148"/>
                <a:gd name="T41" fmla="*/ 60 h 164"/>
                <a:gd name="T42" fmla="*/ 122 w 148"/>
                <a:gd name="T43" fmla="*/ 33 h 164"/>
                <a:gd name="T44" fmla="*/ 122 w 148"/>
                <a:gd name="T45" fmla="*/ 34 h 164"/>
                <a:gd name="T46" fmla="*/ 122 w 148"/>
                <a:gd name="T47" fmla="*/ 45 h 164"/>
                <a:gd name="T48" fmla="*/ 53 w 148"/>
                <a:gd name="T49" fmla="*/ 72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8" h="164">
                  <a:moveTo>
                    <a:pt x="143" y="124"/>
                  </a:moveTo>
                  <a:cubicBezTo>
                    <a:pt x="142" y="123"/>
                    <a:pt x="141" y="122"/>
                    <a:pt x="140" y="121"/>
                  </a:cubicBezTo>
                  <a:cubicBezTo>
                    <a:pt x="140" y="8"/>
                    <a:pt x="140" y="8"/>
                    <a:pt x="140" y="8"/>
                  </a:cubicBezTo>
                  <a:cubicBezTo>
                    <a:pt x="140" y="3"/>
                    <a:pt x="135" y="0"/>
                    <a:pt x="131" y="2"/>
                  </a:cubicBezTo>
                  <a:cubicBezTo>
                    <a:pt x="39" y="38"/>
                    <a:pt x="39" y="38"/>
                    <a:pt x="39" y="38"/>
                  </a:cubicBezTo>
                  <a:cubicBezTo>
                    <a:pt x="37" y="39"/>
                    <a:pt x="35" y="41"/>
                    <a:pt x="35" y="44"/>
                  </a:cubicBezTo>
                  <a:cubicBezTo>
                    <a:pt x="35" y="121"/>
                    <a:pt x="35" y="121"/>
                    <a:pt x="35" y="121"/>
                  </a:cubicBezTo>
                  <a:cubicBezTo>
                    <a:pt x="31" y="123"/>
                    <a:pt x="26" y="125"/>
                    <a:pt x="22" y="127"/>
                  </a:cubicBezTo>
                  <a:cubicBezTo>
                    <a:pt x="8" y="136"/>
                    <a:pt x="0" y="150"/>
                    <a:pt x="4" y="157"/>
                  </a:cubicBezTo>
                  <a:cubicBezTo>
                    <a:pt x="9" y="164"/>
                    <a:pt x="24" y="163"/>
                    <a:pt x="39" y="154"/>
                  </a:cubicBezTo>
                  <a:cubicBezTo>
                    <a:pt x="53" y="145"/>
                    <a:pt x="61" y="132"/>
                    <a:pt x="56" y="124"/>
                  </a:cubicBezTo>
                  <a:cubicBezTo>
                    <a:pt x="56" y="123"/>
                    <a:pt x="54" y="122"/>
                    <a:pt x="53" y="121"/>
                  </a:cubicBezTo>
                  <a:cubicBezTo>
                    <a:pt x="53" y="81"/>
                    <a:pt x="53" y="81"/>
                    <a:pt x="53" y="81"/>
                  </a:cubicBezTo>
                  <a:cubicBezTo>
                    <a:pt x="122" y="54"/>
                    <a:pt x="122" y="54"/>
                    <a:pt x="122" y="54"/>
                  </a:cubicBezTo>
                  <a:cubicBezTo>
                    <a:pt x="122" y="121"/>
                    <a:pt x="122" y="121"/>
                    <a:pt x="122" y="121"/>
                  </a:cubicBezTo>
                  <a:cubicBezTo>
                    <a:pt x="117" y="123"/>
                    <a:pt x="113" y="125"/>
                    <a:pt x="109" y="127"/>
                  </a:cubicBezTo>
                  <a:cubicBezTo>
                    <a:pt x="94" y="136"/>
                    <a:pt x="86" y="150"/>
                    <a:pt x="91" y="157"/>
                  </a:cubicBezTo>
                  <a:cubicBezTo>
                    <a:pt x="95" y="164"/>
                    <a:pt x="111" y="163"/>
                    <a:pt x="125" y="154"/>
                  </a:cubicBezTo>
                  <a:cubicBezTo>
                    <a:pt x="140" y="145"/>
                    <a:pt x="148" y="132"/>
                    <a:pt x="143" y="124"/>
                  </a:cubicBezTo>
                  <a:close/>
                  <a:moveTo>
                    <a:pt x="53" y="72"/>
                  </a:moveTo>
                  <a:cubicBezTo>
                    <a:pt x="53" y="60"/>
                    <a:pt x="53" y="60"/>
                    <a:pt x="53" y="60"/>
                  </a:cubicBezTo>
                  <a:cubicBezTo>
                    <a:pt x="122" y="33"/>
                    <a:pt x="122" y="33"/>
                    <a:pt x="122" y="33"/>
                  </a:cubicBezTo>
                  <a:cubicBezTo>
                    <a:pt x="122" y="34"/>
                    <a:pt x="122" y="34"/>
                    <a:pt x="122" y="34"/>
                  </a:cubicBezTo>
                  <a:cubicBezTo>
                    <a:pt x="122" y="45"/>
                    <a:pt x="122" y="45"/>
                    <a:pt x="122" y="45"/>
                  </a:cubicBezTo>
                  <a:lnTo>
                    <a:pt x="53" y="7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3" name="Oval 86"/>
            <p:cNvSpPr>
              <a:spLocks noChangeArrowheads="1"/>
            </p:cNvSpPr>
            <p:nvPr/>
          </p:nvSpPr>
          <p:spPr bwMode="auto">
            <a:xfrm>
              <a:off x="7692055" y="3754332"/>
              <a:ext cx="678349" cy="680142"/>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4" name="Freeform 87"/>
            <p:cNvSpPr>
              <a:spLocks/>
            </p:cNvSpPr>
            <p:nvPr/>
          </p:nvSpPr>
          <p:spPr bwMode="auto">
            <a:xfrm>
              <a:off x="7817509" y="4076929"/>
              <a:ext cx="425649" cy="181909"/>
            </a:xfrm>
            <a:custGeom>
              <a:avLst/>
              <a:gdLst>
                <a:gd name="T0" fmla="*/ 109 w 201"/>
                <a:gd name="T1" fmla="*/ 0 h 86"/>
                <a:gd name="T2" fmla="*/ 111 w 201"/>
                <a:gd name="T3" fmla="*/ 14 h 86"/>
                <a:gd name="T4" fmla="*/ 63 w 201"/>
                <a:gd name="T5" fmla="*/ 62 h 86"/>
                <a:gd name="T6" fmla="*/ 16 w 201"/>
                <a:gd name="T7" fmla="*/ 14 h 86"/>
                <a:gd name="T8" fmla="*/ 18 w 201"/>
                <a:gd name="T9" fmla="*/ 0 h 86"/>
                <a:gd name="T10" fmla="*/ 0 w 201"/>
                <a:gd name="T11" fmla="*/ 0 h 86"/>
                <a:gd name="T12" fmla="*/ 0 w 201"/>
                <a:gd name="T13" fmla="*/ 72 h 86"/>
                <a:gd name="T14" fmla="*/ 14 w 201"/>
                <a:gd name="T15" fmla="*/ 86 h 86"/>
                <a:gd name="T16" fmla="*/ 187 w 201"/>
                <a:gd name="T17" fmla="*/ 86 h 86"/>
                <a:gd name="T18" fmla="*/ 201 w 201"/>
                <a:gd name="T19" fmla="*/ 72 h 86"/>
                <a:gd name="T20" fmla="*/ 201 w 201"/>
                <a:gd name="T21" fmla="*/ 0 h 86"/>
                <a:gd name="T22" fmla="*/ 109 w 201"/>
                <a:gd name="T23"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86">
                  <a:moveTo>
                    <a:pt x="109" y="0"/>
                  </a:moveTo>
                  <a:cubicBezTo>
                    <a:pt x="110" y="4"/>
                    <a:pt x="111" y="9"/>
                    <a:pt x="111" y="14"/>
                  </a:cubicBezTo>
                  <a:cubicBezTo>
                    <a:pt x="111" y="41"/>
                    <a:pt x="90" y="62"/>
                    <a:pt x="63" y="62"/>
                  </a:cubicBezTo>
                  <a:cubicBezTo>
                    <a:pt x="37" y="62"/>
                    <a:pt x="16" y="41"/>
                    <a:pt x="16" y="14"/>
                  </a:cubicBezTo>
                  <a:cubicBezTo>
                    <a:pt x="16" y="9"/>
                    <a:pt x="16" y="4"/>
                    <a:pt x="18" y="0"/>
                  </a:cubicBezTo>
                  <a:cubicBezTo>
                    <a:pt x="0" y="0"/>
                    <a:pt x="0" y="0"/>
                    <a:pt x="0" y="0"/>
                  </a:cubicBezTo>
                  <a:cubicBezTo>
                    <a:pt x="0" y="72"/>
                    <a:pt x="0" y="72"/>
                    <a:pt x="0" y="72"/>
                  </a:cubicBezTo>
                  <a:cubicBezTo>
                    <a:pt x="0" y="79"/>
                    <a:pt x="6" y="86"/>
                    <a:pt x="14" y="86"/>
                  </a:cubicBezTo>
                  <a:cubicBezTo>
                    <a:pt x="187" y="86"/>
                    <a:pt x="187" y="86"/>
                    <a:pt x="187" y="86"/>
                  </a:cubicBezTo>
                  <a:cubicBezTo>
                    <a:pt x="195" y="86"/>
                    <a:pt x="201" y="79"/>
                    <a:pt x="201" y="72"/>
                  </a:cubicBezTo>
                  <a:cubicBezTo>
                    <a:pt x="201" y="0"/>
                    <a:pt x="201" y="0"/>
                    <a:pt x="201" y="0"/>
                  </a:cubicBezTo>
                  <a:lnTo>
                    <a:pt x="109"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5" name="Freeform 88"/>
            <p:cNvSpPr>
              <a:spLocks/>
            </p:cNvSpPr>
            <p:nvPr/>
          </p:nvSpPr>
          <p:spPr bwMode="auto">
            <a:xfrm>
              <a:off x="7899951" y="3929968"/>
              <a:ext cx="99467" cy="36740"/>
            </a:xfrm>
            <a:custGeom>
              <a:avLst/>
              <a:gdLst>
                <a:gd name="T0" fmla="*/ 44 w 47"/>
                <a:gd name="T1" fmla="*/ 17 h 17"/>
                <a:gd name="T2" fmla="*/ 3 w 47"/>
                <a:gd name="T3" fmla="*/ 17 h 17"/>
                <a:gd name="T4" fmla="*/ 0 w 47"/>
                <a:gd name="T5" fmla="*/ 14 h 17"/>
                <a:gd name="T6" fmla="*/ 0 w 47"/>
                <a:gd name="T7" fmla="*/ 3 h 17"/>
                <a:gd name="T8" fmla="*/ 3 w 47"/>
                <a:gd name="T9" fmla="*/ 0 h 17"/>
                <a:gd name="T10" fmla="*/ 44 w 47"/>
                <a:gd name="T11" fmla="*/ 0 h 17"/>
                <a:gd name="T12" fmla="*/ 47 w 47"/>
                <a:gd name="T13" fmla="*/ 3 h 17"/>
                <a:gd name="T14" fmla="*/ 47 w 47"/>
                <a:gd name="T15" fmla="*/ 14 h 17"/>
                <a:gd name="T16" fmla="*/ 44 w 47"/>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17">
                  <a:moveTo>
                    <a:pt x="44" y="17"/>
                  </a:moveTo>
                  <a:cubicBezTo>
                    <a:pt x="3" y="17"/>
                    <a:pt x="3" y="17"/>
                    <a:pt x="3" y="17"/>
                  </a:cubicBezTo>
                  <a:cubicBezTo>
                    <a:pt x="1" y="17"/>
                    <a:pt x="0" y="16"/>
                    <a:pt x="0" y="14"/>
                  </a:cubicBezTo>
                  <a:cubicBezTo>
                    <a:pt x="0" y="3"/>
                    <a:pt x="0" y="3"/>
                    <a:pt x="0" y="3"/>
                  </a:cubicBezTo>
                  <a:cubicBezTo>
                    <a:pt x="0" y="1"/>
                    <a:pt x="1" y="0"/>
                    <a:pt x="3" y="0"/>
                  </a:cubicBezTo>
                  <a:cubicBezTo>
                    <a:pt x="44" y="0"/>
                    <a:pt x="44" y="0"/>
                    <a:pt x="44" y="0"/>
                  </a:cubicBezTo>
                  <a:cubicBezTo>
                    <a:pt x="46" y="0"/>
                    <a:pt x="47" y="1"/>
                    <a:pt x="47" y="3"/>
                  </a:cubicBezTo>
                  <a:cubicBezTo>
                    <a:pt x="47" y="14"/>
                    <a:pt x="47" y="14"/>
                    <a:pt x="47" y="14"/>
                  </a:cubicBezTo>
                  <a:cubicBezTo>
                    <a:pt x="47" y="16"/>
                    <a:pt x="46" y="17"/>
                    <a:pt x="44" y="1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6" name="Freeform 89"/>
            <p:cNvSpPr>
              <a:spLocks noEditPoints="1"/>
            </p:cNvSpPr>
            <p:nvPr/>
          </p:nvSpPr>
          <p:spPr bwMode="auto">
            <a:xfrm>
              <a:off x="7817509" y="3979254"/>
              <a:ext cx="425649" cy="80649"/>
            </a:xfrm>
            <a:custGeom>
              <a:avLst/>
              <a:gdLst>
                <a:gd name="T0" fmla="*/ 187 w 201"/>
                <a:gd name="T1" fmla="*/ 0 h 38"/>
                <a:gd name="T2" fmla="*/ 14 w 201"/>
                <a:gd name="T3" fmla="*/ 0 h 38"/>
                <a:gd name="T4" fmla="*/ 0 w 201"/>
                <a:gd name="T5" fmla="*/ 14 h 38"/>
                <a:gd name="T6" fmla="*/ 0 w 201"/>
                <a:gd name="T7" fmla="*/ 38 h 38"/>
                <a:gd name="T8" fmla="*/ 21 w 201"/>
                <a:gd name="T9" fmla="*/ 38 h 38"/>
                <a:gd name="T10" fmla="*/ 63 w 201"/>
                <a:gd name="T11" fmla="*/ 13 h 38"/>
                <a:gd name="T12" fmla="*/ 105 w 201"/>
                <a:gd name="T13" fmla="*/ 38 h 38"/>
                <a:gd name="T14" fmla="*/ 201 w 201"/>
                <a:gd name="T15" fmla="*/ 38 h 38"/>
                <a:gd name="T16" fmla="*/ 201 w 201"/>
                <a:gd name="T17" fmla="*/ 14 h 38"/>
                <a:gd name="T18" fmla="*/ 187 w 201"/>
                <a:gd name="T19" fmla="*/ 0 h 38"/>
                <a:gd name="T20" fmla="*/ 168 w 201"/>
                <a:gd name="T21" fmla="*/ 27 h 38"/>
                <a:gd name="T22" fmla="*/ 160 w 201"/>
                <a:gd name="T23" fmla="*/ 19 h 38"/>
                <a:gd name="T24" fmla="*/ 168 w 201"/>
                <a:gd name="T25" fmla="*/ 10 h 38"/>
                <a:gd name="T26" fmla="*/ 176 w 201"/>
                <a:gd name="T27" fmla="*/ 19 h 38"/>
                <a:gd name="T28" fmla="*/ 168 w 201"/>
                <a:gd name="T29" fmla="*/ 2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1" h="38">
                  <a:moveTo>
                    <a:pt x="187" y="0"/>
                  </a:moveTo>
                  <a:cubicBezTo>
                    <a:pt x="14" y="0"/>
                    <a:pt x="14" y="0"/>
                    <a:pt x="14" y="0"/>
                  </a:cubicBezTo>
                  <a:cubicBezTo>
                    <a:pt x="6" y="0"/>
                    <a:pt x="0" y="6"/>
                    <a:pt x="0" y="14"/>
                  </a:cubicBezTo>
                  <a:cubicBezTo>
                    <a:pt x="0" y="38"/>
                    <a:pt x="0" y="38"/>
                    <a:pt x="0" y="38"/>
                  </a:cubicBezTo>
                  <a:cubicBezTo>
                    <a:pt x="21" y="38"/>
                    <a:pt x="21" y="38"/>
                    <a:pt x="21" y="38"/>
                  </a:cubicBezTo>
                  <a:cubicBezTo>
                    <a:pt x="29" y="23"/>
                    <a:pt x="45" y="13"/>
                    <a:pt x="63" y="13"/>
                  </a:cubicBezTo>
                  <a:cubicBezTo>
                    <a:pt x="81" y="13"/>
                    <a:pt x="97" y="23"/>
                    <a:pt x="105" y="38"/>
                  </a:cubicBezTo>
                  <a:cubicBezTo>
                    <a:pt x="201" y="38"/>
                    <a:pt x="201" y="38"/>
                    <a:pt x="201" y="38"/>
                  </a:cubicBezTo>
                  <a:cubicBezTo>
                    <a:pt x="201" y="14"/>
                    <a:pt x="201" y="14"/>
                    <a:pt x="201" y="14"/>
                  </a:cubicBezTo>
                  <a:cubicBezTo>
                    <a:pt x="201" y="6"/>
                    <a:pt x="195" y="0"/>
                    <a:pt x="187" y="0"/>
                  </a:cubicBezTo>
                  <a:close/>
                  <a:moveTo>
                    <a:pt x="168" y="27"/>
                  </a:moveTo>
                  <a:cubicBezTo>
                    <a:pt x="163" y="27"/>
                    <a:pt x="160" y="23"/>
                    <a:pt x="160" y="19"/>
                  </a:cubicBezTo>
                  <a:cubicBezTo>
                    <a:pt x="160" y="14"/>
                    <a:pt x="163" y="10"/>
                    <a:pt x="168" y="10"/>
                  </a:cubicBezTo>
                  <a:cubicBezTo>
                    <a:pt x="172" y="10"/>
                    <a:pt x="176" y="14"/>
                    <a:pt x="176" y="19"/>
                  </a:cubicBezTo>
                  <a:cubicBezTo>
                    <a:pt x="176" y="23"/>
                    <a:pt x="172" y="27"/>
                    <a:pt x="168" y="2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7" name="Oval 90"/>
            <p:cNvSpPr>
              <a:spLocks noChangeArrowheads="1"/>
            </p:cNvSpPr>
            <p:nvPr/>
          </p:nvSpPr>
          <p:spPr bwMode="auto">
            <a:xfrm>
              <a:off x="9471714" y="5165693"/>
              <a:ext cx="631752" cy="631752"/>
            </a:xfrm>
            <a:prstGeom prst="ellipse">
              <a:avLst/>
            </a:pr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8" name="Freeform 91"/>
            <p:cNvSpPr>
              <a:spLocks noEditPoints="1"/>
            </p:cNvSpPr>
            <p:nvPr/>
          </p:nvSpPr>
          <p:spPr bwMode="auto">
            <a:xfrm>
              <a:off x="9597169" y="5348498"/>
              <a:ext cx="383532" cy="267039"/>
            </a:xfrm>
            <a:custGeom>
              <a:avLst/>
              <a:gdLst>
                <a:gd name="T0" fmla="*/ 90 w 181"/>
                <a:gd name="T1" fmla="*/ 0 h 126"/>
                <a:gd name="T2" fmla="*/ 0 w 181"/>
                <a:gd name="T3" fmla="*/ 55 h 126"/>
                <a:gd name="T4" fmla="*/ 90 w 181"/>
                <a:gd name="T5" fmla="*/ 110 h 126"/>
                <a:gd name="T6" fmla="*/ 135 w 181"/>
                <a:gd name="T7" fmla="*/ 103 h 126"/>
                <a:gd name="T8" fmla="*/ 162 w 181"/>
                <a:gd name="T9" fmla="*/ 126 h 126"/>
                <a:gd name="T10" fmla="*/ 162 w 181"/>
                <a:gd name="T11" fmla="*/ 88 h 126"/>
                <a:gd name="T12" fmla="*/ 181 w 181"/>
                <a:gd name="T13" fmla="*/ 55 h 126"/>
                <a:gd name="T14" fmla="*/ 90 w 181"/>
                <a:gd name="T15" fmla="*/ 0 h 126"/>
                <a:gd name="T16" fmla="*/ 131 w 181"/>
                <a:gd name="T17" fmla="*/ 81 h 126"/>
                <a:gd name="T18" fmla="*/ 49 w 181"/>
                <a:gd name="T19" fmla="*/ 81 h 126"/>
                <a:gd name="T20" fmla="*/ 45 w 181"/>
                <a:gd name="T21" fmla="*/ 76 h 126"/>
                <a:gd name="T22" fmla="*/ 49 w 181"/>
                <a:gd name="T23" fmla="*/ 72 h 126"/>
                <a:gd name="T24" fmla="*/ 131 w 181"/>
                <a:gd name="T25" fmla="*/ 72 h 126"/>
                <a:gd name="T26" fmla="*/ 135 w 181"/>
                <a:gd name="T27" fmla="*/ 76 h 126"/>
                <a:gd name="T28" fmla="*/ 131 w 181"/>
                <a:gd name="T29" fmla="*/ 81 h 126"/>
                <a:gd name="T30" fmla="*/ 131 w 181"/>
                <a:gd name="T31" fmla="*/ 60 h 126"/>
                <a:gd name="T32" fmla="*/ 49 w 181"/>
                <a:gd name="T33" fmla="*/ 60 h 126"/>
                <a:gd name="T34" fmla="*/ 45 w 181"/>
                <a:gd name="T35" fmla="*/ 55 h 126"/>
                <a:gd name="T36" fmla="*/ 49 w 181"/>
                <a:gd name="T37" fmla="*/ 51 h 126"/>
                <a:gd name="T38" fmla="*/ 131 w 181"/>
                <a:gd name="T39" fmla="*/ 51 h 126"/>
                <a:gd name="T40" fmla="*/ 135 w 181"/>
                <a:gd name="T41" fmla="*/ 55 h 126"/>
                <a:gd name="T42" fmla="*/ 131 w 181"/>
                <a:gd name="T43" fmla="*/ 60 h 126"/>
                <a:gd name="T44" fmla="*/ 131 w 181"/>
                <a:gd name="T45" fmla="*/ 39 h 126"/>
                <a:gd name="T46" fmla="*/ 49 w 181"/>
                <a:gd name="T47" fmla="*/ 39 h 126"/>
                <a:gd name="T48" fmla="*/ 45 w 181"/>
                <a:gd name="T49" fmla="*/ 34 h 126"/>
                <a:gd name="T50" fmla="*/ 49 w 181"/>
                <a:gd name="T51" fmla="*/ 29 h 126"/>
                <a:gd name="T52" fmla="*/ 131 w 181"/>
                <a:gd name="T53" fmla="*/ 29 h 126"/>
                <a:gd name="T54" fmla="*/ 135 w 181"/>
                <a:gd name="T55" fmla="*/ 34 h 126"/>
                <a:gd name="T56" fmla="*/ 131 w 181"/>
                <a:gd name="T57" fmla="*/ 3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81" h="126">
                  <a:moveTo>
                    <a:pt x="90" y="0"/>
                  </a:moveTo>
                  <a:cubicBezTo>
                    <a:pt x="40" y="0"/>
                    <a:pt x="0" y="24"/>
                    <a:pt x="0" y="55"/>
                  </a:cubicBezTo>
                  <a:cubicBezTo>
                    <a:pt x="0" y="85"/>
                    <a:pt x="40" y="110"/>
                    <a:pt x="90" y="110"/>
                  </a:cubicBezTo>
                  <a:cubicBezTo>
                    <a:pt x="106" y="110"/>
                    <a:pt x="122" y="107"/>
                    <a:pt x="135" y="103"/>
                  </a:cubicBezTo>
                  <a:cubicBezTo>
                    <a:pt x="162" y="126"/>
                    <a:pt x="162" y="126"/>
                    <a:pt x="162" y="126"/>
                  </a:cubicBezTo>
                  <a:cubicBezTo>
                    <a:pt x="162" y="88"/>
                    <a:pt x="162" y="88"/>
                    <a:pt x="162" y="88"/>
                  </a:cubicBezTo>
                  <a:cubicBezTo>
                    <a:pt x="174" y="79"/>
                    <a:pt x="181" y="67"/>
                    <a:pt x="181" y="55"/>
                  </a:cubicBezTo>
                  <a:cubicBezTo>
                    <a:pt x="181" y="24"/>
                    <a:pt x="140" y="0"/>
                    <a:pt x="90" y="0"/>
                  </a:cubicBezTo>
                  <a:close/>
                  <a:moveTo>
                    <a:pt x="131" y="81"/>
                  </a:moveTo>
                  <a:cubicBezTo>
                    <a:pt x="49" y="81"/>
                    <a:pt x="49" y="81"/>
                    <a:pt x="49" y="81"/>
                  </a:cubicBezTo>
                  <a:cubicBezTo>
                    <a:pt x="47" y="81"/>
                    <a:pt x="45" y="79"/>
                    <a:pt x="45" y="76"/>
                  </a:cubicBezTo>
                  <a:cubicBezTo>
                    <a:pt x="45" y="74"/>
                    <a:pt x="47" y="72"/>
                    <a:pt x="49" y="72"/>
                  </a:cubicBezTo>
                  <a:cubicBezTo>
                    <a:pt x="131" y="72"/>
                    <a:pt x="131" y="72"/>
                    <a:pt x="131" y="72"/>
                  </a:cubicBezTo>
                  <a:cubicBezTo>
                    <a:pt x="133" y="72"/>
                    <a:pt x="135" y="74"/>
                    <a:pt x="135" y="76"/>
                  </a:cubicBezTo>
                  <a:cubicBezTo>
                    <a:pt x="135" y="79"/>
                    <a:pt x="133" y="81"/>
                    <a:pt x="131" y="81"/>
                  </a:cubicBezTo>
                  <a:close/>
                  <a:moveTo>
                    <a:pt x="131" y="60"/>
                  </a:moveTo>
                  <a:cubicBezTo>
                    <a:pt x="49" y="60"/>
                    <a:pt x="49" y="60"/>
                    <a:pt x="49" y="60"/>
                  </a:cubicBezTo>
                  <a:cubicBezTo>
                    <a:pt x="47" y="60"/>
                    <a:pt x="45" y="58"/>
                    <a:pt x="45" y="55"/>
                  </a:cubicBezTo>
                  <a:cubicBezTo>
                    <a:pt x="45" y="53"/>
                    <a:pt x="47" y="51"/>
                    <a:pt x="49" y="51"/>
                  </a:cubicBezTo>
                  <a:cubicBezTo>
                    <a:pt x="131" y="51"/>
                    <a:pt x="131" y="51"/>
                    <a:pt x="131" y="51"/>
                  </a:cubicBezTo>
                  <a:cubicBezTo>
                    <a:pt x="133" y="51"/>
                    <a:pt x="135" y="53"/>
                    <a:pt x="135" y="55"/>
                  </a:cubicBezTo>
                  <a:cubicBezTo>
                    <a:pt x="135" y="58"/>
                    <a:pt x="133" y="60"/>
                    <a:pt x="131" y="60"/>
                  </a:cubicBezTo>
                  <a:close/>
                  <a:moveTo>
                    <a:pt x="131" y="39"/>
                  </a:moveTo>
                  <a:cubicBezTo>
                    <a:pt x="49" y="39"/>
                    <a:pt x="49" y="39"/>
                    <a:pt x="49" y="39"/>
                  </a:cubicBezTo>
                  <a:cubicBezTo>
                    <a:pt x="47" y="39"/>
                    <a:pt x="45" y="37"/>
                    <a:pt x="45" y="34"/>
                  </a:cubicBezTo>
                  <a:cubicBezTo>
                    <a:pt x="45" y="32"/>
                    <a:pt x="47" y="29"/>
                    <a:pt x="49" y="29"/>
                  </a:cubicBezTo>
                  <a:cubicBezTo>
                    <a:pt x="131" y="29"/>
                    <a:pt x="131" y="29"/>
                    <a:pt x="131" y="29"/>
                  </a:cubicBezTo>
                  <a:cubicBezTo>
                    <a:pt x="133" y="29"/>
                    <a:pt x="135" y="32"/>
                    <a:pt x="135" y="34"/>
                  </a:cubicBezTo>
                  <a:cubicBezTo>
                    <a:pt x="135" y="37"/>
                    <a:pt x="133" y="39"/>
                    <a:pt x="131"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9" name="Freeform 92"/>
            <p:cNvSpPr>
              <a:spLocks/>
            </p:cNvSpPr>
            <p:nvPr/>
          </p:nvSpPr>
          <p:spPr bwMode="auto">
            <a:xfrm>
              <a:off x="9788038" y="2349243"/>
              <a:ext cx="455220" cy="453428"/>
            </a:xfrm>
            <a:custGeom>
              <a:avLst/>
              <a:gdLst>
                <a:gd name="T0" fmla="*/ 212 w 215"/>
                <a:gd name="T1" fmla="*/ 83 h 214"/>
                <a:gd name="T2" fmla="*/ 215 w 215"/>
                <a:gd name="T3" fmla="*/ 107 h 214"/>
                <a:gd name="T4" fmla="*/ 107 w 215"/>
                <a:gd name="T5" fmla="*/ 214 h 214"/>
                <a:gd name="T6" fmla="*/ 0 w 215"/>
                <a:gd name="T7" fmla="*/ 107 h 214"/>
                <a:gd name="T8" fmla="*/ 107 w 215"/>
                <a:gd name="T9" fmla="*/ 0 h 214"/>
                <a:gd name="T10" fmla="*/ 212 w 215"/>
                <a:gd name="T11" fmla="*/ 83 h 214"/>
              </a:gdLst>
              <a:ahLst/>
              <a:cxnLst>
                <a:cxn ang="0">
                  <a:pos x="T0" y="T1"/>
                </a:cxn>
                <a:cxn ang="0">
                  <a:pos x="T2" y="T3"/>
                </a:cxn>
                <a:cxn ang="0">
                  <a:pos x="T4" y="T5"/>
                </a:cxn>
                <a:cxn ang="0">
                  <a:pos x="T6" y="T7"/>
                </a:cxn>
                <a:cxn ang="0">
                  <a:pos x="T8" y="T9"/>
                </a:cxn>
                <a:cxn ang="0">
                  <a:pos x="T10" y="T11"/>
                </a:cxn>
              </a:cxnLst>
              <a:rect l="0" t="0" r="r" b="b"/>
              <a:pathLst>
                <a:path w="215" h="214">
                  <a:moveTo>
                    <a:pt x="212" y="83"/>
                  </a:moveTo>
                  <a:cubicBezTo>
                    <a:pt x="214" y="90"/>
                    <a:pt x="215" y="98"/>
                    <a:pt x="215" y="107"/>
                  </a:cubicBezTo>
                  <a:cubicBezTo>
                    <a:pt x="215" y="166"/>
                    <a:pt x="167" y="214"/>
                    <a:pt x="107" y="214"/>
                  </a:cubicBezTo>
                  <a:cubicBezTo>
                    <a:pt x="48" y="214"/>
                    <a:pt x="0" y="166"/>
                    <a:pt x="0" y="107"/>
                  </a:cubicBezTo>
                  <a:cubicBezTo>
                    <a:pt x="0" y="48"/>
                    <a:pt x="48" y="0"/>
                    <a:pt x="107" y="0"/>
                  </a:cubicBezTo>
                  <a:cubicBezTo>
                    <a:pt x="158" y="0"/>
                    <a:pt x="201" y="35"/>
                    <a:pt x="212" y="83"/>
                  </a:cubicBezTo>
                </a:path>
              </a:pathLst>
            </a:cu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0" name="Freeform 93"/>
            <p:cNvSpPr>
              <a:spLocks/>
            </p:cNvSpPr>
            <p:nvPr/>
          </p:nvSpPr>
          <p:spPr bwMode="auto">
            <a:xfrm>
              <a:off x="9883025" y="2597463"/>
              <a:ext cx="99467" cy="88714"/>
            </a:xfrm>
            <a:custGeom>
              <a:avLst/>
              <a:gdLst>
                <a:gd name="T0" fmla="*/ 44 w 47"/>
                <a:gd name="T1" fmla="*/ 0 h 42"/>
                <a:gd name="T2" fmla="*/ 1 w 47"/>
                <a:gd name="T3" fmla="*/ 38 h 42"/>
                <a:gd name="T4" fmla="*/ 1 w 47"/>
                <a:gd name="T5" fmla="*/ 41 h 42"/>
                <a:gd name="T6" fmla="*/ 3 w 47"/>
                <a:gd name="T7" fmla="*/ 42 h 42"/>
                <a:gd name="T8" fmla="*/ 4 w 47"/>
                <a:gd name="T9" fmla="*/ 41 h 42"/>
                <a:gd name="T10" fmla="*/ 47 w 47"/>
                <a:gd name="T11" fmla="*/ 3 h 42"/>
                <a:gd name="T12" fmla="*/ 44 w 47"/>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47" h="42">
                  <a:moveTo>
                    <a:pt x="44" y="0"/>
                  </a:moveTo>
                  <a:cubicBezTo>
                    <a:pt x="1" y="38"/>
                    <a:pt x="1" y="38"/>
                    <a:pt x="1" y="38"/>
                  </a:cubicBezTo>
                  <a:cubicBezTo>
                    <a:pt x="0" y="39"/>
                    <a:pt x="0" y="40"/>
                    <a:pt x="1" y="41"/>
                  </a:cubicBezTo>
                  <a:cubicBezTo>
                    <a:pt x="2" y="42"/>
                    <a:pt x="2" y="42"/>
                    <a:pt x="3" y="42"/>
                  </a:cubicBezTo>
                  <a:cubicBezTo>
                    <a:pt x="3" y="42"/>
                    <a:pt x="4" y="42"/>
                    <a:pt x="4" y="41"/>
                  </a:cubicBezTo>
                  <a:cubicBezTo>
                    <a:pt x="47" y="3"/>
                    <a:pt x="47" y="3"/>
                    <a:pt x="47" y="3"/>
                  </a:cubicBezTo>
                  <a:lnTo>
                    <a:pt x="44" y="0"/>
                  </a:ln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1" name="Freeform 94"/>
            <p:cNvSpPr>
              <a:spLocks/>
            </p:cNvSpPr>
            <p:nvPr/>
          </p:nvSpPr>
          <p:spPr bwMode="auto">
            <a:xfrm>
              <a:off x="10047908" y="2597463"/>
              <a:ext cx="100363" cy="88714"/>
            </a:xfrm>
            <a:custGeom>
              <a:avLst/>
              <a:gdLst>
                <a:gd name="T0" fmla="*/ 45 w 47"/>
                <a:gd name="T1" fmla="*/ 38 h 42"/>
                <a:gd name="T2" fmla="*/ 3 w 47"/>
                <a:gd name="T3" fmla="*/ 0 h 42"/>
                <a:gd name="T4" fmla="*/ 0 w 47"/>
                <a:gd name="T5" fmla="*/ 3 h 42"/>
                <a:gd name="T6" fmla="*/ 42 w 47"/>
                <a:gd name="T7" fmla="*/ 41 h 42"/>
                <a:gd name="T8" fmla="*/ 46 w 47"/>
                <a:gd name="T9" fmla="*/ 41 h 42"/>
                <a:gd name="T10" fmla="*/ 45 w 47"/>
                <a:gd name="T11" fmla="*/ 38 h 42"/>
              </a:gdLst>
              <a:ahLst/>
              <a:cxnLst>
                <a:cxn ang="0">
                  <a:pos x="T0" y="T1"/>
                </a:cxn>
                <a:cxn ang="0">
                  <a:pos x="T2" y="T3"/>
                </a:cxn>
                <a:cxn ang="0">
                  <a:pos x="T4" y="T5"/>
                </a:cxn>
                <a:cxn ang="0">
                  <a:pos x="T6" y="T7"/>
                </a:cxn>
                <a:cxn ang="0">
                  <a:pos x="T8" y="T9"/>
                </a:cxn>
                <a:cxn ang="0">
                  <a:pos x="T10" y="T11"/>
                </a:cxn>
              </a:cxnLst>
              <a:rect l="0" t="0" r="r" b="b"/>
              <a:pathLst>
                <a:path w="47" h="42">
                  <a:moveTo>
                    <a:pt x="45" y="38"/>
                  </a:moveTo>
                  <a:cubicBezTo>
                    <a:pt x="3" y="0"/>
                    <a:pt x="3" y="0"/>
                    <a:pt x="3" y="0"/>
                  </a:cubicBezTo>
                  <a:cubicBezTo>
                    <a:pt x="0" y="3"/>
                    <a:pt x="0" y="3"/>
                    <a:pt x="0" y="3"/>
                  </a:cubicBezTo>
                  <a:cubicBezTo>
                    <a:pt x="42" y="41"/>
                    <a:pt x="42" y="41"/>
                    <a:pt x="42" y="41"/>
                  </a:cubicBezTo>
                  <a:cubicBezTo>
                    <a:pt x="43" y="42"/>
                    <a:pt x="45" y="42"/>
                    <a:pt x="46" y="41"/>
                  </a:cubicBezTo>
                  <a:cubicBezTo>
                    <a:pt x="47" y="40"/>
                    <a:pt x="46" y="39"/>
                    <a:pt x="45" y="38"/>
                  </a:cubicBez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2" name="Freeform 95"/>
            <p:cNvSpPr>
              <a:spLocks/>
            </p:cNvSpPr>
            <p:nvPr/>
          </p:nvSpPr>
          <p:spPr bwMode="auto">
            <a:xfrm>
              <a:off x="9884817" y="2515022"/>
              <a:ext cx="260766" cy="171156"/>
            </a:xfrm>
            <a:custGeom>
              <a:avLst/>
              <a:gdLst>
                <a:gd name="T0" fmla="*/ 121 w 123"/>
                <a:gd name="T1" fmla="*/ 0 h 81"/>
                <a:gd name="T2" fmla="*/ 117 w 123"/>
                <a:gd name="T3" fmla="*/ 0 h 81"/>
                <a:gd name="T4" fmla="*/ 117 w 123"/>
                <a:gd name="T5" fmla="*/ 4 h 81"/>
                <a:gd name="T6" fmla="*/ 119 w 123"/>
                <a:gd name="T7" fmla="*/ 4 h 81"/>
                <a:gd name="T8" fmla="*/ 119 w 123"/>
                <a:gd name="T9" fmla="*/ 76 h 81"/>
                <a:gd name="T10" fmla="*/ 4 w 123"/>
                <a:gd name="T11" fmla="*/ 76 h 81"/>
                <a:gd name="T12" fmla="*/ 4 w 123"/>
                <a:gd name="T13" fmla="*/ 6 h 81"/>
                <a:gd name="T14" fmla="*/ 4 w 123"/>
                <a:gd name="T15" fmla="*/ 6 h 81"/>
                <a:gd name="T16" fmla="*/ 4 w 123"/>
                <a:gd name="T17" fmla="*/ 0 h 81"/>
                <a:gd name="T18" fmla="*/ 2 w 123"/>
                <a:gd name="T19" fmla="*/ 0 h 81"/>
                <a:gd name="T20" fmla="*/ 0 w 123"/>
                <a:gd name="T21" fmla="*/ 2 h 81"/>
                <a:gd name="T22" fmla="*/ 0 w 123"/>
                <a:gd name="T23" fmla="*/ 79 h 81"/>
                <a:gd name="T24" fmla="*/ 2 w 123"/>
                <a:gd name="T25" fmla="*/ 81 h 81"/>
                <a:gd name="T26" fmla="*/ 121 w 123"/>
                <a:gd name="T27" fmla="*/ 81 h 81"/>
                <a:gd name="T28" fmla="*/ 123 w 123"/>
                <a:gd name="T29" fmla="*/ 79 h 81"/>
                <a:gd name="T30" fmla="*/ 123 w 123"/>
                <a:gd name="T31" fmla="*/ 2 h 81"/>
                <a:gd name="T32" fmla="*/ 121 w 123"/>
                <a:gd name="T33"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81">
                  <a:moveTo>
                    <a:pt x="121" y="0"/>
                  </a:moveTo>
                  <a:cubicBezTo>
                    <a:pt x="117" y="0"/>
                    <a:pt x="117" y="0"/>
                    <a:pt x="117" y="0"/>
                  </a:cubicBezTo>
                  <a:cubicBezTo>
                    <a:pt x="117" y="4"/>
                    <a:pt x="117" y="4"/>
                    <a:pt x="117" y="4"/>
                  </a:cubicBezTo>
                  <a:cubicBezTo>
                    <a:pt x="119" y="4"/>
                    <a:pt x="119" y="4"/>
                    <a:pt x="119" y="4"/>
                  </a:cubicBezTo>
                  <a:cubicBezTo>
                    <a:pt x="119" y="76"/>
                    <a:pt x="119" y="76"/>
                    <a:pt x="119" y="76"/>
                  </a:cubicBezTo>
                  <a:cubicBezTo>
                    <a:pt x="4" y="76"/>
                    <a:pt x="4" y="76"/>
                    <a:pt x="4" y="76"/>
                  </a:cubicBezTo>
                  <a:cubicBezTo>
                    <a:pt x="4" y="6"/>
                    <a:pt x="4" y="6"/>
                    <a:pt x="4" y="6"/>
                  </a:cubicBezTo>
                  <a:cubicBezTo>
                    <a:pt x="4" y="6"/>
                    <a:pt x="4" y="6"/>
                    <a:pt x="4" y="6"/>
                  </a:cubicBezTo>
                  <a:cubicBezTo>
                    <a:pt x="4" y="0"/>
                    <a:pt x="4" y="0"/>
                    <a:pt x="4" y="0"/>
                  </a:cubicBezTo>
                  <a:cubicBezTo>
                    <a:pt x="2" y="0"/>
                    <a:pt x="2" y="0"/>
                    <a:pt x="2" y="0"/>
                  </a:cubicBezTo>
                  <a:cubicBezTo>
                    <a:pt x="1" y="0"/>
                    <a:pt x="0" y="1"/>
                    <a:pt x="0" y="2"/>
                  </a:cubicBezTo>
                  <a:cubicBezTo>
                    <a:pt x="0" y="79"/>
                    <a:pt x="0" y="79"/>
                    <a:pt x="0" y="79"/>
                  </a:cubicBezTo>
                  <a:cubicBezTo>
                    <a:pt x="0" y="80"/>
                    <a:pt x="1" y="81"/>
                    <a:pt x="2" y="81"/>
                  </a:cubicBezTo>
                  <a:cubicBezTo>
                    <a:pt x="121" y="81"/>
                    <a:pt x="121" y="81"/>
                    <a:pt x="121" y="81"/>
                  </a:cubicBezTo>
                  <a:cubicBezTo>
                    <a:pt x="122" y="81"/>
                    <a:pt x="123" y="80"/>
                    <a:pt x="123" y="79"/>
                  </a:cubicBezTo>
                  <a:cubicBezTo>
                    <a:pt x="123" y="2"/>
                    <a:pt x="123" y="2"/>
                    <a:pt x="123" y="2"/>
                  </a:cubicBezTo>
                  <a:cubicBezTo>
                    <a:pt x="123" y="1"/>
                    <a:pt x="122" y="0"/>
                    <a:pt x="121" y="0"/>
                  </a:cubicBez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3" name="Freeform 96"/>
            <p:cNvSpPr>
              <a:spLocks noEditPoints="1"/>
            </p:cNvSpPr>
            <p:nvPr/>
          </p:nvSpPr>
          <p:spPr bwMode="auto">
            <a:xfrm>
              <a:off x="9884817" y="2412866"/>
              <a:ext cx="260766" cy="226714"/>
            </a:xfrm>
            <a:custGeom>
              <a:avLst/>
              <a:gdLst>
                <a:gd name="T0" fmla="*/ 122 w 123"/>
                <a:gd name="T1" fmla="*/ 48 h 107"/>
                <a:gd name="T2" fmla="*/ 63 w 123"/>
                <a:gd name="T3" fmla="*/ 1 h 107"/>
                <a:gd name="T4" fmla="*/ 60 w 123"/>
                <a:gd name="T5" fmla="*/ 1 h 107"/>
                <a:gd name="T6" fmla="*/ 0 w 123"/>
                <a:gd name="T7" fmla="*/ 48 h 107"/>
                <a:gd name="T8" fmla="*/ 0 w 123"/>
                <a:gd name="T9" fmla="*/ 50 h 107"/>
                <a:gd name="T10" fmla="*/ 0 w 123"/>
                <a:gd name="T11" fmla="*/ 52 h 107"/>
                <a:gd name="T12" fmla="*/ 60 w 123"/>
                <a:gd name="T13" fmla="*/ 106 h 107"/>
                <a:gd name="T14" fmla="*/ 61 w 123"/>
                <a:gd name="T15" fmla="*/ 107 h 107"/>
                <a:gd name="T16" fmla="*/ 63 w 123"/>
                <a:gd name="T17" fmla="*/ 106 h 107"/>
                <a:gd name="T18" fmla="*/ 123 w 123"/>
                <a:gd name="T19" fmla="*/ 52 h 107"/>
                <a:gd name="T20" fmla="*/ 123 w 123"/>
                <a:gd name="T21" fmla="*/ 50 h 107"/>
                <a:gd name="T22" fmla="*/ 122 w 123"/>
                <a:gd name="T23" fmla="*/ 48 h 107"/>
                <a:gd name="T24" fmla="*/ 61 w 123"/>
                <a:gd name="T25" fmla="*/ 102 h 107"/>
                <a:gd name="T26" fmla="*/ 6 w 123"/>
                <a:gd name="T27" fmla="*/ 50 h 107"/>
                <a:gd name="T28" fmla="*/ 61 w 123"/>
                <a:gd name="T29" fmla="*/ 6 h 107"/>
                <a:gd name="T30" fmla="*/ 117 w 123"/>
                <a:gd name="T31" fmla="*/ 50 h 107"/>
                <a:gd name="T32" fmla="*/ 61 w 123"/>
                <a:gd name="T33" fmla="*/ 10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3" h="107">
                  <a:moveTo>
                    <a:pt x="122" y="48"/>
                  </a:moveTo>
                  <a:cubicBezTo>
                    <a:pt x="63" y="1"/>
                    <a:pt x="63" y="1"/>
                    <a:pt x="63" y="1"/>
                  </a:cubicBezTo>
                  <a:cubicBezTo>
                    <a:pt x="62" y="0"/>
                    <a:pt x="61" y="0"/>
                    <a:pt x="60" y="1"/>
                  </a:cubicBezTo>
                  <a:cubicBezTo>
                    <a:pt x="0" y="48"/>
                    <a:pt x="0" y="48"/>
                    <a:pt x="0" y="48"/>
                  </a:cubicBezTo>
                  <a:cubicBezTo>
                    <a:pt x="0" y="49"/>
                    <a:pt x="0" y="49"/>
                    <a:pt x="0" y="50"/>
                  </a:cubicBezTo>
                  <a:cubicBezTo>
                    <a:pt x="0" y="51"/>
                    <a:pt x="0" y="51"/>
                    <a:pt x="0" y="52"/>
                  </a:cubicBezTo>
                  <a:cubicBezTo>
                    <a:pt x="60" y="106"/>
                    <a:pt x="60" y="106"/>
                    <a:pt x="60" y="106"/>
                  </a:cubicBezTo>
                  <a:cubicBezTo>
                    <a:pt x="60" y="107"/>
                    <a:pt x="61" y="107"/>
                    <a:pt x="61" y="107"/>
                  </a:cubicBezTo>
                  <a:cubicBezTo>
                    <a:pt x="62" y="107"/>
                    <a:pt x="63" y="107"/>
                    <a:pt x="63" y="106"/>
                  </a:cubicBezTo>
                  <a:cubicBezTo>
                    <a:pt x="123" y="52"/>
                    <a:pt x="123" y="52"/>
                    <a:pt x="123" y="52"/>
                  </a:cubicBezTo>
                  <a:cubicBezTo>
                    <a:pt x="123" y="51"/>
                    <a:pt x="123" y="51"/>
                    <a:pt x="123" y="50"/>
                  </a:cubicBezTo>
                  <a:cubicBezTo>
                    <a:pt x="123" y="49"/>
                    <a:pt x="123" y="49"/>
                    <a:pt x="122" y="48"/>
                  </a:cubicBezTo>
                  <a:close/>
                  <a:moveTo>
                    <a:pt x="61" y="102"/>
                  </a:moveTo>
                  <a:cubicBezTo>
                    <a:pt x="6" y="50"/>
                    <a:pt x="6" y="50"/>
                    <a:pt x="6" y="50"/>
                  </a:cubicBezTo>
                  <a:cubicBezTo>
                    <a:pt x="61" y="6"/>
                    <a:pt x="61" y="6"/>
                    <a:pt x="61" y="6"/>
                  </a:cubicBezTo>
                  <a:cubicBezTo>
                    <a:pt x="117" y="50"/>
                    <a:pt x="117" y="50"/>
                    <a:pt x="117" y="50"/>
                  </a:cubicBezTo>
                  <a:lnTo>
                    <a:pt x="61" y="102"/>
                  </a:ln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4" name="Freeform 97"/>
            <p:cNvSpPr>
              <a:spLocks/>
            </p:cNvSpPr>
            <p:nvPr/>
          </p:nvSpPr>
          <p:spPr bwMode="auto">
            <a:xfrm>
              <a:off x="9883025" y="2515022"/>
              <a:ext cx="262558" cy="124558"/>
            </a:xfrm>
            <a:custGeom>
              <a:avLst/>
              <a:gdLst>
                <a:gd name="T0" fmla="*/ 124 w 124"/>
                <a:gd name="T1" fmla="*/ 1 h 59"/>
                <a:gd name="T2" fmla="*/ 122 w 124"/>
                <a:gd name="T3" fmla="*/ 0 h 59"/>
                <a:gd name="T4" fmla="*/ 119 w 124"/>
                <a:gd name="T5" fmla="*/ 0 h 59"/>
                <a:gd name="T6" fmla="*/ 119 w 124"/>
                <a:gd name="T7" fmla="*/ 6 h 59"/>
                <a:gd name="T8" fmla="*/ 114 w 124"/>
                <a:gd name="T9" fmla="*/ 6 h 59"/>
                <a:gd name="T10" fmla="*/ 62 w 124"/>
                <a:gd name="T11" fmla="*/ 54 h 59"/>
                <a:gd name="T12" fmla="*/ 11 w 124"/>
                <a:gd name="T13" fmla="*/ 6 h 59"/>
                <a:gd name="T14" fmla="*/ 6 w 124"/>
                <a:gd name="T15" fmla="*/ 6 h 59"/>
                <a:gd name="T16" fmla="*/ 6 w 124"/>
                <a:gd name="T17" fmla="*/ 0 h 59"/>
                <a:gd name="T18" fmla="*/ 3 w 124"/>
                <a:gd name="T19" fmla="*/ 0 h 59"/>
                <a:gd name="T20" fmla="*/ 1 w 124"/>
                <a:gd name="T21" fmla="*/ 1 h 59"/>
                <a:gd name="T22" fmla="*/ 1 w 124"/>
                <a:gd name="T23" fmla="*/ 4 h 59"/>
                <a:gd name="T24" fmla="*/ 61 w 124"/>
                <a:gd name="T25" fmla="*/ 58 h 59"/>
                <a:gd name="T26" fmla="*/ 62 w 124"/>
                <a:gd name="T27" fmla="*/ 59 h 59"/>
                <a:gd name="T28" fmla="*/ 64 w 124"/>
                <a:gd name="T29" fmla="*/ 58 h 59"/>
                <a:gd name="T30" fmla="*/ 124 w 124"/>
                <a:gd name="T31" fmla="*/ 4 h 59"/>
                <a:gd name="T32" fmla="*/ 124 w 124"/>
                <a:gd name="T33" fmla="*/ 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4" h="59">
                  <a:moveTo>
                    <a:pt x="124" y="1"/>
                  </a:moveTo>
                  <a:cubicBezTo>
                    <a:pt x="124" y="0"/>
                    <a:pt x="123" y="0"/>
                    <a:pt x="122" y="0"/>
                  </a:cubicBezTo>
                  <a:cubicBezTo>
                    <a:pt x="119" y="0"/>
                    <a:pt x="119" y="0"/>
                    <a:pt x="119" y="0"/>
                  </a:cubicBezTo>
                  <a:cubicBezTo>
                    <a:pt x="119" y="6"/>
                    <a:pt x="119" y="6"/>
                    <a:pt x="119" y="6"/>
                  </a:cubicBezTo>
                  <a:cubicBezTo>
                    <a:pt x="114" y="6"/>
                    <a:pt x="114" y="6"/>
                    <a:pt x="114" y="6"/>
                  </a:cubicBezTo>
                  <a:cubicBezTo>
                    <a:pt x="62" y="54"/>
                    <a:pt x="62" y="54"/>
                    <a:pt x="62" y="54"/>
                  </a:cubicBezTo>
                  <a:cubicBezTo>
                    <a:pt x="11" y="6"/>
                    <a:pt x="11" y="6"/>
                    <a:pt x="11" y="6"/>
                  </a:cubicBezTo>
                  <a:cubicBezTo>
                    <a:pt x="6" y="6"/>
                    <a:pt x="6" y="6"/>
                    <a:pt x="6" y="6"/>
                  </a:cubicBezTo>
                  <a:cubicBezTo>
                    <a:pt x="6" y="0"/>
                    <a:pt x="6" y="0"/>
                    <a:pt x="6" y="0"/>
                  </a:cubicBezTo>
                  <a:cubicBezTo>
                    <a:pt x="3" y="0"/>
                    <a:pt x="3" y="0"/>
                    <a:pt x="3" y="0"/>
                  </a:cubicBezTo>
                  <a:cubicBezTo>
                    <a:pt x="2" y="0"/>
                    <a:pt x="1" y="0"/>
                    <a:pt x="1" y="1"/>
                  </a:cubicBezTo>
                  <a:cubicBezTo>
                    <a:pt x="0" y="2"/>
                    <a:pt x="1" y="3"/>
                    <a:pt x="1" y="4"/>
                  </a:cubicBezTo>
                  <a:cubicBezTo>
                    <a:pt x="61" y="58"/>
                    <a:pt x="61" y="58"/>
                    <a:pt x="61" y="58"/>
                  </a:cubicBezTo>
                  <a:cubicBezTo>
                    <a:pt x="61" y="59"/>
                    <a:pt x="62" y="59"/>
                    <a:pt x="62" y="59"/>
                  </a:cubicBezTo>
                  <a:cubicBezTo>
                    <a:pt x="63" y="59"/>
                    <a:pt x="64" y="59"/>
                    <a:pt x="64" y="58"/>
                  </a:cubicBezTo>
                  <a:cubicBezTo>
                    <a:pt x="124" y="4"/>
                    <a:pt x="124" y="4"/>
                    <a:pt x="124" y="4"/>
                  </a:cubicBezTo>
                  <a:cubicBezTo>
                    <a:pt x="124" y="3"/>
                    <a:pt x="124" y="2"/>
                    <a:pt x="124" y="1"/>
                  </a:cubicBez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5" name="Oval 98"/>
            <p:cNvSpPr>
              <a:spLocks noChangeArrowheads="1"/>
            </p:cNvSpPr>
            <p:nvPr/>
          </p:nvSpPr>
          <p:spPr bwMode="auto">
            <a:xfrm>
              <a:off x="6583577" y="3576007"/>
              <a:ext cx="473142" cy="473142"/>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6" name="Freeform 99"/>
            <p:cNvSpPr>
              <a:spLocks/>
            </p:cNvSpPr>
            <p:nvPr/>
          </p:nvSpPr>
          <p:spPr bwMode="auto">
            <a:xfrm>
              <a:off x="6704550" y="3828708"/>
              <a:ext cx="232987" cy="63623"/>
            </a:xfrm>
            <a:custGeom>
              <a:avLst/>
              <a:gdLst>
                <a:gd name="T0" fmla="*/ 0 w 260"/>
                <a:gd name="T1" fmla="*/ 0 h 71"/>
                <a:gd name="T2" fmla="*/ 0 w 260"/>
                <a:gd name="T3" fmla="*/ 71 h 71"/>
                <a:gd name="T4" fmla="*/ 260 w 260"/>
                <a:gd name="T5" fmla="*/ 71 h 71"/>
                <a:gd name="T6" fmla="*/ 260 w 260"/>
                <a:gd name="T7" fmla="*/ 0 h 71"/>
              </a:gdLst>
              <a:ahLst/>
              <a:cxnLst>
                <a:cxn ang="0">
                  <a:pos x="T0" y="T1"/>
                </a:cxn>
                <a:cxn ang="0">
                  <a:pos x="T2" y="T3"/>
                </a:cxn>
                <a:cxn ang="0">
                  <a:pos x="T4" y="T5"/>
                </a:cxn>
                <a:cxn ang="0">
                  <a:pos x="T6" y="T7"/>
                </a:cxn>
              </a:cxnLst>
              <a:rect l="0" t="0" r="r" b="b"/>
              <a:pathLst>
                <a:path w="260" h="71">
                  <a:moveTo>
                    <a:pt x="0" y="0"/>
                  </a:moveTo>
                  <a:lnTo>
                    <a:pt x="0" y="71"/>
                  </a:lnTo>
                  <a:lnTo>
                    <a:pt x="260" y="71"/>
                  </a:lnTo>
                  <a:lnTo>
                    <a:pt x="260" y="0"/>
                  </a:lnTo>
                </a:path>
              </a:pathLst>
            </a:custGeom>
            <a:noFill/>
            <a:ln w="44450" cap="rnd">
              <a:solidFill>
                <a:srgbClr val="FFFFFF"/>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7" name="Freeform 100"/>
            <p:cNvSpPr>
              <a:spLocks/>
            </p:cNvSpPr>
            <p:nvPr/>
          </p:nvSpPr>
          <p:spPr bwMode="auto">
            <a:xfrm>
              <a:off x="6753836" y="3699670"/>
              <a:ext cx="135311" cy="158610"/>
            </a:xfrm>
            <a:custGeom>
              <a:avLst/>
              <a:gdLst>
                <a:gd name="T0" fmla="*/ 49 w 64"/>
                <a:gd name="T1" fmla="*/ 39 h 75"/>
                <a:gd name="T2" fmla="*/ 49 w 64"/>
                <a:gd name="T3" fmla="*/ 1 h 75"/>
                <a:gd name="T4" fmla="*/ 48 w 64"/>
                <a:gd name="T5" fmla="*/ 0 h 75"/>
                <a:gd name="T6" fmla="*/ 16 w 64"/>
                <a:gd name="T7" fmla="*/ 0 h 75"/>
                <a:gd name="T8" fmla="*/ 14 w 64"/>
                <a:gd name="T9" fmla="*/ 1 h 75"/>
                <a:gd name="T10" fmla="*/ 14 w 64"/>
                <a:gd name="T11" fmla="*/ 39 h 75"/>
                <a:gd name="T12" fmla="*/ 12 w 64"/>
                <a:gd name="T13" fmla="*/ 41 h 75"/>
                <a:gd name="T14" fmla="*/ 2 w 64"/>
                <a:gd name="T15" fmla="*/ 39 h 75"/>
                <a:gd name="T16" fmla="*/ 1 w 64"/>
                <a:gd name="T17" fmla="*/ 42 h 75"/>
                <a:gd name="T18" fmla="*/ 31 w 64"/>
                <a:gd name="T19" fmla="*/ 75 h 75"/>
                <a:gd name="T20" fmla="*/ 33 w 64"/>
                <a:gd name="T21" fmla="*/ 75 h 75"/>
                <a:gd name="T22" fmla="*/ 63 w 64"/>
                <a:gd name="T23" fmla="*/ 42 h 75"/>
                <a:gd name="T24" fmla="*/ 61 w 64"/>
                <a:gd name="T25" fmla="*/ 39 h 75"/>
                <a:gd name="T26" fmla="*/ 51 w 64"/>
                <a:gd name="T27" fmla="*/ 41 h 75"/>
                <a:gd name="T28" fmla="*/ 49 w 64"/>
                <a:gd name="T29" fmla="*/ 3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 h="75">
                  <a:moveTo>
                    <a:pt x="49" y="39"/>
                  </a:moveTo>
                  <a:cubicBezTo>
                    <a:pt x="49" y="1"/>
                    <a:pt x="49" y="1"/>
                    <a:pt x="49" y="1"/>
                  </a:cubicBezTo>
                  <a:cubicBezTo>
                    <a:pt x="49" y="0"/>
                    <a:pt x="49" y="0"/>
                    <a:pt x="48" y="0"/>
                  </a:cubicBezTo>
                  <a:cubicBezTo>
                    <a:pt x="16" y="0"/>
                    <a:pt x="16" y="0"/>
                    <a:pt x="16" y="0"/>
                  </a:cubicBezTo>
                  <a:cubicBezTo>
                    <a:pt x="15" y="0"/>
                    <a:pt x="14" y="0"/>
                    <a:pt x="14" y="1"/>
                  </a:cubicBezTo>
                  <a:cubicBezTo>
                    <a:pt x="14" y="39"/>
                    <a:pt x="14" y="39"/>
                    <a:pt x="14" y="39"/>
                  </a:cubicBezTo>
                  <a:cubicBezTo>
                    <a:pt x="14" y="40"/>
                    <a:pt x="13" y="41"/>
                    <a:pt x="12" y="41"/>
                  </a:cubicBezTo>
                  <a:cubicBezTo>
                    <a:pt x="2" y="39"/>
                    <a:pt x="2" y="39"/>
                    <a:pt x="2" y="39"/>
                  </a:cubicBezTo>
                  <a:cubicBezTo>
                    <a:pt x="1" y="39"/>
                    <a:pt x="0" y="41"/>
                    <a:pt x="1" y="42"/>
                  </a:cubicBezTo>
                  <a:cubicBezTo>
                    <a:pt x="31" y="75"/>
                    <a:pt x="31" y="75"/>
                    <a:pt x="31" y="75"/>
                  </a:cubicBezTo>
                  <a:cubicBezTo>
                    <a:pt x="31" y="75"/>
                    <a:pt x="32" y="75"/>
                    <a:pt x="33" y="75"/>
                  </a:cubicBezTo>
                  <a:cubicBezTo>
                    <a:pt x="63" y="42"/>
                    <a:pt x="63" y="42"/>
                    <a:pt x="63" y="42"/>
                  </a:cubicBezTo>
                  <a:cubicBezTo>
                    <a:pt x="64" y="41"/>
                    <a:pt x="63" y="39"/>
                    <a:pt x="61" y="39"/>
                  </a:cubicBezTo>
                  <a:cubicBezTo>
                    <a:pt x="51" y="41"/>
                    <a:pt x="51" y="41"/>
                    <a:pt x="51" y="41"/>
                  </a:cubicBezTo>
                  <a:cubicBezTo>
                    <a:pt x="50" y="41"/>
                    <a:pt x="49" y="40"/>
                    <a:pt x="49" y="3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8" name="Oval 101"/>
            <p:cNvSpPr>
              <a:spLocks noChangeArrowheads="1"/>
            </p:cNvSpPr>
            <p:nvPr/>
          </p:nvSpPr>
          <p:spPr bwMode="auto">
            <a:xfrm>
              <a:off x="5814721" y="2364477"/>
              <a:ext cx="703440" cy="703441"/>
            </a:xfrm>
            <a:prstGeom prst="ellipse">
              <a:avLst/>
            </a:pr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9" name="Freeform 102"/>
            <p:cNvSpPr>
              <a:spLocks/>
            </p:cNvSpPr>
            <p:nvPr/>
          </p:nvSpPr>
          <p:spPr bwMode="auto">
            <a:xfrm>
              <a:off x="6056669" y="2489035"/>
              <a:ext cx="222233" cy="120974"/>
            </a:xfrm>
            <a:custGeom>
              <a:avLst/>
              <a:gdLst>
                <a:gd name="T0" fmla="*/ 18 w 105"/>
                <a:gd name="T1" fmla="*/ 57 h 57"/>
                <a:gd name="T2" fmla="*/ 18 w 105"/>
                <a:gd name="T3" fmla="*/ 53 h 57"/>
                <a:gd name="T4" fmla="*/ 52 w 105"/>
                <a:gd name="T5" fmla="*/ 19 h 57"/>
                <a:gd name="T6" fmla="*/ 86 w 105"/>
                <a:gd name="T7" fmla="*/ 53 h 57"/>
                <a:gd name="T8" fmla="*/ 86 w 105"/>
                <a:gd name="T9" fmla="*/ 57 h 57"/>
                <a:gd name="T10" fmla="*/ 105 w 105"/>
                <a:gd name="T11" fmla="*/ 57 h 57"/>
                <a:gd name="T12" fmla="*/ 105 w 105"/>
                <a:gd name="T13" fmla="*/ 53 h 57"/>
                <a:gd name="T14" fmla="*/ 52 w 105"/>
                <a:gd name="T15" fmla="*/ 0 h 57"/>
                <a:gd name="T16" fmla="*/ 0 w 105"/>
                <a:gd name="T17" fmla="*/ 53 h 57"/>
                <a:gd name="T18" fmla="*/ 0 w 105"/>
                <a:gd name="T19" fmla="*/ 57 h 57"/>
                <a:gd name="T20" fmla="*/ 18 w 105"/>
                <a:gd name="T21" fmla="*/ 5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57">
                  <a:moveTo>
                    <a:pt x="18" y="57"/>
                  </a:moveTo>
                  <a:cubicBezTo>
                    <a:pt x="18" y="53"/>
                    <a:pt x="18" y="53"/>
                    <a:pt x="18" y="53"/>
                  </a:cubicBezTo>
                  <a:cubicBezTo>
                    <a:pt x="18" y="34"/>
                    <a:pt x="33" y="19"/>
                    <a:pt x="52" y="19"/>
                  </a:cubicBezTo>
                  <a:cubicBezTo>
                    <a:pt x="71" y="19"/>
                    <a:pt x="86" y="34"/>
                    <a:pt x="86" y="53"/>
                  </a:cubicBezTo>
                  <a:cubicBezTo>
                    <a:pt x="86" y="57"/>
                    <a:pt x="86" y="57"/>
                    <a:pt x="86" y="57"/>
                  </a:cubicBezTo>
                  <a:cubicBezTo>
                    <a:pt x="105" y="57"/>
                    <a:pt x="105" y="57"/>
                    <a:pt x="105" y="57"/>
                  </a:cubicBezTo>
                  <a:cubicBezTo>
                    <a:pt x="105" y="53"/>
                    <a:pt x="105" y="53"/>
                    <a:pt x="105" y="53"/>
                  </a:cubicBezTo>
                  <a:cubicBezTo>
                    <a:pt x="105" y="24"/>
                    <a:pt x="81" y="0"/>
                    <a:pt x="52" y="0"/>
                  </a:cubicBezTo>
                  <a:cubicBezTo>
                    <a:pt x="23" y="0"/>
                    <a:pt x="0" y="24"/>
                    <a:pt x="0" y="53"/>
                  </a:cubicBezTo>
                  <a:cubicBezTo>
                    <a:pt x="0" y="57"/>
                    <a:pt x="0" y="57"/>
                    <a:pt x="0" y="57"/>
                  </a:cubicBezTo>
                  <a:lnTo>
                    <a:pt x="18" y="5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0" name="Freeform 103"/>
            <p:cNvSpPr>
              <a:spLocks noEditPoints="1"/>
            </p:cNvSpPr>
            <p:nvPr/>
          </p:nvSpPr>
          <p:spPr bwMode="auto">
            <a:xfrm>
              <a:off x="5986773" y="2637788"/>
              <a:ext cx="362025" cy="251805"/>
            </a:xfrm>
            <a:custGeom>
              <a:avLst/>
              <a:gdLst>
                <a:gd name="T0" fmla="*/ 161 w 171"/>
                <a:gd name="T1" fmla="*/ 0 h 119"/>
                <a:gd name="T2" fmla="*/ 10 w 171"/>
                <a:gd name="T3" fmla="*/ 0 h 119"/>
                <a:gd name="T4" fmla="*/ 0 w 171"/>
                <a:gd name="T5" fmla="*/ 10 h 119"/>
                <a:gd name="T6" fmla="*/ 0 w 171"/>
                <a:gd name="T7" fmla="*/ 109 h 119"/>
                <a:gd name="T8" fmla="*/ 10 w 171"/>
                <a:gd name="T9" fmla="*/ 119 h 119"/>
                <a:gd name="T10" fmla="*/ 161 w 171"/>
                <a:gd name="T11" fmla="*/ 119 h 119"/>
                <a:gd name="T12" fmla="*/ 171 w 171"/>
                <a:gd name="T13" fmla="*/ 109 h 119"/>
                <a:gd name="T14" fmla="*/ 171 w 171"/>
                <a:gd name="T15" fmla="*/ 10 h 119"/>
                <a:gd name="T16" fmla="*/ 161 w 171"/>
                <a:gd name="T17" fmla="*/ 0 h 119"/>
                <a:gd name="T18" fmla="*/ 96 w 171"/>
                <a:gd name="T19" fmla="*/ 54 h 119"/>
                <a:gd name="T20" fmla="*/ 96 w 171"/>
                <a:gd name="T21" fmla="*/ 89 h 119"/>
                <a:gd name="T22" fmla="*/ 85 w 171"/>
                <a:gd name="T23" fmla="*/ 101 h 119"/>
                <a:gd name="T24" fmla="*/ 74 w 171"/>
                <a:gd name="T25" fmla="*/ 89 h 119"/>
                <a:gd name="T26" fmla="*/ 74 w 171"/>
                <a:gd name="T27" fmla="*/ 54 h 119"/>
                <a:gd name="T28" fmla="*/ 66 w 171"/>
                <a:gd name="T29" fmla="*/ 38 h 119"/>
                <a:gd name="T30" fmla="*/ 85 w 171"/>
                <a:gd name="T31" fmla="*/ 18 h 119"/>
                <a:gd name="T32" fmla="*/ 105 w 171"/>
                <a:gd name="T33" fmla="*/ 38 h 119"/>
                <a:gd name="T34" fmla="*/ 96 w 171"/>
                <a:gd name="T35" fmla="*/ 5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1" h="119">
                  <a:moveTo>
                    <a:pt x="161" y="0"/>
                  </a:moveTo>
                  <a:cubicBezTo>
                    <a:pt x="10" y="0"/>
                    <a:pt x="10" y="0"/>
                    <a:pt x="10" y="0"/>
                  </a:cubicBezTo>
                  <a:cubicBezTo>
                    <a:pt x="4" y="0"/>
                    <a:pt x="0" y="5"/>
                    <a:pt x="0" y="10"/>
                  </a:cubicBezTo>
                  <a:cubicBezTo>
                    <a:pt x="0" y="109"/>
                    <a:pt x="0" y="109"/>
                    <a:pt x="0" y="109"/>
                  </a:cubicBezTo>
                  <a:cubicBezTo>
                    <a:pt x="0" y="114"/>
                    <a:pt x="4" y="119"/>
                    <a:pt x="10" y="119"/>
                  </a:cubicBezTo>
                  <a:cubicBezTo>
                    <a:pt x="161" y="119"/>
                    <a:pt x="161" y="119"/>
                    <a:pt x="161" y="119"/>
                  </a:cubicBezTo>
                  <a:cubicBezTo>
                    <a:pt x="166" y="119"/>
                    <a:pt x="171" y="114"/>
                    <a:pt x="171" y="109"/>
                  </a:cubicBezTo>
                  <a:cubicBezTo>
                    <a:pt x="171" y="10"/>
                    <a:pt x="171" y="10"/>
                    <a:pt x="171" y="10"/>
                  </a:cubicBezTo>
                  <a:cubicBezTo>
                    <a:pt x="171" y="5"/>
                    <a:pt x="166" y="0"/>
                    <a:pt x="161" y="0"/>
                  </a:cubicBezTo>
                  <a:close/>
                  <a:moveTo>
                    <a:pt x="96" y="54"/>
                  </a:moveTo>
                  <a:cubicBezTo>
                    <a:pt x="96" y="89"/>
                    <a:pt x="96" y="89"/>
                    <a:pt x="96" y="89"/>
                  </a:cubicBezTo>
                  <a:cubicBezTo>
                    <a:pt x="96" y="96"/>
                    <a:pt x="91" y="101"/>
                    <a:pt x="85" y="101"/>
                  </a:cubicBezTo>
                  <a:cubicBezTo>
                    <a:pt x="79" y="101"/>
                    <a:pt x="74" y="96"/>
                    <a:pt x="74" y="89"/>
                  </a:cubicBezTo>
                  <a:cubicBezTo>
                    <a:pt x="74" y="54"/>
                    <a:pt x="74" y="54"/>
                    <a:pt x="74" y="54"/>
                  </a:cubicBezTo>
                  <a:cubicBezTo>
                    <a:pt x="69" y="51"/>
                    <a:pt x="66" y="45"/>
                    <a:pt x="66" y="38"/>
                  </a:cubicBezTo>
                  <a:cubicBezTo>
                    <a:pt x="66" y="27"/>
                    <a:pt x="74" y="18"/>
                    <a:pt x="85" y="18"/>
                  </a:cubicBezTo>
                  <a:cubicBezTo>
                    <a:pt x="96" y="18"/>
                    <a:pt x="105" y="27"/>
                    <a:pt x="105" y="38"/>
                  </a:cubicBezTo>
                  <a:cubicBezTo>
                    <a:pt x="105" y="45"/>
                    <a:pt x="102" y="51"/>
                    <a:pt x="96" y="54"/>
                  </a:cubicBezTo>
                  <a:close/>
                </a:path>
              </a:pathLst>
            </a:custGeom>
            <a:solidFill>
              <a:srgbClr val="FFFFFF"/>
            </a:solidFill>
            <a:ln w="11113" cap="rnd">
              <a:solidFill>
                <a:srgbClr val="FFFFFF"/>
              </a:solidFill>
              <a:prstDash val="solid"/>
              <a:round/>
              <a:headEnd/>
              <a:tailEnd/>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1" name="Freeform 104"/>
            <p:cNvSpPr>
              <a:spLocks/>
            </p:cNvSpPr>
            <p:nvPr/>
          </p:nvSpPr>
          <p:spPr bwMode="auto">
            <a:xfrm>
              <a:off x="7518211" y="1961231"/>
              <a:ext cx="534077" cy="534077"/>
            </a:xfrm>
            <a:custGeom>
              <a:avLst/>
              <a:gdLst>
                <a:gd name="T0" fmla="*/ 236 w 252"/>
                <a:gd name="T1" fmla="*/ 97 h 252"/>
                <a:gd name="T2" fmla="*/ 156 w 252"/>
                <a:gd name="T3" fmla="*/ 236 h 252"/>
                <a:gd name="T4" fmla="*/ 16 w 252"/>
                <a:gd name="T5" fmla="*/ 156 h 252"/>
                <a:gd name="T6" fmla="*/ 97 w 252"/>
                <a:gd name="T7" fmla="*/ 16 h 252"/>
                <a:gd name="T8" fmla="*/ 236 w 252"/>
                <a:gd name="T9" fmla="*/ 97 h 252"/>
              </a:gdLst>
              <a:ahLst/>
              <a:cxnLst>
                <a:cxn ang="0">
                  <a:pos x="T0" y="T1"/>
                </a:cxn>
                <a:cxn ang="0">
                  <a:pos x="T2" y="T3"/>
                </a:cxn>
                <a:cxn ang="0">
                  <a:pos x="T4" y="T5"/>
                </a:cxn>
                <a:cxn ang="0">
                  <a:pos x="T6" y="T7"/>
                </a:cxn>
                <a:cxn ang="0">
                  <a:pos x="T8" y="T9"/>
                </a:cxn>
              </a:cxnLst>
              <a:rect l="0" t="0" r="r" b="b"/>
              <a:pathLst>
                <a:path w="252" h="252">
                  <a:moveTo>
                    <a:pt x="236" y="97"/>
                  </a:moveTo>
                  <a:cubicBezTo>
                    <a:pt x="252" y="157"/>
                    <a:pt x="216" y="220"/>
                    <a:pt x="156" y="236"/>
                  </a:cubicBezTo>
                  <a:cubicBezTo>
                    <a:pt x="95" y="252"/>
                    <a:pt x="33" y="216"/>
                    <a:pt x="16" y="156"/>
                  </a:cubicBezTo>
                  <a:cubicBezTo>
                    <a:pt x="0" y="95"/>
                    <a:pt x="36" y="33"/>
                    <a:pt x="97" y="16"/>
                  </a:cubicBezTo>
                  <a:cubicBezTo>
                    <a:pt x="157" y="0"/>
                    <a:pt x="220" y="36"/>
                    <a:pt x="236" y="97"/>
                  </a:cubicBezTo>
                  <a:close/>
                </a:path>
              </a:pathLst>
            </a:cu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2" name="Freeform 105"/>
            <p:cNvSpPr>
              <a:spLocks noEditPoints="1"/>
            </p:cNvSpPr>
            <p:nvPr/>
          </p:nvSpPr>
          <p:spPr bwMode="auto">
            <a:xfrm>
              <a:off x="7647250" y="2071451"/>
              <a:ext cx="277792" cy="265246"/>
            </a:xfrm>
            <a:custGeom>
              <a:avLst/>
              <a:gdLst>
                <a:gd name="T0" fmla="*/ 121 w 131"/>
                <a:gd name="T1" fmla="*/ 46 h 125"/>
                <a:gd name="T2" fmla="*/ 99 w 131"/>
                <a:gd name="T3" fmla="*/ 46 h 125"/>
                <a:gd name="T4" fmla="*/ 97 w 131"/>
                <a:gd name="T5" fmla="*/ 10 h 125"/>
                <a:gd name="T6" fmla="*/ 86 w 131"/>
                <a:gd name="T7" fmla="*/ 0 h 125"/>
                <a:gd name="T8" fmla="*/ 74 w 131"/>
                <a:gd name="T9" fmla="*/ 17 h 125"/>
                <a:gd name="T10" fmla="*/ 63 w 131"/>
                <a:gd name="T11" fmla="*/ 49 h 125"/>
                <a:gd name="T12" fmla="*/ 42 w 131"/>
                <a:gd name="T13" fmla="*/ 56 h 125"/>
                <a:gd name="T14" fmla="*/ 41 w 131"/>
                <a:gd name="T15" fmla="*/ 49 h 125"/>
                <a:gd name="T16" fmla="*/ 0 w 131"/>
                <a:gd name="T17" fmla="*/ 51 h 125"/>
                <a:gd name="T18" fmla="*/ 2 w 131"/>
                <a:gd name="T19" fmla="*/ 122 h 125"/>
                <a:gd name="T20" fmla="*/ 42 w 131"/>
                <a:gd name="T21" fmla="*/ 121 h 125"/>
                <a:gd name="T22" fmla="*/ 58 w 131"/>
                <a:gd name="T23" fmla="*/ 116 h 125"/>
                <a:gd name="T24" fmla="*/ 59 w 131"/>
                <a:gd name="T25" fmla="*/ 116 h 125"/>
                <a:gd name="T26" fmla="*/ 65 w 131"/>
                <a:gd name="T27" fmla="*/ 117 h 125"/>
                <a:gd name="T28" fmla="*/ 118 w 131"/>
                <a:gd name="T29" fmla="*/ 125 h 125"/>
                <a:gd name="T30" fmla="*/ 130 w 131"/>
                <a:gd name="T31" fmla="*/ 110 h 125"/>
                <a:gd name="T32" fmla="*/ 130 w 131"/>
                <a:gd name="T33" fmla="*/ 53 h 125"/>
                <a:gd name="T34" fmla="*/ 81 w 131"/>
                <a:gd name="T35" fmla="*/ 116 h 125"/>
                <a:gd name="T36" fmla="*/ 42 w 131"/>
                <a:gd name="T37" fmla="*/ 109 h 125"/>
                <a:gd name="T38" fmla="*/ 56 w 131"/>
                <a:gd name="T39" fmla="*/ 65 h 125"/>
                <a:gd name="T40" fmla="*/ 75 w 131"/>
                <a:gd name="T41" fmla="*/ 36 h 125"/>
                <a:gd name="T42" fmla="*/ 82 w 131"/>
                <a:gd name="T43" fmla="*/ 14 h 125"/>
                <a:gd name="T44" fmla="*/ 88 w 131"/>
                <a:gd name="T45" fmla="*/ 7 h 125"/>
                <a:gd name="T46" fmla="*/ 89 w 131"/>
                <a:gd name="T47" fmla="*/ 9 h 125"/>
                <a:gd name="T48" fmla="*/ 90 w 131"/>
                <a:gd name="T49" fmla="*/ 52 h 125"/>
                <a:gd name="T50" fmla="*/ 121 w 131"/>
                <a:gd name="T51" fmla="*/ 53 h 125"/>
                <a:gd name="T52" fmla="*/ 121 w 131"/>
                <a:gd name="T53" fmla="*/ 53 h 125"/>
                <a:gd name="T54" fmla="*/ 123 w 131"/>
                <a:gd name="T55" fmla="*/ 54 h 125"/>
                <a:gd name="T56" fmla="*/ 116 w 131"/>
                <a:gd name="T57" fmla="*/ 69 h 125"/>
                <a:gd name="T58" fmla="*/ 123 w 131"/>
                <a:gd name="T59" fmla="*/ 83 h 125"/>
                <a:gd name="T60" fmla="*/ 123 w 131"/>
                <a:gd name="T61" fmla="*/ 92 h 125"/>
                <a:gd name="T62" fmla="*/ 116 w 131"/>
                <a:gd name="T63" fmla="*/ 105 h 125"/>
                <a:gd name="T64" fmla="*/ 121 w 131"/>
                <a:gd name="T65" fmla="*/ 11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1" h="125">
                  <a:moveTo>
                    <a:pt x="130" y="53"/>
                  </a:moveTo>
                  <a:cubicBezTo>
                    <a:pt x="130" y="49"/>
                    <a:pt x="126" y="46"/>
                    <a:pt x="121" y="46"/>
                  </a:cubicBezTo>
                  <a:cubicBezTo>
                    <a:pt x="121" y="46"/>
                    <a:pt x="121" y="46"/>
                    <a:pt x="120" y="46"/>
                  </a:cubicBezTo>
                  <a:cubicBezTo>
                    <a:pt x="99" y="46"/>
                    <a:pt x="99" y="46"/>
                    <a:pt x="99" y="46"/>
                  </a:cubicBezTo>
                  <a:cubicBezTo>
                    <a:pt x="98" y="46"/>
                    <a:pt x="97" y="46"/>
                    <a:pt x="97" y="45"/>
                  </a:cubicBezTo>
                  <a:cubicBezTo>
                    <a:pt x="97" y="10"/>
                    <a:pt x="97" y="10"/>
                    <a:pt x="97" y="10"/>
                  </a:cubicBezTo>
                  <a:cubicBezTo>
                    <a:pt x="97" y="9"/>
                    <a:pt x="97" y="5"/>
                    <a:pt x="95" y="3"/>
                  </a:cubicBezTo>
                  <a:cubicBezTo>
                    <a:pt x="93" y="1"/>
                    <a:pt x="91" y="0"/>
                    <a:pt x="86" y="0"/>
                  </a:cubicBezTo>
                  <a:cubicBezTo>
                    <a:pt x="79" y="1"/>
                    <a:pt x="77" y="7"/>
                    <a:pt x="76" y="12"/>
                  </a:cubicBezTo>
                  <a:cubicBezTo>
                    <a:pt x="75" y="13"/>
                    <a:pt x="75" y="15"/>
                    <a:pt x="74" y="17"/>
                  </a:cubicBezTo>
                  <a:cubicBezTo>
                    <a:pt x="72" y="21"/>
                    <a:pt x="70" y="28"/>
                    <a:pt x="68" y="34"/>
                  </a:cubicBezTo>
                  <a:cubicBezTo>
                    <a:pt x="66" y="40"/>
                    <a:pt x="65" y="46"/>
                    <a:pt x="63" y="49"/>
                  </a:cubicBezTo>
                  <a:cubicBezTo>
                    <a:pt x="61" y="53"/>
                    <a:pt x="56" y="56"/>
                    <a:pt x="55" y="56"/>
                  </a:cubicBezTo>
                  <a:cubicBezTo>
                    <a:pt x="42" y="56"/>
                    <a:pt x="42" y="56"/>
                    <a:pt x="42" y="56"/>
                  </a:cubicBezTo>
                  <a:cubicBezTo>
                    <a:pt x="42" y="51"/>
                    <a:pt x="42" y="51"/>
                    <a:pt x="42" y="51"/>
                  </a:cubicBezTo>
                  <a:cubicBezTo>
                    <a:pt x="42" y="50"/>
                    <a:pt x="42" y="49"/>
                    <a:pt x="41" y="49"/>
                  </a:cubicBezTo>
                  <a:cubicBezTo>
                    <a:pt x="2" y="49"/>
                    <a:pt x="2" y="49"/>
                    <a:pt x="2" y="49"/>
                  </a:cubicBezTo>
                  <a:cubicBezTo>
                    <a:pt x="1" y="49"/>
                    <a:pt x="0" y="50"/>
                    <a:pt x="0" y="51"/>
                  </a:cubicBezTo>
                  <a:cubicBezTo>
                    <a:pt x="0" y="121"/>
                    <a:pt x="0" y="121"/>
                    <a:pt x="0" y="121"/>
                  </a:cubicBezTo>
                  <a:cubicBezTo>
                    <a:pt x="0" y="121"/>
                    <a:pt x="1" y="122"/>
                    <a:pt x="2" y="122"/>
                  </a:cubicBezTo>
                  <a:cubicBezTo>
                    <a:pt x="41" y="122"/>
                    <a:pt x="41" y="122"/>
                    <a:pt x="41" y="122"/>
                  </a:cubicBezTo>
                  <a:cubicBezTo>
                    <a:pt x="42" y="122"/>
                    <a:pt x="42" y="121"/>
                    <a:pt x="42" y="121"/>
                  </a:cubicBezTo>
                  <a:cubicBezTo>
                    <a:pt x="42" y="116"/>
                    <a:pt x="42" y="116"/>
                    <a:pt x="42" y="116"/>
                  </a:cubicBezTo>
                  <a:cubicBezTo>
                    <a:pt x="58" y="116"/>
                    <a:pt x="58" y="116"/>
                    <a:pt x="58" y="116"/>
                  </a:cubicBezTo>
                  <a:cubicBezTo>
                    <a:pt x="59" y="116"/>
                    <a:pt x="59" y="116"/>
                    <a:pt x="59" y="116"/>
                  </a:cubicBezTo>
                  <a:cubicBezTo>
                    <a:pt x="59" y="116"/>
                    <a:pt x="59" y="116"/>
                    <a:pt x="59" y="116"/>
                  </a:cubicBezTo>
                  <a:cubicBezTo>
                    <a:pt x="59" y="116"/>
                    <a:pt x="59" y="116"/>
                    <a:pt x="59" y="116"/>
                  </a:cubicBezTo>
                  <a:cubicBezTo>
                    <a:pt x="60" y="116"/>
                    <a:pt x="62" y="116"/>
                    <a:pt x="65" y="117"/>
                  </a:cubicBezTo>
                  <a:cubicBezTo>
                    <a:pt x="68" y="118"/>
                    <a:pt x="75" y="123"/>
                    <a:pt x="77" y="124"/>
                  </a:cubicBezTo>
                  <a:cubicBezTo>
                    <a:pt x="118" y="125"/>
                    <a:pt x="118" y="125"/>
                    <a:pt x="118" y="125"/>
                  </a:cubicBezTo>
                  <a:cubicBezTo>
                    <a:pt x="118" y="124"/>
                    <a:pt x="122" y="123"/>
                    <a:pt x="126" y="120"/>
                  </a:cubicBezTo>
                  <a:cubicBezTo>
                    <a:pt x="130" y="116"/>
                    <a:pt x="130" y="111"/>
                    <a:pt x="130" y="110"/>
                  </a:cubicBezTo>
                  <a:cubicBezTo>
                    <a:pt x="130" y="110"/>
                    <a:pt x="130" y="110"/>
                    <a:pt x="130" y="110"/>
                  </a:cubicBezTo>
                  <a:cubicBezTo>
                    <a:pt x="130" y="108"/>
                    <a:pt x="131" y="58"/>
                    <a:pt x="130" y="53"/>
                  </a:cubicBezTo>
                  <a:close/>
                  <a:moveTo>
                    <a:pt x="116" y="116"/>
                  </a:moveTo>
                  <a:cubicBezTo>
                    <a:pt x="81" y="116"/>
                    <a:pt x="81" y="116"/>
                    <a:pt x="81" y="116"/>
                  </a:cubicBezTo>
                  <a:cubicBezTo>
                    <a:pt x="78" y="116"/>
                    <a:pt x="71" y="111"/>
                    <a:pt x="67" y="110"/>
                  </a:cubicBezTo>
                  <a:cubicBezTo>
                    <a:pt x="62" y="109"/>
                    <a:pt x="42" y="109"/>
                    <a:pt x="42" y="109"/>
                  </a:cubicBezTo>
                  <a:cubicBezTo>
                    <a:pt x="42" y="65"/>
                    <a:pt x="42" y="65"/>
                    <a:pt x="42" y="65"/>
                  </a:cubicBezTo>
                  <a:cubicBezTo>
                    <a:pt x="56" y="65"/>
                    <a:pt x="56" y="65"/>
                    <a:pt x="56" y="65"/>
                  </a:cubicBezTo>
                  <a:cubicBezTo>
                    <a:pt x="56" y="65"/>
                    <a:pt x="66" y="60"/>
                    <a:pt x="70" y="52"/>
                  </a:cubicBezTo>
                  <a:cubicBezTo>
                    <a:pt x="71" y="49"/>
                    <a:pt x="73" y="43"/>
                    <a:pt x="75" y="36"/>
                  </a:cubicBezTo>
                  <a:cubicBezTo>
                    <a:pt x="77" y="30"/>
                    <a:pt x="79" y="23"/>
                    <a:pt x="80" y="20"/>
                  </a:cubicBezTo>
                  <a:cubicBezTo>
                    <a:pt x="81" y="18"/>
                    <a:pt x="82" y="16"/>
                    <a:pt x="82" y="14"/>
                  </a:cubicBezTo>
                  <a:cubicBezTo>
                    <a:pt x="84" y="9"/>
                    <a:pt x="85" y="7"/>
                    <a:pt x="87" y="7"/>
                  </a:cubicBezTo>
                  <a:cubicBezTo>
                    <a:pt x="87" y="7"/>
                    <a:pt x="87" y="7"/>
                    <a:pt x="88" y="7"/>
                  </a:cubicBezTo>
                  <a:cubicBezTo>
                    <a:pt x="88" y="7"/>
                    <a:pt x="89" y="7"/>
                    <a:pt x="89" y="7"/>
                  </a:cubicBezTo>
                  <a:cubicBezTo>
                    <a:pt x="89" y="8"/>
                    <a:pt x="89" y="9"/>
                    <a:pt x="89" y="9"/>
                  </a:cubicBezTo>
                  <a:cubicBezTo>
                    <a:pt x="89" y="51"/>
                    <a:pt x="89" y="51"/>
                    <a:pt x="89" y="51"/>
                  </a:cubicBezTo>
                  <a:cubicBezTo>
                    <a:pt x="89" y="51"/>
                    <a:pt x="90" y="52"/>
                    <a:pt x="90" y="52"/>
                  </a:cubicBezTo>
                  <a:cubicBezTo>
                    <a:pt x="90" y="52"/>
                    <a:pt x="91" y="53"/>
                    <a:pt x="91" y="53"/>
                  </a:cubicBezTo>
                  <a:cubicBezTo>
                    <a:pt x="121" y="53"/>
                    <a:pt x="121" y="53"/>
                    <a:pt x="121" y="53"/>
                  </a:cubicBezTo>
                  <a:cubicBezTo>
                    <a:pt x="121" y="53"/>
                    <a:pt x="121" y="53"/>
                    <a:pt x="121" y="53"/>
                  </a:cubicBezTo>
                  <a:cubicBezTo>
                    <a:pt x="121" y="53"/>
                    <a:pt x="121" y="53"/>
                    <a:pt x="121" y="53"/>
                  </a:cubicBezTo>
                  <a:cubicBezTo>
                    <a:pt x="122" y="53"/>
                    <a:pt x="123" y="53"/>
                    <a:pt x="123" y="53"/>
                  </a:cubicBezTo>
                  <a:cubicBezTo>
                    <a:pt x="123" y="53"/>
                    <a:pt x="123" y="53"/>
                    <a:pt x="123" y="54"/>
                  </a:cubicBezTo>
                  <a:cubicBezTo>
                    <a:pt x="123" y="55"/>
                    <a:pt x="123" y="59"/>
                    <a:pt x="123" y="65"/>
                  </a:cubicBezTo>
                  <a:cubicBezTo>
                    <a:pt x="116" y="69"/>
                    <a:pt x="116" y="69"/>
                    <a:pt x="116" y="69"/>
                  </a:cubicBezTo>
                  <a:cubicBezTo>
                    <a:pt x="123" y="74"/>
                    <a:pt x="123" y="74"/>
                    <a:pt x="123" y="74"/>
                  </a:cubicBezTo>
                  <a:cubicBezTo>
                    <a:pt x="123" y="77"/>
                    <a:pt x="123" y="80"/>
                    <a:pt x="123" y="83"/>
                  </a:cubicBezTo>
                  <a:cubicBezTo>
                    <a:pt x="116" y="87"/>
                    <a:pt x="116" y="87"/>
                    <a:pt x="116" y="87"/>
                  </a:cubicBezTo>
                  <a:cubicBezTo>
                    <a:pt x="123" y="92"/>
                    <a:pt x="123" y="92"/>
                    <a:pt x="123" y="92"/>
                  </a:cubicBezTo>
                  <a:cubicBezTo>
                    <a:pt x="123" y="95"/>
                    <a:pt x="123" y="98"/>
                    <a:pt x="123" y="101"/>
                  </a:cubicBezTo>
                  <a:cubicBezTo>
                    <a:pt x="116" y="105"/>
                    <a:pt x="116" y="105"/>
                    <a:pt x="116" y="105"/>
                  </a:cubicBezTo>
                  <a:cubicBezTo>
                    <a:pt x="123" y="110"/>
                    <a:pt x="123" y="110"/>
                    <a:pt x="123" y="110"/>
                  </a:cubicBezTo>
                  <a:cubicBezTo>
                    <a:pt x="123" y="110"/>
                    <a:pt x="122" y="112"/>
                    <a:pt x="121" y="114"/>
                  </a:cubicBezTo>
                  <a:cubicBezTo>
                    <a:pt x="119" y="115"/>
                    <a:pt x="117" y="116"/>
                    <a:pt x="116" y="11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3" name="Oval 106"/>
            <p:cNvSpPr>
              <a:spLocks noChangeArrowheads="1"/>
            </p:cNvSpPr>
            <p:nvPr/>
          </p:nvSpPr>
          <p:spPr bwMode="auto">
            <a:xfrm>
              <a:off x="7247588" y="2800879"/>
              <a:ext cx="639817" cy="639817"/>
            </a:xfrm>
            <a:prstGeom prst="ellipse">
              <a:avLst/>
            </a:prstGeom>
            <a:solidFill>
              <a:srgbClr val="16293A"/>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4" name="Line 107"/>
            <p:cNvSpPr>
              <a:spLocks noChangeShapeType="1"/>
            </p:cNvSpPr>
            <p:nvPr/>
          </p:nvSpPr>
          <p:spPr bwMode="auto">
            <a:xfrm>
              <a:off x="7567497" y="3101969"/>
              <a:ext cx="0" cy="0"/>
            </a:xfrm>
            <a:prstGeom prst="line">
              <a:avLst/>
            </a:prstGeom>
            <a:noFill/>
            <a:ln w="19050" cap="flat">
              <a:solidFill>
                <a:srgbClr val="90A4AE"/>
              </a:solidFill>
              <a:prstDash val="solid"/>
              <a:miter lim="800000"/>
              <a:headEnd/>
              <a:tailEnd/>
            </a:ln>
            <a:extLst>
              <a:ext uri="{909E8E84-426E-40DD-AFC4-6F175D3DCCD1}">
                <a14:hiddenFill xmlns:a14="http://schemas.microsoft.com/office/drawing/2010/main" xmlns="">
                  <a:noFill/>
                </a14:hiddenFill>
              </a:ext>
            </a:extLst>
          </p:spPr>
          <p:txBody>
            <a:bodyPr vert="horz" wrap="square" lIns="96430" tIns="48216" rIns="96430" bIns="48216" numCol="1" anchor="t" anchorCtr="0" compatLnSpc="1">
              <a:prstTxWarp prst="textNoShape">
                <a:avLst/>
              </a:prstTxWarp>
            </a:bodyPr>
            <a:lstStyle/>
            <a:p>
              <a:endParaRPr lang="en-GB">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5" name="Freeform 108"/>
            <p:cNvSpPr>
              <a:spLocks/>
            </p:cNvSpPr>
            <p:nvPr/>
          </p:nvSpPr>
          <p:spPr bwMode="auto">
            <a:xfrm>
              <a:off x="7364082" y="2936190"/>
              <a:ext cx="406830" cy="369194"/>
            </a:xfrm>
            <a:custGeom>
              <a:avLst/>
              <a:gdLst>
                <a:gd name="T0" fmla="*/ 187 w 192"/>
                <a:gd name="T1" fmla="*/ 79 h 174"/>
                <a:gd name="T2" fmla="*/ 189 w 192"/>
                <a:gd name="T3" fmla="*/ 74 h 174"/>
                <a:gd name="T4" fmla="*/ 163 w 192"/>
                <a:gd name="T5" fmla="*/ 52 h 174"/>
                <a:gd name="T6" fmla="*/ 158 w 192"/>
                <a:gd name="T7" fmla="*/ 39 h 174"/>
                <a:gd name="T8" fmla="*/ 158 w 192"/>
                <a:gd name="T9" fmla="*/ 20 h 174"/>
                <a:gd name="T10" fmla="*/ 148 w 192"/>
                <a:gd name="T11" fmla="*/ 13 h 174"/>
                <a:gd name="T12" fmla="*/ 140 w 192"/>
                <a:gd name="T13" fmla="*/ 13 h 174"/>
                <a:gd name="T14" fmla="*/ 132 w 192"/>
                <a:gd name="T15" fmla="*/ 20 h 174"/>
                <a:gd name="T16" fmla="*/ 126 w 192"/>
                <a:gd name="T17" fmla="*/ 22 h 174"/>
                <a:gd name="T18" fmla="*/ 102 w 192"/>
                <a:gd name="T19" fmla="*/ 2 h 174"/>
                <a:gd name="T20" fmla="*/ 90 w 192"/>
                <a:gd name="T21" fmla="*/ 2 h 174"/>
                <a:gd name="T22" fmla="*/ 4 w 192"/>
                <a:gd name="T23" fmla="*/ 74 h 174"/>
                <a:gd name="T24" fmla="*/ 6 w 192"/>
                <a:gd name="T25" fmla="*/ 79 h 174"/>
                <a:gd name="T26" fmla="*/ 21 w 192"/>
                <a:gd name="T27" fmla="*/ 79 h 174"/>
                <a:gd name="T28" fmla="*/ 33 w 192"/>
                <a:gd name="T29" fmla="*/ 87 h 174"/>
                <a:gd name="T30" fmla="*/ 33 w 192"/>
                <a:gd name="T31" fmla="*/ 162 h 174"/>
                <a:gd name="T32" fmla="*/ 45 w 192"/>
                <a:gd name="T33" fmla="*/ 174 h 174"/>
                <a:gd name="T34" fmla="*/ 148 w 192"/>
                <a:gd name="T35" fmla="*/ 174 h 174"/>
                <a:gd name="T36" fmla="*/ 158 w 192"/>
                <a:gd name="T37" fmla="*/ 162 h 174"/>
                <a:gd name="T38" fmla="*/ 158 w 192"/>
                <a:gd name="T39" fmla="*/ 87 h 174"/>
                <a:gd name="T40" fmla="*/ 163 w 192"/>
                <a:gd name="T41" fmla="*/ 79 h 174"/>
                <a:gd name="T42" fmla="*/ 187 w 192"/>
                <a:gd name="T43" fmla="*/ 7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174">
                  <a:moveTo>
                    <a:pt x="187" y="79"/>
                  </a:moveTo>
                  <a:cubicBezTo>
                    <a:pt x="191" y="79"/>
                    <a:pt x="192" y="77"/>
                    <a:pt x="189" y="74"/>
                  </a:cubicBezTo>
                  <a:cubicBezTo>
                    <a:pt x="163" y="52"/>
                    <a:pt x="163" y="52"/>
                    <a:pt x="163" y="52"/>
                  </a:cubicBezTo>
                  <a:cubicBezTo>
                    <a:pt x="159" y="49"/>
                    <a:pt x="158" y="43"/>
                    <a:pt x="158" y="39"/>
                  </a:cubicBezTo>
                  <a:cubicBezTo>
                    <a:pt x="158" y="20"/>
                    <a:pt x="158" y="20"/>
                    <a:pt x="158" y="20"/>
                  </a:cubicBezTo>
                  <a:cubicBezTo>
                    <a:pt x="158" y="16"/>
                    <a:pt x="152" y="13"/>
                    <a:pt x="148" y="13"/>
                  </a:cubicBezTo>
                  <a:cubicBezTo>
                    <a:pt x="140" y="13"/>
                    <a:pt x="140" y="13"/>
                    <a:pt x="140" y="13"/>
                  </a:cubicBezTo>
                  <a:cubicBezTo>
                    <a:pt x="135" y="13"/>
                    <a:pt x="132" y="16"/>
                    <a:pt x="132" y="20"/>
                  </a:cubicBezTo>
                  <a:cubicBezTo>
                    <a:pt x="132" y="24"/>
                    <a:pt x="129" y="25"/>
                    <a:pt x="126" y="22"/>
                  </a:cubicBezTo>
                  <a:cubicBezTo>
                    <a:pt x="102" y="2"/>
                    <a:pt x="102" y="2"/>
                    <a:pt x="102" y="2"/>
                  </a:cubicBezTo>
                  <a:cubicBezTo>
                    <a:pt x="99" y="0"/>
                    <a:pt x="94" y="0"/>
                    <a:pt x="90" y="2"/>
                  </a:cubicBezTo>
                  <a:cubicBezTo>
                    <a:pt x="4" y="74"/>
                    <a:pt x="4" y="74"/>
                    <a:pt x="4" y="74"/>
                  </a:cubicBezTo>
                  <a:cubicBezTo>
                    <a:pt x="0" y="77"/>
                    <a:pt x="1" y="79"/>
                    <a:pt x="6" y="79"/>
                  </a:cubicBezTo>
                  <a:cubicBezTo>
                    <a:pt x="21" y="79"/>
                    <a:pt x="21" y="79"/>
                    <a:pt x="21" y="79"/>
                  </a:cubicBezTo>
                  <a:cubicBezTo>
                    <a:pt x="26" y="79"/>
                    <a:pt x="33" y="83"/>
                    <a:pt x="33" y="87"/>
                  </a:cubicBezTo>
                  <a:cubicBezTo>
                    <a:pt x="33" y="162"/>
                    <a:pt x="33" y="162"/>
                    <a:pt x="33" y="162"/>
                  </a:cubicBezTo>
                  <a:cubicBezTo>
                    <a:pt x="33" y="167"/>
                    <a:pt x="41" y="174"/>
                    <a:pt x="45" y="174"/>
                  </a:cubicBezTo>
                  <a:cubicBezTo>
                    <a:pt x="148" y="174"/>
                    <a:pt x="148" y="174"/>
                    <a:pt x="148" y="174"/>
                  </a:cubicBezTo>
                  <a:cubicBezTo>
                    <a:pt x="152" y="174"/>
                    <a:pt x="158" y="167"/>
                    <a:pt x="158" y="162"/>
                  </a:cubicBezTo>
                  <a:cubicBezTo>
                    <a:pt x="158" y="87"/>
                    <a:pt x="158" y="87"/>
                    <a:pt x="158" y="87"/>
                  </a:cubicBezTo>
                  <a:cubicBezTo>
                    <a:pt x="158" y="83"/>
                    <a:pt x="159" y="79"/>
                    <a:pt x="163" y="79"/>
                  </a:cubicBezTo>
                  <a:lnTo>
                    <a:pt x="187" y="7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6" name="Oval 109"/>
            <p:cNvSpPr>
              <a:spLocks noChangeArrowheads="1"/>
            </p:cNvSpPr>
            <p:nvPr/>
          </p:nvSpPr>
          <p:spPr bwMode="auto">
            <a:xfrm>
              <a:off x="5219709" y="3705942"/>
              <a:ext cx="440882" cy="440882"/>
            </a:xfrm>
            <a:prstGeom prst="ellipse">
              <a:avLst/>
            </a:prstGeom>
            <a:solidFill>
              <a:schemeClr val="accent3"/>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7" name="Freeform 110"/>
            <p:cNvSpPr>
              <a:spLocks/>
            </p:cNvSpPr>
            <p:nvPr/>
          </p:nvSpPr>
          <p:spPr bwMode="auto">
            <a:xfrm>
              <a:off x="5317384" y="3809890"/>
              <a:ext cx="245532" cy="232987"/>
            </a:xfrm>
            <a:custGeom>
              <a:avLst/>
              <a:gdLst>
                <a:gd name="T0" fmla="*/ 56 w 116"/>
                <a:gd name="T1" fmla="*/ 2 h 110"/>
                <a:gd name="T2" fmla="*/ 61 w 116"/>
                <a:gd name="T3" fmla="*/ 2 h 110"/>
                <a:gd name="T4" fmla="*/ 74 w 116"/>
                <a:gd name="T5" fmla="*/ 30 h 110"/>
                <a:gd name="T6" fmla="*/ 82 w 116"/>
                <a:gd name="T7" fmla="*/ 36 h 110"/>
                <a:gd name="T8" fmla="*/ 113 w 116"/>
                <a:gd name="T9" fmla="*/ 40 h 110"/>
                <a:gd name="T10" fmla="*/ 114 w 116"/>
                <a:gd name="T11" fmla="*/ 45 h 110"/>
                <a:gd name="T12" fmla="*/ 92 w 116"/>
                <a:gd name="T13" fmla="*/ 67 h 110"/>
                <a:gd name="T14" fmla="*/ 89 w 116"/>
                <a:gd name="T15" fmla="*/ 75 h 110"/>
                <a:gd name="T16" fmla="*/ 94 w 116"/>
                <a:gd name="T17" fmla="*/ 106 h 110"/>
                <a:gd name="T18" fmla="*/ 91 w 116"/>
                <a:gd name="T19" fmla="*/ 109 h 110"/>
                <a:gd name="T20" fmla="*/ 63 w 116"/>
                <a:gd name="T21" fmla="*/ 94 h 110"/>
                <a:gd name="T22" fmla="*/ 54 w 116"/>
                <a:gd name="T23" fmla="*/ 94 h 110"/>
                <a:gd name="T24" fmla="*/ 26 w 116"/>
                <a:gd name="T25" fmla="*/ 109 h 110"/>
                <a:gd name="T26" fmla="*/ 22 w 116"/>
                <a:gd name="T27" fmla="*/ 106 h 110"/>
                <a:gd name="T28" fmla="*/ 27 w 116"/>
                <a:gd name="T29" fmla="*/ 75 h 110"/>
                <a:gd name="T30" fmla="*/ 24 w 116"/>
                <a:gd name="T31" fmla="*/ 67 h 110"/>
                <a:gd name="T32" fmla="*/ 2 w 116"/>
                <a:gd name="T33" fmla="*/ 45 h 110"/>
                <a:gd name="T34" fmla="*/ 4 w 116"/>
                <a:gd name="T35" fmla="*/ 40 h 110"/>
                <a:gd name="T36" fmla="*/ 34 w 116"/>
                <a:gd name="T37" fmla="*/ 36 h 110"/>
                <a:gd name="T38" fmla="*/ 42 w 116"/>
                <a:gd name="T39" fmla="*/ 30 h 110"/>
                <a:gd name="T40" fmla="*/ 56 w 116"/>
                <a:gd name="T41" fmla="*/ 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6" h="110">
                  <a:moveTo>
                    <a:pt x="56" y="2"/>
                  </a:moveTo>
                  <a:cubicBezTo>
                    <a:pt x="57" y="0"/>
                    <a:pt x="59" y="0"/>
                    <a:pt x="61" y="2"/>
                  </a:cubicBezTo>
                  <a:cubicBezTo>
                    <a:pt x="74" y="30"/>
                    <a:pt x="74" y="30"/>
                    <a:pt x="74" y="30"/>
                  </a:cubicBezTo>
                  <a:cubicBezTo>
                    <a:pt x="76" y="33"/>
                    <a:pt x="79" y="35"/>
                    <a:pt x="82" y="36"/>
                  </a:cubicBezTo>
                  <a:cubicBezTo>
                    <a:pt x="113" y="40"/>
                    <a:pt x="113" y="40"/>
                    <a:pt x="113" y="40"/>
                  </a:cubicBezTo>
                  <a:cubicBezTo>
                    <a:pt x="116" y="41"/>
                    <a:pt x="116" y="43"/>
                    <a:pt x="114" y="45"/>
                  </a:cubicBezTo>
                  <a:cubicBezTo>
                    <a:pt x="92" y="67"/>
                    <a:pt x="92" y="67"/>
                    <a:pt x="92" y="67"/>
                  </a:cubicBezTo>
                  <a:cubicBezTo>
                    <a:pt x="90" y="69"/>
                    <a:pt x="89" y="73"/>
                    <a:pt x="89" y="75"/>
                  </a:cubicBezTo>
                  <a:cubicBezTo>
                    <a:pt x="94" y="106"/>
                    <a:pt x="94" y="106"/>
                    <a:pt x="94" y="106"/>
                  </a:cubicBezTo>
                  <a:cubicBezTo>
                    <a:pt x="95" y="109"/>
                    <a:pt x="93" y="110"/>
                    <a:pt x="91" y="109"/>
                  </a:cubicBezTo>
                  <a:cubicBezTo>
                    <a:pt x="63" y="94"/>
                    <a:pt x="63" y="94"/>
                    <a:pt x="63" y="94"/>
                  </a:cubicBezTo>
                  <a:cubicBezTo>
                    <a:pt x="60" y="93"/>
                    <a:pt x="56" y="93"/>
                    <a:pt x="54" y="94"/>
                  </a:cubicBezTo>
                  <a:cubicBezTo>
                    <a:pt x="26" y="109"/>
                    <a:pt x="26" y="109"/>
                    <a:pt x="26" y="109"/>
                  </a:cubicBezTo>
                  <a:cubicBezTo>
                    <a:pt x="23" y="110"/>
                    <a:pt x="22" y="109"/>
                    <a:pt x="22" y="106"/>
                  </a:cubicBezTo>
                  <a:cubicBezTo>
                    <a:pt x="27" y="75"/>
                    <a:pt x="27" y="75"/>
                    <a:pt x="27" y="75"/>
                  </a:cubicBezTo>
                  <a:cubicBezTo>
                    <a:pt x="28" y="73"/>
                    <a:pt x="27" y="69"/>
                    <a:pt x="24" y="67"/>
                  </a:cubicBezTo>
                  <a:cubicBezTo>
                    <a:pt x="2" y="45"/>
                    <a:pt x="2" y="45"/>
                    <a:pt x="2" y="45"/>
                  </a:cubicBezTo>
                  <a:cubicBezTo>
                    <a:pt x="0" y="43"/>
                    <a:pt x="1" y="41"/>
                    <a:pt x="4" y="40"/>
                  </a:cubicBezTo>
                  <a:cubicBezTo>
                    <a:pt x="34" y="36"/>
                    <a:pt x="34" y="36"/>
                    <a:pt x="34" y="36"/>
                  </a:cubicBezTo>
                  <a:cubicBezTo>
                    <a:pt x="37" y="35"/>
                    <a:pt x="41" y="33"/>
                    <a:pt x="42" y="30"/>
                  </a:cubicBezTo>
                  <a:lnTo>
                    <a:pt x="56" y="2"/>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8" name="Freeform 111"/>
            <p:cNvSpPr>
              <a:spLocks/>
            </p:cNvSpPr>
            <p:nvPr/>
          </p:nvSpPr>
          <p:spPr bwMode="auto">
            <a:xfrm>
              <a:off x="7224290" y="5534888"/>
              <a:ext cx="525116" cy="525116"/>
            </a:xfrm>
            <a:custGeom>
              <a:avLst/>
              <a:gdLst>
                <a:gd name="T0" fmla="*/ 232 w 248"/>
                <a:gd name="T1" fmla="*/ 95 h 248"/>
                <a:gd name="T2" fmla="*/ 153 w 248"/>
                <a:gd name="T3" fmla="*/ 232 h 248"/>
                <a:gd name="T4" fmla="*/ 16 w 248"/>
                <a:gd name="T5" fmla="*/ 153 h 248"/>
                <a:gd name="T6" fmla="*/ 95 w 248"/>
                <a:gd name="T7" fmla="*/ 16 h 248"/>
                <a:gd name="T8" fmla="*/ 232 w 248"/>
                <a:gd name="T9" fmla="*/ 95 h 248"/>
              </a:gdLst>
              <a:ahLst/>
              <a:cxnLst>
                <a:cxn ang="0">
                  <a:pos x="T0" y="T1"/>
                </a:cxn>
                <a:cxn ang="0">
                  <a:pos x="T2" y="T3"/>
                </a:cxn>
                <a:cxn ang="0">
                  <a:pos x="T4" y="T5"/>
                </a:cxn>
                <a:cxn ang="0">
                  <a:pos x="T6" y="T7"/>
                </a:cxn>
                <a:cxn ang="0">
                  <a:pos x="T8" y="T9"/>
                </a:cxn>
              </a:cxnLst>
              <a:rect l="0" t="0" r="r" b="b"/>
              <a:pathLst>
                <a:path w="248" h="248">
                  <a:moveTo>
                    <a:pt x="232" y="95"/>
                  </a:moveTo>
                  <a:cubicBezTo>
                    <a:pt x="248" y="155"/>
                    <a:pt x="213" y="216"/>
                    <a:pt x="153" y="232"/>
                  </a:cubicBezTo>
                  <a:cubicBezTo>
                    <a:pt x="93" y="248"/>
                    <a:pt x="32" y="213"/>
                    <a:pt x="16" y="153"/>
                  </a:cubicBezTo>
                  <a:cubicBezTo>
                    <a:pt x="0" y="93"/>
                    <a:pt x="36" y="32"/>
                    <a:pt x="95" y="16"/>
                  </a:cubicBezTo>
                  <a:cubicBezTo>
                    <a:pt x="155" y="0"/>
                    <a:pt x="216" y="36"/>
                    <a:pt x="232" y="95"/>
                  </a:cubicBezTo>
                  <a:close/>
                </a:path>
              </a:pathLst>
            </a:custGeom>
            <a:solidFill>
              <a:srgbClr val="0070C0"/>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9" name="Freeform 112"/>
            <p:cNvSpPr>
              <a:spLocks noEditPoints="1"/>
            </p:cNvSpPr>
            <p:nvPr/>
          </p:nvSpPr>
          <p:spPr bwMode="auto">
            <a:xfrm>
              <a:off x="7340783" y="5708732"/>
              <a:ext cx="292129" cy="177428"/>
            </a:xfrm>
            <a:custGeom>
              <a:avLst/>
              <a:gdLst>
                <a:gd name="T0" fmla="*/ 131 w 138"/>
                <a:gd name="T1" fmla="*/ 0 h 84"/>
                <a:gd name="T2" fmla="*/ 7 w 138"/>
                <a:gd name="T3" fmla="*/ 0 h 84"/>
                <a:gd name="T4" fmla="*/ 0 w 138"/>
                <a:gd name="T5" fmla="*/ 7 h 84"/>
                <a:gd name="T6" fmla="*/ 0 w 138"/>
                <a:gd name="T7" fmla="*/ 78 h 84"/>
                <a:gd name="T8" fmla="*/ 7 w 138"/>
                <a:gd name="T9" fmla="*/ 84 h 84"/>
                <a:gd name="T10" fmla="*/ 131 w 138"/>
                <a:gd name="T11" fmla="*/ 84 h 84"/>
                <a:gd name="T12" fmla="*/ 138 w 138"/>
                <a:gd name="T13" fmla="*/ 78 h 84"/>
                <a:gd name="T14" fmla="*/ 138 w 138"/>
                <a:gd name="T15" fmla="*/ 7 h 84"/>
                <a:gd name="T16" fmla="*/ 131 w 138"/>
                <a:gd name="T17" fmla="*/ 0 h 84"/>
                <a:gd name="T18" fmla="*/ 55 w 138"/>
                <a:gd name="T19" fmla="*/ 67 h 84"/>
                <a:gd name="T20" fmla="*/ 54 w 138"/>
                <a:gd name="T21" fmla="*/ 17 h 84"/>
                <a:gd name="T22" fmla="*/ 98 w 138"/>
                <a:gd name="T23" fmla="*/ 42 h 84"/>
                <a:gd name="T24" fmla="*/ 55 w 138"/>
                <a:gd name="T25" fmla="*/ 6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8" h="84">
                  <a:moveTo>
                    <a:pt x="131" y="0"/>
                  </a:moveTo>
                  <a:cubicBezTo>
                    <a:pt x="7" y="0"/>
                    <a:pt x="7" y="0"/>
                    <a:pt x="7" y="0"/>
                  </a:cubicBezTo>
                  <a:cubicBezTo>
                    <a:pt x="3" y="0"/>
                    <a:pt x="0" y="3"/>
                    <a:pt x="0" y="7"/>
                  </a:cubicBezTo>
                  <a:cubicBezTo>
                    <a:pt x="0" y="78"/>
                    <a:pt x="0" y="78"/>
                    <a:pt x="0" y="78"/>
                  </a:cubicBezTo>
                  <a:cubicBezTo>
                    <a:pt x="0" y="81"/>
                    <a:pt x="3" y="84"/>
                    <a:pt x="7" y="84"/>
                  </a:cubicBezTo>
                  <a:cubicBezTo>
                    <a:pt x="131" y="84"/>
                    <a:pt x="131" y="84"/>
                    <a:pt x="131" y="84"/>
                  </a:cubicBezTo>
                  <a:cubicBezTo>
                    <a:pt x="135" y="84"/>
                    <a:pt x="138" y="81"/>
                    <a:pt x="138" y="78"/>
                  </a:cubicBezTo>
                  <a:cubicBezTo>
                    <a:pt x="138" y="7"/>
                    <a:pt x="138" y="7"/>
                    <a:pt x="138" y="7"/>
                  </a:cubicBezTo>
                  <a:cubicBezTo>
                    <a:pt x="138" y="3"/>
                    <a:pt x="135" y="0"/>
                    <a:pt x="131" y="0"/>
                  </a:cubicBezTo>
                  <a:close/>
                  <a:moveTo>
                    <a:pt x="55" y="67"/>
                  </a:moveTo>
                  <a:cubicBezTo>
                    <a:pt x="54" y="17"/>
                    <a:pt x="54" y="17"/>
                    <a:pt x="54" y="17"/>
                  </a:cubicBezTo>
                  <a:cubicBezTo>
                    <a:pt x="98" y="42"/>
                    <a:pt x="98" y="42"/>
                    <a:pt x="98" y="42"/>
                  </a:cubicBezTo>
                  <a:lnTo>
                    <a:pt x="55" y="67"/>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0" name="Oval 113"/>
            <p:cNvSpPr>
              <a:spLocks noChangeArrowheads="1"/>
            </p:cNvSpPr>
            <p:nvPr/>
          </p:nvSpPr>
          <p:spPr bwMode="auto">
            <a:xfrm>
              <a:off x="8546041" y="4199695"/>
              <a:ext cx="118285" cy="11828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1" name="Oval 114"/>
            <p:cNvSpPr>
              <a:spLocks noChangeArrowheads="1"/>
            </p:cNvSpPr>
            <p:nvPr/>
          </p:nvSpPr>
          <p:spPr bwMode="auto">
            <a:xfrm>
              <a:off x="6927680" y="2878840"/>
              <a:ext cx="118285" cy="119182"/>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2" name="Oval 115"/>
            <p:cNvSpPr>
              <a:spLocks noChangeArrowheads="1"/>
            </p:cNvSpPr>
            <p:nvPr/>
          </p:nvSpPr>
          <p:spPr bwMode="auto">
            <a:xfrm>
              <a:off x="5827266" y="1709426"/>
              <a:ext cx="93195" cy="931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3" name="Oval 116"/>
            <p:cNvSpPr>
              <a:spLocks noChangeArrowheads="1"/>
            </p:cNvSpPr>
            <p:nvPr/>
          </p:nvSpPr>
          <p:spPr bwMode="auto">
            <a:xfrm>
              <a:off x="7224290" y="4102020"/>
              <a:ext cx="93195" cy="931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4" name="Oval 117"/>
            <p:cNvSpPr>
              <a:spLocks noChangeArrowheads="1"/>
            </p:cNvSpPr>
            <p:nvPr/>
          </p:nvSpPr>
          <p:spPr bwMode="auto">
            <a:xfrm>
              <a:off x="7704601" y="4974824"/>
              <a:ext cx="93195" cy="931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5" name="Oval 118"/>
            <p:cNvSpPr>
              <a:spLocks noChangeArrowheads="1"/>
            </p:cNvSpPr>
            <p:nvPr/>
          </p:nvSpPr>
          <p:spPr bwMode="auto">
            <a:xfrm>
              <a:off x="5982292" y="6028640"/>
              <a:ext cx="68104" cy="68104"/>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6" name="Oval 119"/>
            <p:cNvSpPr>
              <a:spLocks noChangeArrowheads="1"/>
            </p:cNvSpPr>
            <p:nvPr/>
          </p:nvSpPr>
          <p:spPr bwMode="auto">
            <a:xfrm>
              <a:off x="9247689" y="2667359"/>
              <a:ext cx="93195" cy="931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7" name="Oval 120"/>
            <p:cNvSpPr>
              <a:spLocks noChangeArrowheads="1"/>
            </p:cNvSpPr>
            <p:nvPr/>
          </p:nvSpPr>
          <p:spPr bwMode="auto">
            <a:xfrm>
              <a:off x="10196661" y="3122580"/>
              <a:ext cx="93195" cy="9319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8" name="Oval 121"/>
            <p:cNvSpPr>
              <a:spLocks noChangeArrowheads="1"/>
            </p:cNvSpPr>
            <p:nvPr/>
          </p:nvSpPr>
          <p:spPr bwMode="auto">
            <a:xfrm>
              <a:off x="10120492" y="3809890"/>
              <a:ext cx="118285" cy="118286"/>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29" name="矩形 228"/>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年度收益增长</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0" name="椭圆 229"/>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4102002008"/>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fade">
                                      <p:cBhvr>
                                        <p:cTn id="7" dur="500"/>
                                        <p:tgtEl>
                                          <p:spTgt spid="23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9"/>
                                        </p:tgtEl>
                                        <p:attrNameLst>
                                          <p:attrName>style.visibility</p:attrName>
                                        </p:attrNameLst>
                                      </p:cBhvr>
                                      <p:to>
                                        <p:strVal val="visible"/>
                                      </p:to>
                                    </p:set>
                                    <p:animEffect transition="in" filter="wipe(left)">
                                      <p:cBhvr>
                                        <p:cTn id="11" dur="750"/>
                                        <p:tgtEl>
                                          <p:spTgt spid="22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111"/>
                                        </p:tgtEl>
                                        <p:attrNameLst>
                                          <p:attrName>style.visibility</p:attrName>
                                        </p:attrNameLst>
                                      </p:cBhvr>
                                      <p:to>
                                        <p:strVal val="visible"/>
                                      </p:to>
                                    </p:set>
                                    <p:animEffect transition="in" filter="fade">
                                      <p:cBhvr>
                                        <p:cTn id="16" dur="1000"/>
                                        <p:tgtEl>
                                          <p:spTgt spid="111"/>
                                        </p:tgtEl>
                                      </p:cBhvr>
                                    </p:animEffect>
                                    <p:anim calcmode="lin" valueType="num">
                                      <p:cBhvr>
                                        <p:cTn id="17" dur="1000" fill="hold"/>
                                        <p:tgtEl>
                                          <p:spTgt spid="111"/>
                                        </p:tgtEl>
                                        <p:attrNameLst>
                                          <p:attrName>ppt_x</p:attrName>
                                        </p:attrNameLst>
                                      </p:cBhvr>
                                      <p:tavLst>
                                        <p:tav tm="0">
                                          <p:val>
                                            <p:strVal val="#ppt_x"/>
                                          </p:val>
                                        </p:tav>
                                        <p:tav tm="100000">
                                          <p:val>
                                            <p:strVal val="#ppt_x"/>
                                          </p:val>
                                        </p:tav>
                                      </p:tavLst>
                                    </p:anim>
                                    <p:anim calcmode="lin" valueType="num">
                                      <p:cBhvr>
                                        <p:cTn id="18" dur="1000" fill="hold"/>
                                        <p:tgtEl>
                                          <p:spTgt spid="111"/>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500" fill="hold"/>
                                        <p:tgtEl>
                                          <p:spTgt spid="93"/>
                                        </p:tgtEl>
                                        <p:attrNameLst>
                                          <p:attrName>ppt_w</p:attrName>
                                        </p:attrNameLst>
                                      </p:cBhvr>
                                      <p:tavLst>
                                        <p:tav tm="0">
                                          <p:val>
                                            <p:fltVal val="0"/>
                                          </p:val>
                                        </p:tav>
                                        <p:tav tm="100000">
                                          <p:val>
                                            <p:strVal val="#ppt_w"/>
                                          </p:val>
                                        </p:tav>
                                      </p:tavLst>
                                    </p:anim>
                                    <p:anim calcmode="lin" valueType="num">
                                      <p:cBhvr>
                                        <p:cTn id="24" dur="500" fill="hold"/>
                                        <p:tgtEl>
                                          <p:spTgt spid="93"/>
                                        </p:tgtEl>
                                        <p:attrNameLst>
                                          <p:attrName>ppt_h</p:attrName>
                                        </p:attrNameLst>
                                      </p:cBhvr>
                                      <p:tavLst>
                                        <p:tav tm="0">
                                          <p:val>
                                            <p:fltVal val="0"/>
                                          </p:val>
                                        </p:tav>
                                        <p:tav tm="100000">
                                          <p:val>
                                            <p:strVal val="#ppt_h"/>
                                          </p:val>
                                        </p:tav>
                                      </p:tavLst>
                                    </p:anim>
                                    <p:animEffect transition="in" filter="fade">
                                      <p:cBhvr>
                                        <p:cTn id="25" dur="500"/>
                                        <p:tgtEl>
                                          <p:spTgt spid="93"/>
                                        </p:tgtEl>
                                      </p:cBhvr>
                                    </p:animEffect>
                                  </p:childTnLst>
                                </p:cTn>
                              </p:par>
                            </p:childTnLst>
                          </p:cTn>
                        </p:par>
                        <p:par>
                          <p:cTn id="26" fill="hold">
                            <p:stCondLst>
                              <p:cond delay="500"/>
                            </p:stCondLst>
                            <p:childTnLst>
                              <p:par>
                                <p:cTn id="27" presetID="22" presetClass="entr" presetSubtype="8" fill="hold" nodeType="after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wipe(left)">
                                      <p:cBhvr>
                                        <p:cTn id="29" dur="500"/>
                                        <p:tgtEl>
                                          <p:spTgt spid="9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par>
                          <p:cTn id="37" fill="hold">
                            <p:stCondLst>
                              <p:cond delay="500"/>
                            </p:stCondLst>
                            <p:childTnLst>
                              <p:par>
                                <p:cTn id="38" presetID="22" presetClass="entr" presetSubtype="8" fill="hold" nodeType="after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wipe(left)">
                                      <p:cBhvr>
                                        <p:cTn id="40" dur="500"/>
                                        <p:tgtEl>
                                          <p:spTgt spid="99"/>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grpId="0" nodeType="clickEffect">
                                  <p:stCondLst>
                                    <p:cond delay="0"/>
                                  </p:stCondLst>
                                  <p:childTnLst>
                                    <p:set>
                                      <p:cBhvr>
                                        <p:cTn id="44" dur="1" fill="hold">
                                          <p:stCondLst>
                                            <p:cond delay="0"/>
                                          </p:stCondLst>
                                        </p:cTn>
                                        <p:tgtEl>
                                          <p:spTgt spid="91"/>
                                        </p:tgtEl>
                                        <p:attrNameLst>
                                          <p:attrName>style.visibility</p:attrName>
                                        </p:attrNameLst>
                                      </p:cBhvr>
                                      <p:to>
                                        <p:strVal val="visible"/>
                                      </p:to>
                                    </p:set>
                                    <p:anim calcmode="lin" valueType="num">
                                      <p:cBhvr>
                                        <p:cTn id="45" dur="500" fill="hold"/>
                                        <p:tgtEl>
                                          <p:spTgt spid="91"/>
                                        </p:tgtEl>
                                        <p:attrNameLst>
                                          <p:attrName>ppt_w</p:attrName>
                                        </p:attrNameLst>
                                      </p:cBhvr>
                                      <p:tavLst>
                                        <p:tav tm="0">
                                          <p:val>
                                            <p:fltVal val="0"/>
                                          </p:val>
                                        </p:tav>
                                        <p:tav tm="100000">
                                          <p:val>
                                            <p:strVal val="#ppt_w"/>
                                          </p:val>
                                        </p:tav>
                                      </p:tavLst>
                                    </p:anim>
                                    <p:anim calcmode="lin" valueType="num">
                                      <p:cBhvr>
                                        <p:cTn id="46" dur="500" fill="hold"/>
                                        <p:tgtEl>
                                          <p:spTgt spid="91"/>
                                        </p:tgtEl>
                                        <p:attrNameLst>
                                          <p:attrName>ppt_h</p:attrName>
                                        </p:attrNameLst>
                                      </p:cBhvr>
                                      <p:tavLst>
                                        <p:tav tm="0">
                                          <p:val>
                                            <p:fltVal val="0"/>
                                          </p:val>
                                        </p:tav>
                                        <p:tav tm="100000">
                                          <p:val>
                                            <p:strVal val="#ppt_h"/>
                                          </p:val>
                                        </p:tav>
                                      </p:tavLst>
                                    </p:anim>
                                    <p:animEffect transition="in" filter="fade">
                                      <p:cBhvr>
                                        <p:cTn id="47" dur="500"/>
                                        <p:tgtEl>
                                          <p:spTgt spid="91"/>
                                        </p:tgtEl>
                                      </p:cBhvr>
                                    </p:animEffect>
                                  </p:childTnLst>
                                </p:cTn>
                              </p:par>
                            </p:childTnLst>
                          </p:cTn>
                        </p:par>
                        <p:par>
                          <p:cTn id="48" fill="hold">
                            <p:stCondLst>
                              <p:cond delay="500"/>
                            </p:stCondLst>
                            <p:childTnLst>
                              <p:par>
                                <p:cTn id="49" presetID="22" presetClass="entr" presetSubtype="8" fill="hold" nodeType="afterEffect">
                                  <p:stCondLst>
                                    <p:cond delay="0"/>
                                  </p:stCondLst>
                                  <p:childTnLst>
                                    <p:set>
                                      <p:cBhvr>
                                        <p:cTn id="50" dur="1" fill="hold">
                                          <p:stCondLst>
                                            <p:cond delay="0"/>
                                          </p:stCondLst>
                                        </p:cTn>
                                        <p:tgtEl>
                                          <p:spTgt spid="102"/>
                                        </p:tgtEl>
                                        <p:attrNameLst>
                                          <p:attrName>style.visibility</p:attrName>
                                        </p:attrNameLst>
                                      </p:cBhvr>
                                      <p:to>
                                        <p:strVal val="visible"/>
                                      </p:to>
                                    </p:set>
                                    <p:animEffect transition="in" filter="wipe(left)">
                                      <p:cBhvr>
                                        <p:cTn id="51" dur="500"/>
                                        <p:tgtEl>
                                          <p:spTgt spid="102"/>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94"/>
                                        </p:tgtEl>
                                        <p:attrNameLst>
                                          <p:attrName>style.visibility</p:attrName>
                                        </p:attrNameLst>
                                      </p:cBhvr>
                                      <p:to>
                                        <p:strVal val="visible"/>
                                      </p:to>
                                    </p:set>
                                    <p:anim calcmode="lin" valueType="num">
                                      <p:cBhvr>
                                        <p:cTn id="56" dur="500" fill="hold"/>
                                        <p:tgtEl>
                                          <p:spTgt spid="94"/>
                                        </p:tgtEl>
                                        <p:attrNameLst>
                                          <p:attrName>ppt_w</p:attrName>
                                        </p:attrNameLst>
                                      </p:cBhvr>
                                      <p:tavLst>
                                        <p:tav tm="0">
                                          <p:val>
                                            <p:fltVal val="0"/>
                                          </p:val>
                                        </p:tav>
                                        <p:tav tm="100000">
                                          <p:val>
                                            <p:strVal val="#ppt_w"/>
                                          </p:val>
                                        </p:tav>
                                      </p:tavLst>
                                    </p:anim>
                                    <p:anim calcmode="lin" valueType="num">
                                      <p:cBhvr>
                                        <p:cTn id="57" dur="500" fill="hold"/>
                                        <p:tgtEl>
                                          <p:spTgt spid="94"/>
                                        </p:tgtEl>
                                        <p:attrNameLst>
                                          <p:attrName>ppt_h</p:attrName>
                                        </p:attrNameLst>
                                      </p:cBhvr>
                                      <p:tavLst>
                                        <p:tav tm="0">
                                          <p:val>
                                            <p:fltVal val="0"/>
                                          </p:val>
                                        </p:tav>
                                        <p:tav tm="100000">
                                          <p:val>
                                            <p:strVal val="#ppt_h"/>
                                          </p:val>
                                        </p:tav>
                                      </p:tavLst>
                                    </p:anim>
                                    <p:animEffect transition="in" filter="fade">
                                      <p:cBhvr>
                                        <p:cTn id="58" dur="500"/>
                                        <p:tgtEl>
                                          <p:spTgt spid="94"/>
                                        </p:tgtEl>
                                      </p:cBhvr>
                                    </p:animEffect>
                                  </p:childTnLst>
                                </p:cTn>
                              </p:par>
                            </p:childTnLst>
                          </p:cTn>
                        </p:par>
                        <p:par>
                          <p:cTn id="59" fill="hold">
                            <p:stCondLst>
                              <p:cond delay="500"/>
                            </p:stCondLst>
                            <p:childTnLst>
                              <p:par>
                                <p:cTn id="60" presetID="22" presetClass="entr" presetSubtype="8" fill="hold" nodeType="afterEffect">
                                  <p:stCondLst>
                                    <p:cond delay="0"/>
                                  </p:stCondLst>
                                  <p:childTnLst>
                                    <p:set>
                                      <p:cBhvr>
                                        <p:cTn id="61" dur="1" fill="hold">
                                          <p:stCondLst>
                                            <p:cond delay="0"/>
                                          </p:stCondLst>
                                        </p:cTn>
                                        <p:tgtEl>
                                          <p:spTgt spid="105"/>
                                        </p:tgtEl>
                                        <p:attrNameLst>
                                          <p:attrName>style.visibility</p:attrName>
                                        </p:attrNameLst>
                                      </p:cBhvr>
                                      <p:to>
                                        <p:strVal val="visible"/>
                                      </p:to>
                                    </p:set>
                                    <p:animEffect transition="in" filter="wipe(left)">
                                      <p:cBhvr>
                                        <p:cTn id="62" dur="500"/>
                                        <p:tgtEl>
                                          <p:spTgt spid="105"/>
                                        </p:tgtEl>
                                      </p:cBhvr>
                                    </p:animEffect>
                                  </p:childTnLst>
                                </p:cTn>
                              </p:par>
                            </p:childTnLst>
                          </p:cTn>
                        </p:par>
                      </p:childTnLst>
                    </p:cTn>
                  </p:par>
                  <p:par>
                    <p:cTn id="63" fill="hold">
                      <p:stCondLst>
                        <p:cond delay="indefinite"/>
                      </p:stCondLst>
                      <p:childTnLst>
                        <p:par>
                          <p:cTn id="64" fill="hold">
                            <p:stCondLst>
                              <p:cond delay="0"/>
                            </p:stCondLst>
                            <p:childTnLst>
                              <p:par>
                                <p:cTn id="65" presetID="53" presetClass="entr" presetSubtype="16" fill="hold" grpId="0" nodeType="clickEffect">
                                  <p:stCondLst>
                                    <p:cond delay="0"/>
                                  </p:stCondLst>
                                  <p:childTnLst>
                                    <p:set>
                                      <p:cBhvr>
                                        <p:cTn id="66" dur="1" fill="hold">
                                          <p:stCondLst>
                                            <p:cond delay="0"/>
                                          </p:stCondLst>
                                        </p:cTn>
                                        <p:tgtEl>
                                          <p:spTgt spid="95"/>
                                        </p:tgtEl>
                                        <p:attrNameLst>
                                          <p:attrName>style.visibility</p:attrName>
                                        </p:attrNameLst>
                                      </p:cBhvr>
                                      <p:to>
                                        <p:strVal val="visible"/>
                                      </p:to>
                                    </p:set>
                                    <p:anim calcmode="lin" valueType="num">
                                      <p:cBhvr>
                                        <p:cTn id="67" dur="500" fill="hold"/>
                                        <p:tgtEl>
                                          <p:spTgt spid="95"/>
                                        </p:tgtEl>
                                        <p:attrNameLst>
                                          <p:attrName>ppt_w</p:attrName>
                                        </p:attrNameLst>
                                      </p:cBhvr>
                                      <p:tavLst>
                                        <p:tav tm="0">
                                          <p:val>
                                            <p:fltVal val="0"/>
                                          </p:val>
                                        </p:tav>
                                        <p:tav tm="100000">
                                          <p:val>
                                            <p:strVal val="#ppt_w"/>
                                          </p:val>
                                        </p:tav>
                                      </p:tavLst>
                                    </p:anim>
                                    <p:anim calcmode="lin" valueType="num">
                                      <p:cBhvr>
                                        <p:cTn id="68" dur="500" fill="hold"/>
                                        <p:tgtEl>
                                          <p:spTgt spid="95"/>
                                        </p:tgtEl>
                                        <p:attrNameLst>
                                          <p:attrName>ppt_h</p:attrName>
                                        </p:attrNameLst>
                                      </p:cBhvr>
                                      <p:tavLst>
                                        <p:tav tm="0">
                                          <p:val>
                                            <p:fltVal val="0"/>
                                          </p:val>
                                        </p:tav>
                                        <p:tav tm="100000">
                                          <p:val>
                                            <p:strVal val="#ppt_h"/>
                                          </p:val>
                                        </p:tav>
                                      </p:tavLst>
                                    </p:anim>
                                    <p:animEffect transition="in" filter="fade">
                                      <p:cBhvr>
                                        <p:cTn id="69" dur="500"/>
                                        <p:tgtEl>
                                          <p:spTgt spid="95"/>
                                        </p:tgtEl>
                                      </p:cBhvr>
                                    </p:animEffect>
                                  </p:childTnLst>
                                </p:cTn>
                              </p:par>
                            </p:childTnLst>
                          </p:cTn>
                        </p:par>
                        <p:par>
                          <p:cTn id="70" fill="hold">
                            <p:stCondLst>
                              <p:cond delay="500"/>
                            </p:stCondLst>
                            <p:childTnLst>
                              <p:par>
                                <p:cTn id="71" presetID="22" presetClass="entr" presetSubtype="8" fill="hold" nodeType="afterEffect">
                                  <p:stCondLst>
                                    <p:cond delay="0"/>
                                  </p:stCondLst>
                                  <p:childTnLst>
                                    <p:set>
                                      <p:cBhvr>
                                        <p:cTn id="72" dur="1" fill="hold">
                                          <p:stCondLst>
                                            <p:cond delay="0"/>
                                          </p:stCondLst>
                                        </p:cTn>
                                        <p:tgtEl>
                                          <p:spTgt spid="108"/>
                                        </p:tgtEl>
                                        <p:attrNameLst>
                                          <p:attrName>style.visibility</p:attrName>
                                        </p:attrNameLst>
                                      </p:cBhvr>
                                      <p:to>
                                        <p:strVal val="visible"/>
                                      </p:to>
                                    </p:set>
                                    <p:animEffect transition="in" filter="wipe(left)">
                                      <p:cBhvr>
                                        <p:cTn id="73"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P spid="95" grpId="0" animBg="1"/>
      <p:bldP spid="229" grpId="0"/>
      <p:bldP spid="2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5" name="文本框 14"/>
          <p:cNvSpPr txBox="1"/>
          <p:nvPr/>
        </p:nvSpPr>
        <p:spPr>
          <a:xfrm>
            <a:off x="6482642" y="2589895"/>
            <a:ext cx="3185488" cy="646331"/>
          </a:xfrm>
          <a:prstGeom prst="rect">
            <a:avLst/>
          </a:prstGeom>
          <a:noFill/>
        </p:spPr>
        <p:txBody>
          <a:bodyPr wrap="none" rtlCol="0">
            <a:spAutoFit/>
          </a:bodyPr>
          <a:lstStyle/>
          <a:p>
            <a:pPr algn="ctr"/>
            <a:r>
              <a:rPr lang="zh-CN" altLang="en-US" sz="3600" b="1" spc="300" dirty="0">
                <a:solidFill>
                  <a:srgbClr val="0070C0"/>
                </a:solidFill>
                <a:latin typeface="微软雅黑" panose="020B0503020204020204" pitchFamily="34" charset="-122"/>
                <a:ea typeface="微软雅黑" panose="020B0503020204020204" pitchFamily="34" charset="-122"/>
                <a:cs typeface="+mn-ea"/>
                <a:sym typeface="+mn-lt"/>
              </a:rPr>
              <a:t>工作不足之处</a:t>
            </a:r>
          </a:p>
        </p:txBody>
      </p:sp>
      <p:sp>
        <p:nvSpPr>
          <p:cNvPr id="16" name="原创设计师QQ69613753    _4"/>
          <p:cNvSpPr/>
          <p:nvPr/>
        </p:nvSpPr>
        <p:spPr>
          <a:xfrm>
            <a:off x="6137869" y="3690549"/>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工作努力方向</a:t>
            </a:r>
          </a:p>
        </p:txBody>
      </p:sp>
      <p:sp>
        <p:nvSpPr>
          <p:cNvPr id="17" name="矩形 16"/>
          <p:cNvSpPr/>
          <p:nvPr/>
        </p:nvSpPr>
        <p:spPr>
          <a:xfrm rot="2700000">
            <a:off x="5916213" y="379879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69613753    _4"/>
          <p:cNvSpPr/>
          <p:nvPr/>
        </p:nvSpPr>
        <p:spPr>
          <a:xfrm>
            <a:off x="7909097" y="3685079"/>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工作效率提高</a:t>
            </a:r>
          </a:p>
        </p:txBody>
      </p:sp>
      <p:sp>
        <p:nvSpPr>
          <p:cNvPr id="19" name="矩形 18"/>
          <p:cNvSpPr/>
          <p:nvPr/>
        </p:nvSpPr>
        <p:spPr>
          <a:xfrm rot="2700000">
            <a:off x="7687441" y="379332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69613753    _4"/>
          <p:cNvSpPr/>
          <p:nvPr/>
        </p:nvSpPr>
        <p:spPr>
          <a:xfrm>
            <a:off x="9711857" y="3680751"/>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团队努力方向</a:t>
            </a:r>
          </a:p>
        </p:txBody>
      </p:sp>
      <p:sp>
        <p:nvSpPr>
          <p:cNvPr id="21" name="矩形 20"/>
          <p:cNvSpPr/>
          <p:nvPr/>
        </p:nvSpPr>
        <p:spPr>
          <a:xfrm rot="2700000">
            <a:off x="9490201" y="3788992"/>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原创设计师QQ69613753    _4"/>
          <p:cNvSpPr/>
          <p:nvPr/>
        </p:nvSpPr>
        <p:spPr>
          <a:xfrm>
            <a:off x="5800968" y="4187046"/>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扩展市场策略</a:t>
            </a:r>
          </a:p>
        </p:txBody>
      </p:sp>
      <p:sp>
        <p:nvSpPr>
          <p:cNvPr id="25" name="矩形 24"/>
          <p:cNvSpPr/>
          <p:nvPr/>
        </p:nvSpPr>
        <p:spPr>
          <a:xfrm rot="2700000">
            <a:off x="5579312" y="429528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360820" y="-30914"/>
            <a:ext cx="6888914" cy="6888914"/>
          </a:xfrm>
          <a:custGeom>
            <a:avLst/>
            <a:gdLst>
              <a:gd name="connsiteX0" fmla="*/ 3444457 w 6888914"/>
              <a:gd name="connsiteY0" fmla="*/ 0 h 6888914"/>
              <a:gd name="connsiteX1" fmla="*/ 6888914 w 6888914"/>
              <a:gd name="connsiteY1" fmla="*/ 3444457 h 6888914"/>
              <a:gd name="connsiteX2" fmla="*/ 3444457 w 6888914"/>
              <a:gd name="connsiteY2" fmla="*/ 6888914 h 6888914"/>
              <a:gd name="connsiteX3" fmla="*/ 0 w 6888914"/>
              <a:gd name="connsiteY3" fmla="*/ 3444457 h 6888914"/>
              <a:gd name="connsiteX4" fmla="*/ 3444457 w 6888914"/>
              <a:gd name="connsiteY4" fmla="*/ 0 h 688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8914" h="6888914">
                <a:moveTo>
                  <a:pt x="3444457" y="0"/>
                </a:moveTo>
                <a:lnTo>
                  <a:pt x="6888914" y="3444457"/>
                </a:lnTo>
                <a:lnTo>
                  <a:pt x="3444457" y="6888914"/>
                </a:lnTo>
                <a:lnTo>
                  <a:pt x="0" y="3444457"/>
                </a:lnTo>
                <a:lnTo>
                  <a:pt x="3444457"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700000">
            <a:off x="1356615" y="1457796"/>
            <a:ext cx="3911494" cy="3911494"/>
          </a:xfrm>
          <a:prstGeom prst="rect">
            <a:avLst/>
          </a:prstGeom>
          <a:solidFill>
            <a:srgbClr val="0070C0">
              <a:alpha val="44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66856" y="2090104"/>
            <a:ext cx="2542684" cy="2646878"/>
          </a:xfrm>
          <a:prstGeom prst="rect">
            <a:avLst/>
          </a:prstGeom>
          <a:noFill/>
        </p:spPr>
        <p:txBody>
          <a:bodyPr wrap="none" rtlCol="0">
            <a:spAutoFit/>
          </a:bodyPr>
          <a:lstStyle/>
          <a:p>
            <a:r>
              <a:rPr lang="en-US" altLang="zh-CN" sz="16600" spc="600" dirty="0" smtClean="0">
                <a:solidFill>
                  <a:schemeClr val="bg1"/>
                </a:solidFill>
                <a:effectLst>
                  <a:outerShdw blurRad="50800" dist="38100" dir="2700000" algn="tl" rotWithShape="0">
                    <a:prstClr val="black">
                      <a:alpha val="58000"/>
                    </a:prstClr>
                  </a:outerShdw>
                </a:effectLst>
                <a:latin typeface="Impact" panose="020B0806030902050204" pitchFamily="34" charset="0"/>
              </a:rPr>
              <a:t>04</a:t>
            </a:r>
            <a:endParaRPr lang="zh-CN" altLang="en-US" sz="16600" spc="600" dirty="0">
              <a:solidFill>
                <a:schemeClr val="bg1"/>
              </a:solidFill>
              <a:effectLst>
                <a:outerShdw blurRad="50800" dist="38100" dir="2700000" algn="tl" rotWithShape="0">
                  <a:prstClr val="black">
                    <a:alpha val="58000"/>
                  </a:prstClr>
                </a:outerShdw>
              </a:effectLst>
              <a:latin typeface="Impact" panose="020B0806030902050204" pitchFamily="34" charset="0"/>
            </a:endParaRPr>
          </a:p>
        </p:txBody>
      </p:sp>
      <p:cxnSp>
        <p:nvCxnSpPr>
          <p:cNvPr id="31" name="直接连接符 30"/>
          <p:cNvCxnSpPr/>
          <p:nvPr/>
        </p:nvCxnSpPr>
        <p:spPr>
          <a:xfrm>
            <a:off x="6078206" y="3410857"/>
            <a:ext cx="611379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120272358"/>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vertical)">
                                          <p:cBhvr>
                                            <p:cTn id="16" dur="750"/>
                                            <p:tgtEl>
                                              <p:spTgt spid="30"/>
                                            </p:tgtEl>
                                          </p:cBhvr>
                                        </p:animEffect>
                                      </p:childTnLst>
                                    </p:cTn>
                                  </p:par>
                                </p:childTnLst>
                              </p:cTn>
                            </p:par>
                            <p:par>
                              <p:cTn id="17" fill="hold">
                                <p:stCondLst>
                                  <p:cond delay="2250"/>
                                </p:stCondLst>
                                <p:childTnLst>
                                  <p:par>
                                    <p:cTn id="18" presetID="2" presetClass="entr" presetSubtype="2" fill="hold" grpId="0" nodeType="after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750"/>
                                            <p:tgtEl>
                                              <p:spTgt spid="31"/>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4" grpId="0"/>
          <p:bldP spid="25" grpId="0" animBg="1"/>
          <p:bldP spid="28" grpId="0" animBg="1"/>
          <p:bldP spid="29" grpId="0" animBg="1"/>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vertical)">
                                          <p:cBhvr>
                                            <p:cTn id="16" dur="750"/>
                                            <p:tgtEl>
                                              <p:spTgt spid="30"/>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1+#ppt_w/2"/>
                                              </p:val>
                                            </p:tav>
                                            <p:tav tm="100000">
                                              <p:val>
                                                <p:strVal val="#ppt_x"/>
                                              </p:val>
                                            </p:tav>
                                          </p:tavLst>
                                        </p:anim>
                                        <p:anim calcmode="lin" valueType="num">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750"/>
                                            <p:tgtEl>
                                              <p:spTgt spid="31"/>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4" grpId="0"/>
          <p:bldP spid="25" grpId="0" animBg="1"/>
          <p:bldP spid="28" grpId="0" animBg="1"/>
          <p:bldP spid="29" grpId="0" animBg="1"/>
          <p:bldP spid="30"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图片 4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0" name="矩形 29"/>
          <p:cNvSpPr/>
          <p:nvPr/>
        </p:nvSpPr>
        <p:spPr>
          <a:xfrm>
            <a:off x="1213539" y="5217933"/>
            <a:ext cx="3338742" cy="954107"/>
          </a:xfrm>
          <a:prstGeom prst="rect">
            <a:avLst/>
          </a:prstGeom>
        </p:spPr>
        <p:txBody>
          <a:bodyPr wrap="square">
            <a:spAutoFit/>
          </a:bodyPr>
          <a:lstStyle/>
          <a:p>
            <a:r>
              <a:rPr lang="zh-CN" altLang="en-US" sz="1400" dirty="0" smtClean="0">
                <a:solidFill>
                  <a:schemeClr val="accent4"/>
                </a:solidFill>
                <a:latin typeface="微软雅黑 Light" panose="020B0502040204020203" pitchFamily="34" charset="-122"/>
                <a:ea typeface="微软雅黑 Light" panose="020B0502040204020203" pitchFamily="34" charset="-122"/>
              </a:rPr>
              <a:t>私人</a:t>
            </a:r>
            <a:r>
              <a:rPr lang="zh-CN" altLang="en-US" sz="1400" dirty="0">
                <a:solidFill>
                  <a:schemeClr val="accent4"/>
                </a:solidFill>
                <a:latin typeface="微软雅黑 Light" panose="020B0502040204020203" pitchFamily="34" charset="-122"/>
                <a:ea typeface="微软雅黑 Light" panose="020B0502040204020203" pitchFamily="34" charset="-122"/>
              </a:rPr>
              <a:t>教练的服务意识没有改变和提高，经常会发现会员在健身区域内穿拖鞋，皮鞋，高跟鞋</a:t>
            </a:r>
            <a:r>
              <a:rPr lang="zh-CN" altLang="en-US" sz="1400" dirty="0" smtClean="0">
                <a:solidFill>
                  <a:schemeClr val="accent4"/>
                </a:solidFill>
                <a:latin typeface="微软雅黑 Light" panose="020B0502040204020203" pitchFamily="34" charset="-122"/>
                <a:ea typeface="微软雅黑 Light" panose="020B0502040204020203" pitchFamily="34" charset="-122"/>
              </a:rPr>
              <a:t>，但</a:t>
            </a:r>
            <a:r>
              <a:rPr lang="zh-CN" altLang="en-US" sz="1400" dirty="0">
                <a:solidFill>
                  <a:schemeClr val="accent4"/>
                </a:solidFill>
                <a:latin typeface="微软雅黑 Light" panose="020B0502040204020203" pitchFamily="34" charset="-122"/>
                <a:ea typeface="微软雅黑 Light" panose="020B0502040204020203" pitchFamily="34" charset="-122"/>
              </a:rPr>
              <a:t>很少或者说基本没有发现当值教练劝阻和引导。</a:t>
            </a:r>
            <a:endParaRPr lang="zh-CN" altLang="en-US" sz="1400" dirty="0">
              <a:solidFill>
                <a:schemeClr val="accent4"/>
              </a:solidFill>
            </a:endParaRPr>
          </a:p>
        </p:txBody>
      </p:sp>
      <p:sp>
        <p:nvSpPr>
          <p:cNvPr id="31" name="矩形 30"/>
          <p:cNvSpPr/>
          <p:nvPr/>
        </p:nvSpPr>
        <p:spPr>
          <a:xfrm>
            <a:off x="6018533" y="5217933"/>
            <a:ext cx="3138359" cy="954107"/>
          </a:xfrm>
          <a:prstGeom prst="rect">
            <a:avLst/>
          </a:prstGeom>
        </p:spPr>
        <p:txBody>
          <a:bodyPr wrap="square">
            <a:spAutoFit/>
          </a:bodyPr>
          <a:lstStyle/>
          <a:p>
            <a:r>
              <a:rPr lang="zh-CN" altLang="en-US" sz="1400" dirty="0">
                <a:solidFill>
                  <a:schemeClr val="accent4"/>
                </a:solidFill>
                <a:latin typeface="微软雅黑 Light" panose="020B0502040204020203" pitchFamily="34" charset="-122"/>
                <a:ea typeface="微软雅黑 Light" panose="020B0502040204020203" pitchFamily="34" charset="-122"/>
              </a:rPr>
              <a:t>教练的非正常流失情况比较普遍，原因有的是教练对俱乐部的管理不适应，还有就是健身部本部门管理的原因，也有部门主管根据个人喜好的原因。</a:t>
            </a:r>
            <a:endParaRPr lang="zh-CN" altLang="en-US" sz="1400" dirty="0">
              <a:solidFill>
                <a:schemeClr val="accent4"/>
              </a:solidFill>
            </a:endParaRPr>
          </a:p>
        </p:txBody>
      </p:sp>
      <p:sp>
        <p:nvSpPr>
          <p:cNvPr id="32" name="矩形 31"/>
          <p:cNvSpPr/>
          <p:nvPr/>
        </p:nvSpPr>
        <p:spPr>
          <a:xfrm>
            <a:off x="3306177" y="3801107"/>
            <a:ext cx="3460278" cy="954107"/>
          </a:xfrm>
          <a:prstGeom prst="rect">
            <a:avLst/>
          </a:prstGeom>
        </p:spPr>
        <p:txBody>
          <a:bodyPr wrap="square">
            <a:spAutoFit/>
          </a:bodyPr>
          <a:lstStyle/>
          <a:p>
            <a:r>
              <a:rPr lang="zh-CN" altLang="en-US" sz="1400" dirty="0">
                <a:solidFill>
                  <a:schemeClr val="accent4"/>
                </a:solidFill>
                <a:latin typeface="微软雅黑 Light" panose="020B0502040204020203" pitchFamily="34" charset="-122"/>
                <a:ea typeface="微软雅黑 Light" panose="020B0502040204020203" pitchFamily="34" charset="-122"/>
              </a:rPr>
              <a:t>基础工作和服务没有达到俱乐部的要求，也无法令人满意，这表现在工作流程执行不到位，布置的工作完成不到位。对会员的健身专业指导和服务没有责任感。</a:t>
            </a:r>
            <a:endParaRPr lang="zh-CN" altLang="en-US" sz="1400" dirty="0">
              <a:solidFill>
                <a:schemeClr val="accent4"/>
              </a:solidFill>
            </a:endParaRPr>
          </a:p>
        </p:txBody>
      </p:sp>
      <p:sp>
        <p:nvSpPr>
          <p:cNvPr id="33" name="矩形 32"/>
          <p:cNvSpPr/>
          <p:nvPr/>
        </p:nvSpPr>
        <p:spPr>
          <a:xfrm>
            <a:off x="8066797" y="3718915"/>
            <a:ext cx="3471088" cy="954107"/>
          </a:xfrm>
          <a:prstGeom prst="rect">
            <a:avLst/>
          </a:prstGeom>
        </p:spPr>
        <p:txBody>
          <a:bodyPr wrap="square">
            <a:spAutoFit/>
          </a:bodyPr>
          <a:lstStyle/>
          <a:p>
            <a:r>
              <a:rPr lang="zh-CN" altLang="en-US" sz="1400" dirty="0">
                <a:solidFill>
                  <a:schemeClr val="accent4"/>
                </a:solidFill>
                <a:latin typeface="微软雅黑 Light" panose="020B0502040204020203" pitchFamily="34" charset="-122"/>
                <a:ea typeface="微软雅黑 Light" panose="020B0502040204020203" pitchFamily="34" charset="-122"/>
              </a:rPr>
              <a:t>销售大多依赖政策，根据统计今年三月到现在</a:t>
            </a:r>
            <a:r>
              <a:rPr lang="en-US" altLang="zh-CN" sz="1400" dirty="0">
                <a:solidFill>
                  <a:schemeClr val="accent4"/>
                </a:solidFill>
                <a:latin typeface="微软雅黑 Light" panose="020B0502040204020203" pitchFamily="34" charset="-122"/>
                <a:ea typeface="微软雅黑 Light" panose="020B0502040204020203" pitchFamily="34" charset="-122"/>
              </a:rPr>
              <a:t>8000</a:t>
            </a:r>
            <a:r>
              <a:rPr lang="zh-CN" altLang="en-US" sz="1400" dirty="0">
                <a:solidFill>
                  <a:schemeClr val="accent4"/>
                </a:solidFill>
                <a:latin typeface="微软雅黑 Light" panose="020B0502040204020203" pitchFamily="34" charset="-122"/>
                <a:ea typeface="微软雅黑 Light" panose="020B0502040204020203" pitchFamily="34" charset="-122"/>
              </a:rPr>
              <a:t>元以上的课时销售</a:t>
            </a:r>
            <a:r>
              <a:rPr lang="en-US" altLang="zh-CN" sz="1400" dirty="0">
                <a:solidFill>
                  <a:schemeClr val="accent4"/>
                </a:solidFill>
                <a:latin typeface="微软雅黑 Light" panose="020B0502040204020203" pitchFamily="34" charset="-122"/>
                <a:ea typeface="微软雅黑 Light" panose="020B0502040204020203" pitchFamily="34" charset="-122"/>
              </a:rPr>
              <a:t>80%</a:t>
            </a:r>
            <a:r>
              <a:rPr lang="zh-CN" altLang="en-US" sz="1400" dirty="0">
                <a:solidFill>
                  <a:schemeClr val="accent4"/>
                </a:solidFill>
                <a:latin typeface="微软雅黑 Light" panose="020B0502040204020203" pitchFamily="34" charset="-122"/>
                <a:ea typeface="微软雅黑 Light" panose="020B0502040204020203" pitchFamily="34" charset="-122"/>
              </a:rPr>
              <a:t>都有赠卡的情况发生，赠卡从季卡到两年卡不等，这间接的造成了一线销售部门</a:t>
            </a:r>
            <a:r>
              <a:rPr lang="zh-CN" altLang="en-US" sz="1400" dirty="0" smtClean="0">
                <a:solidFill>
                  <a:schemeClr val="accent4"/>
                </a:solidFill>
                <a:latin typeface="微软雅黑 Light" panose="020B0502040204020203" pitchFamily="34" charset="-122"/>
                <a:ea typeface="微软雅黑 Light" panose="020B0502040204020203" pitchFamily="34" charset="-122"/>
              </a:rPr>
              <a:t>障碍。</a:t>
            </a:r>
            <a:endParaRPr lang="zh-CN" altLang="en-US" sz="1400" dirty="0">
              <a:solidFill>
                <a:schemeClr val="accent4"/>
              </a:solidFill>
            </a:endParaRPr>
          </a:p>
        </p:txBody>
      </p:sp>
      <p:grpSp>
        <p:nvGrpSpPr>
          <p:cNvPr id="6" name="组合 5"/>
          <p:cNvGrpSpPr/>
          <p:nvPr/>
        </p:nvGrpSpPr>
        <p:grpSpPr>
          <a:xfrm>
            <a:off x="1092200" y="4709499"/>
            <a:ext cx="10007600" cy="412978"/>
            <a:chOff x="1092200" y="4709499"/>
            <a:chExt cx="10007600" cy="412978"/>
          </a:xfrm>
        </p:grpSpPr>
        <p:sp>
          <p:nvSpPr>
            <p:cNvPr id="25" name="圆角矩形 24"/>
            <p:cNvSpPr/>
            <p:nvPr/>
          </p:nvSpPr>
          <p:spPr>
            <a:xfrm>
              <a:off x="1092200" y="4804955"/>
              <a:ext cx="10007600" cy="200297"/>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2457745" y="4709499"/>
              <a:ext cx="412978" cy="412978"/>
              <a:chOff x="2303417" y="4946807"/>
              <a:chExt cx="412978" cy="412978"/>
            </a:xfrm>
          </p:grpSpPr>
          <p:sp>
            <p:nvSpPr>
              <p:cNvPr id="26" name="椭圆 25"/>
              <p:cNvSpPr/>
              <p:nvPr/>
            </p:nvSpPr>
            <p:spPr>
              <a:xfrm>
                <a:off x="2303417" y="4946807"/>
                <a:ext cx="412978" cy="412978"/>
              </a:xfrm>
              <a:prstGeom prst="ellipse">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2373490" y="4968630"/>
                <a:ext cx="272832" cy="369332"/>
              </a:xfrm>
              <a:prstGeom prst="rect">
                <a:avLst/>
              </a:prstGeom>
              <a:noFill/>
            </p:spPr>
            <p:txBody>
              <a:bodyPr wrap="none" rtlCol="0">
                <a:spAutoFit/>
              </a:bodyPr>
              <a:lstStyle/>
              <a:p>
                <a:r>
                  <a:rPr lang="en-US" altLang="zh-CN" dirty="0" smtClean="0">
                    <a:solidFill>
                      <a:schemeClr val="accent4"/>
                    </a:solidFill>
                    <a:latin typeface="Impact" panose="020B0806030902050204" pitchFamily="34" charset="0"/>
                  </a:rPr>
                  <a:t>1</a:t>
                </a:r>
                <a:endParaRPr lang="zh-CN" altLang="en-US" dirty="0">
                  <a:solidFill>
                    <a:schemeClr val="accent4"/>
                  </a:solidFill>
                  <a:latin typeface="Impact" panose="020B0806030902050204" pitchFamily="34" charset="0"/>
                </a:endParaRPr>
              </a:p>
            </p:txBody>
          </p:sp>
        </p:grpSp>
        <p:grpSp>
          <p:nvGrpSpPr>
            <p:cNvPr id="41" name="组合 40"/>
            <p:cNvGrpSpPr/>
            <p:nvPr/>
          </p:nvGrpSpPr>
          <p:grpSpPr>
            <a:xfrm>
              <a:off x="4745589" y="4709499"/>
              <a:ext cx="412978" cy="412978"/>
              <a:chOff x="4132229" y="4946807"/>
              <a:chExt cx="412978" cy="412978"/>
            </a:xfrm>
          </p:grpSpPr>
          <p:sp>
            <p:nvSpPr>
              <p:cNvPr id="27" name="椭圆 26"/>
              <p:cNvSpPr/>
              <p:nvPr/>
            </p:nvSpPr>
            <p:spPr>
              <a:xfrm>
                <a:off x="4132229" y="4946807"/>
                <a:ext cx="412978" cy="412978"/>
              </a:xfrm>
              <a:prstGeom prst="ellipse">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4188677" y="4968630"/>
                <a:ext cx="300082" cy="369332"/>
              </a:xfrm>
              <a:prstGeom prst="rect">
                <a:avLst/>
              </a:prstGeom>
              <a:noFill/>
            </p:spPr>
            <p:txBody>
              <a:bodyPr wrap="none" rtlCol="0">
                <a:spAutoFit/>
              </a:bodyPr>
              <a:lstStyle/>
              <a:p>
                <a:r>
                  <a:rPr lang="en-US" altLang="zh-CN" dirty="0" smtClean="0">
                    <a:solidFill>
                      <a:schemeClr val="accent4"/>
                    </a:solidFill>
                    <a:latin typeface="Impact" panose="020B0806030902050204" pitchFamily="34" charset="0"/>
                  </a:rPr>
                  <a:t>2</a:t>
                </a:r>
                <a:endParaRPr lang="zh-CN" altLang="en-US" dirty="0">
                  <a:solidFill>
                    <a:schemeClr val="accent4"/>
                  </a:solidFill>
                  <a:latin typeface="Impact" panose="020B0806030902050204" pitchFamily="34" charset="0"/>
                </a:endParaRPr>
              </a:p>
            </p:txBody>
          </p:sp>
        </p:grpSp>
        <p:grpSp>
          <p:nvGrpSpPr>
            <p:cNvPr id="40" name="组合 39"/>
            <p:cNvGrpSpPr/>
            <p:nvPr/>
          </p:nvGrpSpPr>
          <p:grpSpPr>
            <a:xfrm>
              <a:off x="7033433" y="4709499"/>
              <a:ext cx="412978" cy="412978"/>
              <a:chOff x="6563142" y="4946807"/>
              <a:chExt cx="412978" cy="412978"/>
            </a:xfrm>
          </p:grpSpPr>
          <p:sp>
            <p:nvSpPr>
              <p:cNvPr id="28" name="椭圆 27"/>
              <p:cNvSpPr/>
              <p:nvPr/>
            </p:nvSpPr>
            <p:spPr>
              <a:xfrm>
                <a:off x="6563142" y="4946807"/>
                <a:ext cx="412978" cy="412978"/>
              </a:xfrm>
              <a:prstGeom prst="ellipse">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6616384" y="4968630"/>
                <a:ext cx="306494" cy="369332"/>
              </a:xfrm>
              <a:prstGeom prst="rect">
                <a:avLst/>
              </a:prstGeom>
              <a:noFill/>
            </p:spPr>
            <p:txBody>
              <a:bodyPr wrap="none" rtlCol="0">
                <a:spAutoFit/>
              </a:bodyPr>
              <a:lstStyle/>
              <a:p>
                <a:r>
                  <a:rPr lang="en-US" altLang="zh-CN" dirty="0" smtClean="0">
                    <a:solidFill>
                      <a:schemeClr val="accent4"/>
                    </a:solidFill>
                    <a:latin typeface="Impact" panose="020B0806030902050204" pitchFamily="34" charset="0"/>
                  </a:rPr>
                  <a:t>3</a:t>
                </a:r>
                <a:endParaRPr lang="zh-CN" altLang="en-US" dirty="0">
                  <a:solidFill>
                    <a:schemeClr val="accent4"/>
                  </a:solidFill>
                  <a:latin typeface="Impact" panose="020B0806030902050204" pitchFamily="34" charset="0"/>
                </a:endParaRPr>
              </a:p>
            </p:txBody>
          </p:sp>
        </p:grpSp>
        <p:grpSp>
          <p:nvGrpSpPr>
            <p:cNvPr id="39" name="组合 38"/>
            <p:cNvGrpSpPr/>
            <p:nvPr/>
          </p:nvGrpSpPr>
          <p:grpSpPr>
            <a:xfrm>
              <a:off x="9321277" y="4709499"/>
              <a:ext cx="412978" cy="412978"/>
              <a:chOff x="9166949" y="4946807"/>
              <a:chExt cx="412978" cy="412978"/>
            </a:xfrm>
          </p:grpSpPr>
          <p:sp>
            <p:nvSpPr>
              <p:cNvPr id="29" name="椭圆 28"/>
              <p:cNvSpPr/>
              <p:nvPr/>
            </p:nvSpPr>
            <p:spPr>
              <a:xfrm>
                <a:off x="9166949" y="4946807"/>
                <a:ext cx="412978" cy="412978"/>
              </a:xfrm>
              <a:prstGeom prst="ellipse">
                <a:avLst/>
              </a:prstGeom>
              <a:solidFill>
                <a:schemeClr val="bg1"/>
              </a:solid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9220191" y="4968630"/>
                <a:ext cx="306494" cy="369332"/>
              </a:xfrm>
              <a:prstGeom prst="rect">
                <a:avLst/>
              </a:prstGeom>
              <a:noFill/>
            </p:spPr>
            <p:txBody>
              <a:bodyPr wrap="none" rtlCol="0">
                <a:spAutoFit/>
              </a:bodyPr>
              <a:lstStyle/>
              <a:p>
                <a:r>
                  <a:rPr lang="en-US" altLang="zh-CN" dirty="0" smtClean="0">
                    <a:solidFill>
                      <a:schemeClr val="accent4"/>
                    </a:solidFill>
                    <a:latin typeface="Impact" panose="020B0806030902050204" pitchFamily="34" charset="0"/>
                  </a:rPr>
                  <a:t>4</a:t>
                </a:r>
                <a:endParaRPr lang="zh-CN" altLang="en-US" dirty="0">
                  <a:solidFill>
                    <a:schemeClr val="accent4"/>
                  </a:solidFill>
                  <a:latin typeface="Impact" panose="020B0806030902050204" pitchFamily="34" charset="0"/>
                </a:endParaRPr>
              </a:p>
            </p:txBody>
          </p:sp>
        </p:grpSp>
      </p:grpSp>
      <p:grpSp>
        <p:nvGrpSpPr>
          <p:cNvPr id="5" name="组合 4"/>
          <p:cNvGrpSpPr/>
          <p:nvPr/>
        </p:nvGrpSpPr>
        <p:grpSpPr>
          <a:xfrm>
            <a:off x="1341120" y="1617617"/>
            <a:ext cx="9509760" cy="1811383"/>
            <a:chOff x="1341120" y="1617617"/>
            <a:chExt cx="9509760" cy="1811383"/>
          </a:xfrm>
        </p:grpSpPr>
        <p:grpSp>
          <p:nvGrpSpPr>
            <p:cNvPr id="2" name="组合 1"/>
            <p:cNvGrpSpPr/>
            <p:nvPr/>
          </p:nvGrpSpPr>
          <p:grpSpPr>
            <a:xfrm>
              <a:off x="1341120" y="1617617"/>
              <a:ext cx="9509760" cy="1811383"/>
              <a:chOff x="1341120" y="1617617"/>
              <a:chExt cx="9509760" cy="1811383"/>
            </a:xfrm>
          </p:grpSpPr>
          <p:sp>
            <p:nvSpPr>
              <p:cNvPr id="3" name="矩形 2"/>
              <p:cNvSpPr/>
              <p:nvPr/>
            </p:nvSpPr>
            <p:spPr>
              <a:xfrm>
                <a:off x="1545772" y="1718802"/>
                <a:ext cx="9100457" cy="1609012"/>
              </a:xfrm>
              <a:prstGeom prst="rect">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41120" y="1617617"/>
                <a:ext cx="9509760" cy="1811383"/>
              </a:xfrm>
              <a:prstGeom prst="rect">
                <a:avLst/>
              </a:pr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190"/>
              <p:cNvSpPr>
                <a:spLocks noEditPoints="1"/>
              </p:cNvSpPr>
              <p:nvPr/>
            </p:nvSpPr>
            <p:spPr bwMode="auto">
              <a:xfrm>
                <a:off x="6922455" y="2083089"/>
                <a:ext cx="559300" cy="452201"/>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40"/>
              <p:cNvSpPr>
                <a:spLocks noEditPoints="1"/>
              </p:cNvSpPr>
              <p:nvPr/>
            </p:nvSpPr>
            <p:spPr bwMode="auto">
              <a:xfrm>
                <a:off x="9166949" y="2062858"/>
                <a:ext cx="430781" cy="492663"/>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p>
            </p:txBody>
          </p:sp>
          <p:cxnSp>
            <p:nvCxnSpPr>
              <p:cNvPr id="18" name="直接连接符 17"/>
              <p:cNvCxnSpPr/>
              <p:nvPr/>
            </p:nvCxnSpPr>
            <p:spPr>
              <a:xfrm>
                <a:off x="3787140" y="2060478"/>
                <a:ext cx="0" cy="955954"/>
              </a:xfrm>
              <a:prstGeom prst="line">
                <a:avLst/>
              </a:prstGeom>
              <a:ln w="15875">
                <a:gradFill>
                  <a:gsLst>
                    <a:gs pos="100000">
                      <a:srgbClr val="EDF4FA">
                        <a:alpha val="0"/>
                      </a:srgbClr>
                    </a:gs>
                    <a:gs pos="0">
                      <a:schemeClr val="accent1">
                        <a:lumMod val="5000"/>
                        <a:lumOff val="95000"/>
                        <a:alpha val="0"/>
                      </a:schemeClr>
                    </a:gs>
                    <a:gs pos="70000">
                      <a:schemeClr val="accent4"/>
                    </a:gs>
                    <a:gs pos="3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6096000" y="2060478"/>
                <a:ext cx="0" cy="955954"/>
              </a:xfrm>
              <a:prstGeom prst="line">
                <a:avLst/>
              </a:prstGeom>
              <a:ln w="15875">
                <a:gradFill>
                  <a:gsLst>
                    <a:gs pos="100000">
                      <a:srgbClr val="EDF4FA">
                        <a:alpha val="0"/>
                      </a:srgbClr>
                    </a:gs>
                    <a:gs pos="0">
                      <a:schemeClr val="accent1">
                        <a:lumMod val="5000"/>
                        <a:lumOff val="95000"/>
                        <a:alpha val="0"/>
                      </a:schemeClr>
                    </a:gs>
                    <a:gs pos="70000">
                      <a:schemeClr val="accent4"/>
                    </a:gs>
                    <a:gs pos="3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367712" y="2060478"/>
                <a:ext cx="0" cy="955954"/>
              </a:xfrm>
              <a:prstGeom prst="line">
                <a:avLst/>
              </a:prstGeom>
              <a:ln w="15875">
                <a:gradFill>
                  <a:gsLst>
                    <a:gs pos="100000">
                      <a:srgbClr val="EDF4FA">
                        <a:alpha val="0"/>
                      </a:srgbClr>
                    </a:gs>
                    <a:gs pos="0">
                      <a:schemeClr val="accent1">
                        <a:lumMod val="5000"/>
                        <a:lumOff val="95000"/>
                        <a:alpha val="0"/>
                      </a:schemeClr>
                    </a:gs>
                    <a:gs pos="70000">
                      <a:schemeClr val="accent4"/>
                    </a:gs>
                    <a:gs pos="30000">
                      <a:schemeClr val="accent4"/>
                    </a:gs>
                  </a:gsLst>
                  <a:lin ang="5400000" scaled="1"/>
                </a:gra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329745" y="2659085"/>
                <a:ext cx="1107996" cy="369332"/>
              </a:xfrm>
              <a:prstGeom prst="rect">
                <a:avLst/>
              </a:prstGeom>
              <a:noFill/>
            </p:spPr>
            <p:txBody>
              <a:bodyPr wrap="none" rtlCol="0">
                <a:spAutoFit/>
              </a:bodyPr>
              <a:lstStyle/>
              <a:p>
                <a:r>
                  <a:rPr lang="zh-CN" altLang="en-US" dirty="0">
                    <a:solidFill>
                      <a:schemeClr val="accent4"/>
                    </a:solidFill>
                    <a:latin typeface="微软雅黑 Light" panose="020B0502040204020203" pitchFamily="34" charset="-122"/>
                    <a:ea typeface="微软雅黑 Light" panose="020B0502040204020203" pitchFamily="34" charset="-122"/>
                  </a:rPr>
                  <a:t>服务意识</a:t>
                </a:r>
              </a:p>
            </p:txBody>
          </p:sp>
          <p:sp>
            <p:nvSpPr>
              <p:cNvPr id="22" name="文本框 21"/>
              <p:cNvSpPr txBox="1"/>
              <p:nvPr/>
            </p:nvSpPr>
            <p:spPr>
              <a:xfrm>
                <a:off x="4545207" y="2659085"/>
                <a:ext cx="1107996" cy="369332"/>
              </a:xfrm>
              <a:prstGeom prst="rect">
                <a:avLst/>
              </a:prstGeom>
              <a:noFill/>
            </p:spPr>
            <p:txBody>
              <a:bodyPr wrap="none" rtlCol="0">
                <a:spAutoFit/>
              </a:bodyPr>
              <a:lstStyle/>
              <a:p>
                <a:r>
                  <a:rPr lang="zh-CN" altLang="en-US" dirty="0">
                    <a:solidFill>
                      <a:schemeClr val="accent4"/>
                    </a:solidFill>
                    <a:latin typeface="微软雅黑 Light" panose="020B0502040204020203" pitchFamily="34" charset="-122"/>
                    <a:ea typeface="微软雅黑 Light" panose="020B0502040204020203" pitchFamily="34" charset="-122"/>
                  </a:rPr>
                  <a:t>基础工作</a:t>
                </a:r>
              </a:p>
            </p:txBody>
          </p:sp>
          <p:sp>
            <p:nvSpPr>
              <p:cNvPr id="23" name="文本框 22"/>
              <p:cNvSpPr txBox="1"/>
              <p:nvPr/>
            </p:nvSpPr>
            <p:spPr>
              <a:xfrm>
                <a:off x="6707987" y="2659085"/>
                <a:ext cx="1107996" cy="369332"/>
              </a:xfrm>
              <a:prstGeom prst="rect">
                <a:avLst/>
              </a:prstGeom>
              <a:noFill/>
            </p:spPr>
            <p:txBody>
              <a:bodyPr wrap="none" rtlCol="0">
                <a:spAutoFit/>
              </a:bodyPr>
              <a:lstStyle/>
              <a:p>
                <a:r>
                  <a:rPr lang="zh-CN" altLang="en-US" dirty="0" smtClean="0">
                    <a:solidFill>
                      <a:schemeClr val="accent4"/>
                    </a:solidFill>
                    <a:latin typeface="微软雅黑 Light" panose="020B0502040204020203" pitchFamily="34" charset="-122"/>
                    <a:ea typeface="微软雅黑 Light" panose="020B0502040204020203" pitchFamily="34" charset="-122"/>
                  </a:rPr>
                  <a:t>客户流失</a:t>
                </a:r>
                <a:endParaRPr lang="zh-CN" altLang="en-US" dirty="0">
                  <a:solidFill>
                    <a:schemeClr val="accent4"/>
                  </a:solidFill>
                  <a:latin typeface="微软雅黑 Light" panose="020B0502040204020203" pitchFamily="34" charset="-122"/>
                  <a:ea typeface="微软雅黑 Light" panose="020B0502040204020203" pitchFamily="34" charset="-122"/>
                </a:endParaRPr>
              </a:p>
            </p:txBody>
          </p:sp>
          <p:sp>
            <p:nvSpPr>
              <p:cNvPr id="24" name="文本框 23"/>
              <p:cNvSpPr txBox="1"/>
              <p:nvPr/>
            </p:nvSpPr>
            <p:spPr>
              <a:xfrm>
                <a:off x="8923209" y="2659085"/>
                <a:ext cx="1107996" cy="369332"/>
              </a:xfrm>
              <a:prstGeom prst="rect">
                <a:avLst/>
              </a:prstGeom>
              <a:noFill/>
            </p:spPr>
            <p:txBody>
              <a:bodyPr wrap="none" rtlCol="0">
                <a:spAutoFit/>
              </a:bodyPr>
              <a:lstStyle/>
              <a:p>
                <a:r>
                  <a:rPr lang="zh-CN" altLang="en-US" dirty="0" smtClean="0">
                    <a:solidFill>
                      <a:schemeClr val="accent4"/>
                    </a:solidFill>
                    <a:latin typeface="微软雅黑 Light" panose="020B0502040204020203" pitchFamily="34" charset="-122"/>
                    <a:ea typeface="微软雅黑 Light" panose="020B0502040204020203" pitchFamily="34" charset="-122"/>
                  </a:rPr>
                  <a:t>销售业绩</a:t>
                </a:r>
                <a:endParaRPr lang="zh-CN" altLang="en-US" dirty="0">
                  <a:solidFill>
                    <a:schemeClr val="accent4"/>
                  </a:solidFill>
                  <a:latin typeface="微软雅黑 Light" panose="020B0502040204020203" pitchFamily="34" charset="-122"/>
                  <a:ea typeface="微软雅黑 Light" panose="020B0502040204020203" pitchFamily="34" charset="-122"/>
                </a:endParaRPr>
              </a:p>
            </p:txBody>
          </p:sp>
        </p:grpSp>
        <p:pic>
          <p:nvPicPr>
            <p:cNvPr id="7" name="图片 6"/>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2559782" y="2132890"/>
              <a:ext cx="610115" cy="610115"/>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xmlns="" val="0"/>
                </a:ext>
              </a:extLst>
            </a:blip>
            <a:stretch>
              <a:fillRect/>
            </a:stretch>
          </p:blipFill>
          <p:spPr>
            <a:xfrm>
              <a:off x="4716727" y="2051820"/>
              <a:ext cx="639177" cy="639177"/>
            </a:xfrm>
            <a:prstGeom prst="rect">
              <a:avLst/>
            </a:prstGeom>
          </p:spPr>
        </p:pic>
      </p:grpSp>
      <p:sp>
        <p:nvSpPr>
          <p:cNvPr id="46" name="矩形 45"/>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工作努力方向</a:t>
            </a:r>
          </a:p>
        </p:txBody>
      </p:sp>
      <p:sp>
        <p:nvSpPr>
          <p:cNvPr id="43" name="椭圆 42"/>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48429004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75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750"/>
                                        <p:tgtEl>
                                          <p:spTgt spid="6"/>
                                        </p:tgtEl>
                                      </p:cBhvr>
                                    </p:animEffect>
                                  </p:childTnLst>
                                </p:cTn>
                              </p:par>
                            </p:childTnLst>
                          </p:cTn>
                        </p:par>
                        <p:par>
                          <p:cTn id="23" fill="hold">
                            <p:stCondLst>
                              <p:cond delay="1750"/>
                            </p:stCondLst>
                            <p:childTnLst>
                              <p:par>
                                <p:cTn id="24" presetID="14" presetClass="entr" presetSubtype="5"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randombar(vertical)">
                                      <p:cBhvr>
                                        <p:cTn id="26" dur="1000"/>
                                        <p:tgtEl>
                                          <p:spTgt spid="30"/>
                                        </p:tgtEl>
                                      </p:cBhvr>
                                    </p:animEffect>
                                  </p:childTnLst>
                                </p:cTn>
                              </p:par>
                              <p:par>
                                <p:cTn id="27" presetID="14" presetClass="entr" presetSubtype="5" fill="hold" grpId="0" nodeType="withEffect">
                                  <p:stCondLst>
                                    <p:cond delay="250"/>
                                  </p:stCondLst>
                                  <p:childTnLst>
                                    <p:set>
                                      <p:cBhvr>
                                        <p:cTn id="28" dur="1" fill="hold">
                                          <p:stCondLst>
                                            <p:cond delay="0"/>
                                          </p:stCondLst>
                                        </p:cTn>
                                        <p:tgtEl>
                                          <p:spTgt spid="32"/>
                                        </p:tgtEl>
                                        <p:attrNameLst>
                                          <p:attrName>style.visibility</p:attrName>
                                        </p:attrNameLst>
                                      </p:cBhvr>
                                      <p:to>
                                        <p:strVal val="visible"/>
                                      </p:to>
                                    </p:set>
                                    <p:animEffect transition="in" filter="randombar(vertical)">
                                      <p:cBhvr>
                                        <p:cTn id="29" dur="1000"/>
                                        <p:tgtEl>
                                          <p:spTgt spid="32"/>
                                        </p:tgtEl>
                                      </p:cBhvr>
                                    </p:animEffect>
                                  </p:childTnLst>
                                </p:cTn>
                              </p:par>
                              <p:par>
                                <p:cTn id="30" presetID="14" presetClass="entr" presetSubtype="5" fill="hold" grpId="0"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randombar(vertical)">
                                      <p:cBhvr>
                                        <p:cTn id="32" dur="1000"/>
                                        <p:tgtEl>
                                          <p:spTgt spid="31"/>
                                        </p:tgtEl>
                                      </p:cBhvr>
                                    </p:animEffect>
                                  </p:childTnLst>
                                </p:cTn>
                              </p:par>
                              <p:par>
                                <p:cTn id="33" presetID="14" presetClass="entr" presetSubtype="5" fill="hold" grpId="0" nodeType="withEffect">
                                  <p:stCondLst>
                                    <p:cond delay="750"/>
                                  </p:stCondLst>
                                  <p:childTnLst>
                                    <p:set>
                                      <p:cBhvr>
                                        <p:cTn id="34" dur="1" fill="hold">
                                          <p:stCondLst>
                                            <p:cond delay="0"/>
                                          </p:stCondLst>
                                        </p:cTn>
                                        <p:tgtEl>
                                          <p:spTgt spid="33"/>
                                        </p:tgtEl>
                                        <p:attrNameLst>
                                          <p:attrName>style.visibility</p:attrName>
                                        </p:attrNameLst>
                                      </p:cBhvr>
                                      <p:to>
                                        <p:strVal val="visible"/>
                                      </p:to>
                                    </p:set>
                                    <p:animEffect transition="in" filter="randombar(vertical)">
                                      <p:cBhvr>
                                        <p:cTn id="35"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46" grpId="0"/>
      <p:bldP spid="4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 name="文本框 2"/>
          <p:cNvSpPr txBox="1"/>
          <p:nvPr/>
        </p:nvSpPr>
        <p:spPr>
          <a:xfrm>
            <a:off x="6722813" y="982932"/>
            <a:ext cx="3365024" cy="523220"/>
          </a:xfrm>
          <a:prstGeom prst="rect">
            <a:avLst/>
          </a:prstGeom>
          <a:noFill/>
        </p:spPr>
        <p:txBody>
          <a:bodyPr wrap="none" rtlCol="0">
            <a:spAutoFit/>
          </a:bodyPr>
          <a:lstStyle/>
          <a:p>
            <a:r>
              <a:rPr lang="zh-CN" altLang="en-US" sz="2800" b="1" spc="300" dirty="0" smtClean="0">
                <a:solidFill>
                  <a:schemeClr val="accent4"/>
                </a:solidFill>
                <a:latin typeface="微软雅黑" panose="020B0503020204020204" pitchFamily="34" charset="-122"/>
                <a:ea typeface="微软雅黑" panose="020B0503020204020204" pitchFamily="34" charset="-122"/>
              </a:rPr>
              <a:t>点击输入标题文字</a:t>
            </a:r>
            <a:endParaRPr lang="zh-CN" altLang="en-US" sz="2800" b="1" spc="300" dirty="0">
              <a:solidFill>
                <a:schemeClr val="accent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973064" y="1675147"/>
            <a:ext cx="4580386" cy="1077218"/>
          </a:xfrm>
          <a:prstGeom prst="rect">
            <a:avLst/>
          </a:prstGeom>
          <a:noFill/>
        </p:spPr>
        <p:txBody>
          <a:bodyPr wrap="square" rtlCol="0">
            <a:spAutoFit/>
          </a:bodyPr>
          <a:lstStyle/>
          <a:p>
            <a:r>
              <a:rPr lang="zh-CN" altLang="en-US" sz="1600" dirty="0" smtClean="0">
                <a:solidFill>
                  <a:schemeClr val="bg1">
                    <a:lumMod val="50000"/>
                  </a:schemeClr>
                </a:solidFill>
                <a:latin typeface="微软雅黑 Light" panose="020B0502040204020203" pitchFamily="34" charset="-122"/>
                <a:ea typeface="微软雅黑 Light" panose="020B0502040204020203" pitchFamily="34" charset="-122"/>
              </a:rPr>
              <a:t>点击输入简要文字内容，文字内容概括精炼，不用多余的文字，言简意赅的说明分项内容。点击输入简要文字内容，文字内容概括精炼，不用多余的文字，言简意赅的说明分项内容。</a:t>
            </a:r>
          </a:p>
        </p:txBody>
      </p:sp>
      <p:graphicFrame>
        <p:nvGraphicFramePr>
          <p:cNvPr id="25" name="图表 24"/>
          <p:cNvGraphicFramePr/>
          <p:nvPr>
            <p:extLst>
              <p:ext uri="{D42A27DB-BD31-4B8C-83A1-F6EECF244321}">
                <p14:modId xmlns:p14="http://schemas.microsoft.com/office/powerpoint/2010/main" xmlns="" val="1879899629"/>
              </p:ext>
            </p:extLst>
          </p:nvPr>
        </p:nvGraphicFramePr>
        <p:xfrm>
          <a:off x="6149974" y="3276600"/>
          <a:ext cx="4473575" cy="2709333"/>
        </p:xfrm>
        <a:graphic>
          <a:graphicData uri="http://schemas.openxmlformats.org/drawingml/2006/chart">
            <c:chart xmlns:c="http://schemas.openxmlformats.org/drawingml/2006/chart" xmlns:r="http://schemas.openxmlformats.org/officeDocument/2006/relationships" r:id="rId4"/>
          </a:graphicData>
        </a:graphic>
      </p:graphicFrame>
      <p:grpSp>
        <p:nvGrpSpPr>
          <p:cNvPr id="11" name="组合 10"/>
          <p:cNvGrpSpPr/>
          <p:nvPr/>
        </p:nvGrpSpPr>
        <p:grpSpPr>
          <a:xfrm>
            <a:off x="1137565" y="2087488"/>
            <a:ext cx="4356757" cy="3428435"/>
            <a:chOff x="683370" y="2313138"/>
            <a:chExt cx="4783137" cy="3763963"/>
          </a:xfrm>
          <a:solidFill>
            <a:srgbClr val="0070C0"/>
          </a:solidFill>
        </p:grpSpPr>
        <p:sp>
          <p:nvSpPr>
            <p:cNvPr id="12" name="Freeform 5"/>
            <p:cNvSpPr>
              <a:spLocks/>
            </p:cNvSpPr>
            <p:nvPr/>
          </p:nvSpPr>
          <p:spPr bwMode="auto">
            <a:xfrm>
              <a:off x="3837458" y="5856438"/>
              <a:ext cx="263525" cy="220663"/>
            </a:xfrm>
            <a:custGeom>
              <a:avLst/>
              <a:gdLst>
                <a:gd name="T0" fmla="*/ 48 w 177"/>
                <a:gd name="T1" fmla="*/ 16 h 161"/>
                <a:gd name="T2" fmla="*/ 64 w 177"/>
                <a:gd name="T3" fmla="*/ 16 h 161"/>
                <a:gd name="T4" fmla="*/ 80 w 177"/>
                <a:gd name="T5" fmla="*/ 8 h 161"/>
                <a:gd name="T6" fmla="*/ 96 w 177"/>
                <a:gd name="T7" fmla="*/ 16 h 161"/>
                <a:gd name="T8" fmla="*/ 120 w 177"/>
                <a:gd name="T9" fmla="*/ 0 h 161"/>
                <a:gd name="T10" fmla="*/ 152 w 177"/>
                <a:gd name="T11" fmla="*/ 8 h 161"/>
                <a:gd name="T12" fmla="*/ 168 w 177"/>
                <a:gd name="T13" fmla="*/ 0 h 161"/>
                <a:gd name="T14" fmla="*/ 176 w 177"/>
                <a:gd name="T15" fmla="*/ 32 h 161"/>
                <a:gd name="T16" fmla="*/ 152 w 177"/>
                <a:gd name="T17" fmla="*/ 48 h 161"/>
                <a:gd name="T18" fmla="*/ 144 w 177"/>
                <a:gd name="T19" fmla="*/ 104 h 161"/>
                <a:gd name="T20" fmla="*/ 128 w 177"/>
                <a:gd name="T21" fmla="*/ 120 h 161"/>
                <a:gd name="T22" fmla="*/ 128 w 177"/>
                <a:gd name="T23" fmla="*/ 144 h 161"/>
                <a:gd name="T24" fmla="*/ 104 w 177"/>
                <a:gd name="T25" fmla="*/ 136 h 161"/>
                <a:gd name="T26" fmla="*/ 96 w 177"/>
                <a:gd name="T27" fmla="*/ 144 h 161"/>
                <a:gd name="T28" fmla="*/ 96 w 177"/>
                <a:gd name="T29" fmla="*/ 160 h 161"/>
                <a:gd name="T30" fmla="*/ 80 w 177"/>
                <a:gd name="T31" fmla="*/ 160 h 161"/>
                <a:gd name="T32" fmla="*/ 48 w 177"/>
                <a:gd name="T33" fmla="*/ 144 h 161"/>
                <a:gd name="T34" fmla="*/ 8 w 177"/>
                <a:gd name="T35" fmla="*/ 136 h 161"/>
                <a:gd name="T36" fmla="*/ 0 w 177"/>
                <a:gd name="T37" fmla="*/ 88 h 161"/>
                <a:gd name="T38" fmla="*/ 0 w 177"/>
                <a:gd name="T39" fmla="*/ 64 h 161"/>
                <a:gd name="T40" fmla="*/ 40 w 177"/>
                <a:gd name="T41" fmla="*/ 32 h 161"/>
                <a:gd name="T42" fmla="*/ 48 w 177"/>
                <a:gd name="T43" fmla="*/ 16 h 161"/>
                <a:gd name="T44" fmla="*/ 0 w 177"/>
                <a:gd name="T45" fmla="*/ 0 h 161"/>
                <a:gd name="T46" fmla="*/ 177 w 177"/>
                <a:gd name="T47" fmla="*/ 16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T44" t="T45" r="T46" b="T47"/>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3175" cap="rnd" cmpd="sng">
              <a:solidFill>
                <a:schemeClr val="bg1"/>
              </a:solidFill>
              <a:miter lim="800000"/>
              <a:headEnd/>
              <a:tailEnd/>
            </a:ln>
          </p:spPr>
          <p:txBody>
            <a:bodyPr/>
            <a:lstStyle/>
            <a:p>
              <a:endParaRPr lang="zh-CN" altLang="en-US"/>
            </a:p>
          </p:txBody>
        </p:sp>
        <p:sp>
          <p:nvSpPr>
            <p:cNvPr id="13" name="Freeform 7"/>
            <p:cNvSpPr>
              <a:spLocks/>
            </p:cNvSpPr>
            <p:nvPr/>
          </p:nvSpPr>
          <p:spPr bwMode="auto">
            <a:xfrm>
              <a:off x="4417170" y="2313138"/>
              <a:ext cx="1049337" cy="958850"/>
            </a:xfrm>
            <a:custGeom>
              <a:avLst/>
              <a:gdLst>
                <a:gd name="T0" fmla="*/ 16 w 705"/>
                <a:gd name="T1" fmla="*/ 64 h 697"/>
                <a:gd name="T2" fmla="*/ 32 w 705"/>
                <a:gd name="T3" fmla="*/ 104 h 697"/>
                <a:gd name="T4" fmla="*/ 72 w 705"/>
                <a:gd name="T5" fmla="*/ 104 h 697"/>
                <a:gd name="T6" fmla="*/ 104 w 705"/>
                <a:gd name="T7" fmla="*/ 176 h 697"/>
                <a:gd name="T8" fmla="*/ 160 w 705"/>
                <a:gd name="T9" fmla="*/ 160 h 697"/>
                <a:gd name="T10" fmla="*/ 232 w 705"/>
                <a:gd name="T11" fmla="*/ 168 h 697"/>
                <a:gd name="T12" fmla="*/ 216 w 705"/>
                <a:gd name="T13" fmla="*/ 312 h 697"/>
                <a:gd name="T14" fmla="*/ 192 w 705"/>
                <a:gd name="T15" fmla="*/ 392 h 697"/>
                <a:gd name="T16" fmla="*/ 104 w 705"/>
                <a:gd name="T17" fmla="*/ 464 h 697"/>
                <a:gd name="T18" fmla="*/ 152 w 705"/>
                <a:gd name="T19" fmla="*/ 488 h 697"/>
                <a:gd name="T20" fmla="*/ 136 w 705"/>
                <a:gd name="T21" fmla="*/ 520 h 697"/>
                <a:gd name="T22" fmla="*/ 176 w 705"/>
                <a:gd name="T23" fmla="*/ 544 h 697"/>
                <a:gd name="T24" fmla="*/ 192 w 705"/>
                <a:gd name="T25" fmla="*/ 576 h 697"/>
                <a:gd name="T26" fmla="*/ 288 w 705"/>
                <a:gd name="T27" fmla="*/ 584 h 697"/>
                <a:gd name="T28" fmla="*/ 320 w 705"/>
                <a:gd name="T29" fmla="*/ 592 h 697"/>
                <a:gd name="T30" fmla="*/ 384 w 705"/>
                <a:gd name="T31" fmla="*/ 640 h 697"/>
                <a:gd name="T32" fmla="*/ 424 w 705"/>
                <a:gd name="T33" fmla="*/ 664 h 697"/>
                <a:gd name="T34" fmla="*/ 432 w 705"/>
                <a:gd name="T35" fmla="*/ 624 h 697"/>
                <a:gd name="T36" fmla="*/ 480 w 705"/>
                <a:gd name="T37" fmla="*/ 696 h 697"/>
                <a:gd name="T38" fmla="*/ 496 w 705"/>
                <a:gd name="T39" fmla="*/ 680 h 697"/>
                <a:gd name="T40" fmla="*/ 552 w 705"/>
                <a:gd name="T41" fmla="*/ 680 h 697"/>
                <a:gd name="T42" fmla="*/ 592 w 705"/>
                <a:gd name="T43" fmla="*/ 632 h 697"/>
                <a:gd name="T44" fmla="*/ 600 w 705"/>
                <a:gd name="T45" fmla="*/ 528 h 697"/>
                <a:gd name="T46" fmla="*/ 664 w 705"/>
                <a:gd name="T47" fmla="*/ 536 h 697"/>
                <a:gd name="T48" fmla="*/ 680 w 705"/>
                <a:gd name="T49" fmla="*/ 344 h 697"/>
                <a:gd name="T50" fmla="*/ 696 w 705"/>
                <a:gd name="T51" fmla="*/ 296 h 697"/>
                <a:gd name="T52" fmla="*/ 704 w 705"/>
                <a:gd name="T53" fmla="*/ 256 h 697"/>
                <a:gd name="T54" fmla="*/ 608 w 705"/>
                <a:gd name="T55" fmla="*/ 320 h 697"/>
                <a:gd name="T56" fmla="*/ 560 w 705"/>
                <a:gd name="T57" fmla="*/ 360 h 697"/>
                <a:gd name="T58" fmla="*/ 488 w 705"/>
                <a:gd name="T59" fmla="*/ 304 h 697"/>
                <a:gd name="T60" fmla="*/ 440 w 705"/>
                <a:gd name="T61" fmla="*/ 280 h 697"/>
                <a:gd name="T62" fmla="*/ 376 w 705"/>
                <a:gd name="T63" fmla="*/ 256 h 697"/>
                <a:gd name="T64" fmla="*/ 360 w 705"/>
                <a:gd name="T65" fmla="*/ 240 h 697"/>
                <a:gd name="T66" fmla="*/ 336 w 705"/>
                <a:gd name="T67" fmla="*/ 248 h 697"/>
                <a:gd name="T68" fmla="*/ 264 w 705"/>
                <a:gd name="T69" fmla="*/ 128 h 697"/>
                <a:gd name="T70" fmla="*/ 248 w 705"/>
                <a:gd name="T71" fmla="*/ 88 h 697"/>
                <a:gd name="T72" fmla="*/ 144 w 705"/>
                <a:gd name="T73" fmla="*/ 24 h 697"/>
                <a:gd name="T74" fmla="*/ 16 w 705"/>
                <a:gd name="T75" fmla="*/ 16 h 697"/>
                <a:gd name="T76" fmla="*/ 0 w 705"/>
                <a:gd name="T77" fmla="*/ 0 h 697"/>
                <a:gd name="T78" fmla="*/ 705 w 705"/>
                <a:gd name="T79" fmla="*/ 697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T76" t="T77" r="T78" b="T79"/>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3175" cap="rnd" cmpd="sng">
              <a:solidFill>
                <a:schemeClr val="bg1"/>
              </a:solidFill>
              <a:miter lim="800000"/>
              <a:headEnd/>
              <a:tailEnd/>
            </a:ln>
          </p:spPr>
          <p:txBody>
            <a:bodyPr/>
            <a:lstStyle/>
            <a:p>
              <a:endParaRPr lang="zh-CN" altLang="en-US"/>
            </a:p>
          </p:txBody>
        </p:sp>
        <p:sp>
          <p:nvSpPr>
            <p:cNvPr id="14" name="Freeform 8"/>
            <p:cNvSpPr>
              <a:spLocks/>
            </p:cNvSpPr>
            <p:nvPr/>
          </p:nvSpPr>
          <p:spPr bwMode="auto">
            <a:xfrm>
              <a:off x="4521945" y="3049738"/>
              <a:ext cx="788987" cy="552450"/>
            </a:xfrm>
            <a:custGeom>
              <a:avLst/>
              <a:gdLst>
                <a:gd name="T0" fmla="*/ 528 w 529"/>
                <a:gd name="T1" fmla="*/ 144 h 401"/>
                <a:gd name="T2" fmla="*/ 480 w 529"/>
                <a:gd name="T3" fmla="*/ 144 h 401"/>
                <a:gd name="T4" fmla="*/ 456 w 529"/>
                <a:gd name="T5" fmla="*/ 120 h 401"/>
                <a:gd name="T6" fmla="*/ 424 w 529"/>
                <a:gd name="T7" fmla="*/ 152 h 401"/>
                <a:gd name="T8" fmla="*/ 416 w 529"/>
                <a:gd name="T9" fmla="*/ 136 h 401"/>
                <a:gd name="T10" fmla="*/ 408 w 529"/>
                <a:gd name="T11" fmla="*/ 160 h 401"/>
                <a:gd name="T12" fmla="*/ 360 w 529"/>
                <a:gd name="T13" fmla="*/ 128 h 401"/>
                <a:gd name="T14" fmla="*/ 360 w 529"/>
                <a:gd name="T15" fmla="*/ 88 h 401"/>
                <a:gd name="T16" fmla="*/ 344 w 529"/>
                <a:gd name="T17" fmla="*/ 96 h 401"/>
                <a:gd name="T18" fmla="*/ 352 w 529"/>
                <a:gd name="T19" fmla="*/ 128 h 401"/>
                <a:gd name="T20" fmla="*/ 328 w 529"/>
                <a:gd name="T21" fmla="*/ 128 h 401"/>
                <a:gd name="T22" fmla="*/ 312 w 529"/>
                <a:gd name="T23" fmla="*/ 104 h 401"/>
                <a:gd name="T24" fmla="*/ 296 w 529"/>
                <a:gd name="T25" fmla="*/ 104 h 401"/>
                <a:gd name="T26" fmla="*/ 248 w 529"/>
                <a:gd name="T27" fmla="*/ 56 h 401"/>
                <a:gd name="T28" fmla="*/ 216 w 529"/>
                <a:gd name="T29" fmla="*/ 72 h 401"/>
                <a:gd name="T30" fmla="*/ 216 w 529"/>
                <a:gd name="T31" fmla="*/ 56 h 401"/>
                <a:gd name="T32" fmla="*/ 160 w 529"/>
                <a:gd name="T33" fmla="*/ 64 h 401"/>
                <a:gd name="T34" fmla="*/ 120 w 529"/>
                <a:gd name="T35" fmla="*/ 40 h 401"/>
                <a:gd name="T36" fmla="*/ 120 w 529"/>
                <a:gd name="T37" fmla="*/ 0 h 401"/>
                <a:gd name="T38" fmla="*/ 104 w 529"/>
                <a:gd name="T39" fmla="*/ 8 h 401"/>
                <a:gd name="T40" fmla="*/ 64 w 529"/>
                <a:gd name="T41" fmla="*/ 8 h 401"/>
                <a:gd name="T42" fmla="*/ 72 w 529"/>
                <a:gd name="T43" fmla="*/ 56 h 401"/>
                <a:gd name="T44" fmla="*/ 48 w 529"/>
                <a:gd name="T45" fmla="*/ 56 h 401"/>
                <a:gd name="T46" fmla="*/ 8 w 529"/>
                <a:gd name="T47" fmla="*/ 32 h 401"/>
                <a:gd name="T48" fmla="*/ 0 w 529"/>
                <a:gd name="T49" fmla="*/ 56 h 401"/>
                <a:gd name="T50" fmla="*/ 32 w 529"/>
                <a:gd name="T51" fmla="*/ 88 h 401"/>
                <a:gd name="T52" fmla="*/ 24 w 529"/>
                <a:gd name="T53" fmla="*/ 120 h 401"/>
                <a:gd name="T54" fmla="*/ 48 w 529"/>
                <a:gd name="T55" fmla="*/ 160 h 401"/>
                <a:gd name="T56" fmla="*/ 88 w 529"/>
                <a:gd name="T57" fmla="*/ 136 h 401"/>
                <a:gd name="T58" fmla="*/ 112 w 529"/>
                <a:gd name="T59" fmla="*/ 184 h 401"/>
                <a:gd name="T60" fmla="*/ 112 w 529"/>
                <a:gd name="T61" fmla="*/ 224 h 401"/>
                <a:gd name="T62" fmla="*/ 152 w 529"/>
                <a:gd name="T63" fmla="*/ 224 h 401"/>
                <a:gd name="T64" fmla="*/ 168 w 529"/>
                <a:gd name="T65" fmla="*/ 264 h 401"/>
                <a:gd name="T66" fmla="*/ 176 w 529"/>
                <a:gd name="T67" fmla="*/ 232 h 401"/>
                <a:gd name="T68" fmla="*/ 208 w 529"/>
                <a:gd name="T69" fmla="*/ 280 h 401"/>
                <a:gd name="T70" fmla="*/ 232 w 529"/>
                <a:gd name="T71" fmla="*/ 320 h 401"/>
                <a:gd name="T72" fmla="*/ 232 w 529"/>
                <a:gd name="T73" fmla="*/ 344 h 401"/>
                <a:gd name="T74" fmla="*/ 264 w 529"/>
                <a:gd name="T75" fmla="*/ 400 h 401"/>
                <a:gd name="T76" fmla="*/ 288 w 529"/>
                <a:gd name="T77" fmla="*/ 376 h 401"/>
                <a:gd name="T78" fmla="*/ 304 w 529"/>
                <a:gd name="T79" fmla="*/ 328 h 401"/>
                <a:gd name="T80" fmla="*/ 320 w 529"/>
                <a:gd name="T81" fmla="*/ 320 h 401"/>
                <a:gd name="T82" fmla="*/ 336 w 529"/>
                <a:gd name="T83" fmla="*/ 328 h 401"/>
                <a:gd name="T84" fmla="*/ 328 w 529"/>
                <a:gd name="T85" fmla="*/ 344 h 401"/>
                <a:gd name="T86" fmla="*/ 376 w 529"/>
                <a:gd name="T87" fmla="*/ 344 h 401"/>
                <a:gd name="T88" fmla="*/ 392 w 529"/>
                <a:gd name="T89" fmla="*/ 328 h 401"/>
                <a:gd name="T90" fmla="*/ 392 w 529"/>
                <a:gd name="T91" fmla="*/ 312 h 401"/>
                <a:gd name="T92" fmla="*/ 384 w 529"/>
                <a:gd name="T93" fmla="*/ 296 h 401"/>
                <a:gd name="T94" fmla="*/ 432 w 529"/>
                <a:gd name="T95" fmla="*/ 272 h 401"/>
                <a:gd name="T96" fmla="*/ 440 w 529"/>
                <a:gd name="T97" fmla="*/ 264 h 401"/>
                <a:gd name="T98" fmla="*/ 440 w 529"/>
                <a:gd name="T99" fmla="*/ 248 h 401"/>
                <a:gd name="T100" fmla="*/ 456 w 529"/>
                <a:gd name="T101" fmla="*/ 240 h 401"/>
                <a:gd name="T102" fmla="*/ 456 w 529"/>
                <a:gd name="T103" fmla="*/ 192 h 401"/>
                <a:gd name="T104" fmla="*/ 472 w 529"/>
                <a:gd name="T105" fmla="*/ 192 h 401"/>
                <a:gd name="T106" fmla="*/ 480 w 529"/>
                <a:gd name="T107" fmla="*/ 216 h 401"/>
                <a:gd name="T108" fmla="*/ 504 w 529"/>
                <a:gd name="T109" fmla="*/ 232 h 401"/>
                <a:gd name="T110" fmla="*/ 512 w 529"/>
                <a:gd name="T111" fmla="*/ 224 h 401"/>
                <a:gd name="T112" fmla="*/ 504 w 529"/>
                <a:gd name="T113" fmla="*/ 208 h 401"/>
                <a:gd name="T114" fmla="*/ 504 w 529"/>
                <a:gd name="T115" fmla="*/ 192 h 401"/>
                <a:gd name="T116" fmla="*/ 528 w 529"/>
                <a:gd name="T117" fmla="*/ 184 h 401"/>
                <a:gd name="T118" fmla="*/ 528 w 529"/>
                <a:gd name="T119" fmla="*/ 144 h 401"/>
                <a:gd name="T120" fmla="*/ 0 w 529"/>
                <a:gd name="T121" fmla="*/ 0 h 401"/>
                <a:gd name="T122" fmla="*/ 529 w 529"/>
                <a:gd name="T123" fmla="*/ 40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T120" t="T121" r="T122" b="T12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3175" cap="rnd" cmpd="sng">
              <a:solidFill>
                <a:schemeClr val="bg1"/>
              </a:solidFill>
              <a:miter lim="800000"/>
              <a:headEnd/>
              <a:tailEnd/>
            </a:ln>
          </p:spPr>
          <p:txBody>
            <a:bodyPr/>
            <a:lstStyle/>
            <a:p>
              <a:endParaRPr lang="zh-CN" altLang="en-US"/>
            </a:p>
          </p:txBody>
        </p:sp>
        <p:sp>
          <p:nvSpPr>
            <p:cNvPr id="16" name="Freeform 9"/>
            <p:cNvSpPr>
              <a:spLocks/>
            </p:cNvSpPr>
            <p:nvPr/>
          </p:nvSpPr>
          <p:spPr bwMode="auto">
            <a:xfrm>
              <a:off x="4355257" y="3357713"/>
              <a:ext cx="561975" cy="541338"/>
            </a:xfrm>
            <a:custGeom>
              <a:avLst/>
              <a:gdLst>
                <a:gd name="T0" fmla="*/ 376 w 377"/>
                <a:gd name="T1" fmla="*/ 176 h 393"/>
                <a:gd name="T2" fmla="*/ 336 w 377"/>
                <a:gd name="T3" fmla="*/ 120 h 393"/>
                <a:gd name="T4" fmla="*/ 344 w 377"/>
                <a:gd name="T5" fmla="*/ 96 h 393"/>
                <a:gd name="T6" fmla="*/ 312 w 377"/>
                <a:gd name="T7" fmla="*/ 40 h 393"/>
                <a:gd name="T8" fmla="*/ 288 w 377"/>
                <a:gd name="T9" fmla="*/ 8 h 393"/>
                <a:gd name="T10" fmla="*/ 280 w 377"/>
                <a:gd name="T11" fmla="*/ 40 h 393"/>
                <a:gd name="T12" fmla="*/ 264 w 377"/>
                <a:gd name="T13" fmla="*/ 0 h 393"/>
                <a:gd name="T14" fmla="*/ 232 w 377"/>
                <a:gd name="T15" fmla="*/ 0 h 393"/>
                <a:gd name="T16" fmla="*/ 240 w 377"/>
                <a:gd name="T17" fmla="*/ 24 h 393"/>
                <a:gd name="T18" fmla="*/ 200 w 377"/>
                <a:gd name="T19" fmla="*/ 56 h 393"/>
                <a:gd name="T20" fmla="*/ 176 w 377"/>
                <a:gd name="T21" fmla="*/ 56 h 393"/>
                <a:gd name="T22" fmla="*/ 48 w 377"/>
                <a:gd name="T23" fmla="*/ 144 h 393"/>
                <a:gd name="T24" fmla="*/ 24 w 377"/>
                <a:gd name="T25" fmla="*/ 112 h 393"/>
                <a:gd name="T26" fmla="*/ 8 w 377"/>
                <a:gd name="T27" fmla="*/ 112 h 393"/>
                <a:gd name="T28" fmla="*/ 16 w 377"/>
                <a:gd name="T29" fmla="*/ 136 h 393"/>
                <a:gd name="T30" fmla="*/ 16 w 377"/>
                <a:gd name="T31" fmla="*/ 160 h 393"/>
                <a:gd name="T32" fmla="*/ 24 w 377"/>
                <a:gd name="T33" fmla="*/ 184 h 393"/>
                <a:gd name="T34" fmla="*/ 8 w 377"/>
                <a:gd name="T35" fmla="*/ 184 h 393"/>
                <a:gd name="T36" fmla="*/ 8 w 377"/>
                <a:gd name="T37" fmla="*/ 216 h 393"/>
                <a:gd name="T38" fmla="*/ 0 w 377"/>
                <a:gd name="T39" fmla="*/ 232 h 393"/>
                <a:gd name="T40" fmla="*/ 32 w 377"/>
                <a:gd name="T41" fmla="*/ 240 h 393"/>
                <a:gd name="T42" fmla="*/ 64 w 377"/>
                <a:gd name="T43" fmla="*/ 296 h 393"/>
                <a:gd name="T44" fmla="*/ 104 w 377"/>
                <a:gd name="T45" fmla="*/ 240 h 393"/>
                <a:gd name="T46" fmla="*/ 120 w 377"/>
                <a:gd name="T47" fmla="*/ 208 h 393"/>
                <a:gd name="T48" fmla="*/ 160 w 377"/>
                <a:gd name="T49" fmla="*/ 200 h 393"/>
                <a:gd name="T50" fmla="*/ 184 w 377"/>
                <a:gd name="T51" fmla="*/ 216 h 393"/>
                <a:gd name="T52" fmla="*/ 184 w 377"/>
                <a:gd name="T53" fmla="*/ 224 h 393"/>
                <a:gd name="T54" fmla="*/ 192 w 377"/>
                <a:gd name="T55" fmla="*/ 224 h 393"/>
                <a:gd name="T56" fmla="*/ 168 w 377"/>
                <a:gd name="T57" fmla="*/ 280 h 393"/>
                <a:gd name="T58" fmla="*/ 152 w 377"/>
                <a:gd name="T59" fmla="*/ 280 h 393"/>
                <a:gd name="T60" fmla="*/ 160 w 377"/>
                <a:gd name="T61" fmla="*/ 312 h 393"/>
                <a:gd name="T62" fmla="*/ 152 w 377"/>
                <a:gd name="T63" fmla="*/ 320 h 393"/>
                <a:gd name="T64" fmla="*/ 168 w 377"/>
                <a:gd name="T65" fmla="*/ 320 h 393"/>
                <a:gd name="T66" fmla="*/ 136 w 377"/>
                <a:gd name="T67" fmla="*/ 376 h 393"/>
                <a:gd name="T68" fmla="*/ 144 w 377"/>
                <a:gd name="T69" fmla="*/ 392 h 393"/>
                <a:gd name="T70" fmla="*/ 160 w 377"/>
                <a:gd name="T71" fmla="*/ 376 h 393"/>
                <a:gd name="T72" fmla="*/ 168 w 377"/>
                <a:gd name="T73" fmla="*/ 352 h 393"/>
                <a:gd name="T74" fmla="*/ 184 w 377"/>
                <a:gd name="T75" fmla="*/ 352 h 393"/>
                <a:gd name="T76" fmla="*/ 200 w 377"/>
                <a:gd name="T77" fmla="*/ 336 h 393"/>
                <a:gd name="T78" fmla="*/ 200 w 377"/>
                <a:gd name="T79" fmla="*/ 312 h 393"/>
                <a:gd name="T80" fmla="*/ 256 w 377"/>
                <a:gd name="T81" fmla="*/ 280 h 393"/>
                <a:gd name="T82" fmla="*/ 304 w 377"/>
                <a:gd name="T83" fmla="*/ 264 h 393"/>
                <a:gd name="T84" fmla="*/ 312 w 377"/>
                <a:gd name="T85" fmla="*/ 224 h 393"/>
                <a:gd name="T86" fmla="*/ 344 w 377"/>
                <a:gd name="T87" fmla="*/ 200 h 393"/>
                <a:gd name="T88" fmla="*/ 368 w 377"/>
                <a:gd name="T89" fmla="*/ 192 h 393"/>
                <a:gd name="T90" fmla="*/ 376 w 377"/>
                <a:gd name="T91" fmla="*/ 176 h 393"/>
                <a:gd name="T92" fmla="*/ 0 w 377"/>
                <a:gd name="T93" fmla="*/ 0 h 393"/>
                <a:gd name="T94" fmla="*/ 377 w 377"/>
                <a:gd name="T95"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T92" t="T93" r="T94" b="T95"/>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grpFill/>
            <a:ln w="3175" cap="rnd" cmpd="sng">
              <a:solidFill>
                <a:schemeClr val="bg1"/>
              </a:solidFill>
              <a:miter lim="800000"/>
              <a:headEnd/>
              <a:tailEnd/>
            </a:ln>
          </p:spPr>
          <p:txBody>
            <a:bodyPr/>
            <a:lstStyle/>
            <a:p>
              <a:endParaRPr lang="zh-CN" altLang="en-US"/>
            </a:p>
          </p:txBody>
        </p:sp>
        <p:sp>
          <p:nvSpPr>
            <p:cNvPr id="17" name="Freeform 10"/>
            <p:cNvSpPr>
              <a:spLocks/>
            </p:cNvSpPr>
            <p:nvPr/>
          </p:nvSpPr>
          <p:spPr bwMode="auto">
            <a:xfrm>
              <a:off x="3928220" y="3479951"/>
              <a:ext cx="525462" cy="738187"/>
            </a:xfrm>
            <a:custGeom>
              <a:avLst/>
              <a:gdLst>
                <a:gd name="T0" fmla="*/ 320 w 353"/>
                <a:gd name="T1" fmla="*/ 160 h 537"/>
                <a:gd name="T2" fmla="*/ 296 w 353"/>
                <a:gd name="T3" fmla="*/ 96 h 537"/>
                <a:gd name="T4" fmla="*/ 248 w 353"/>
                <a:gd name="T5" fmla="*/ 88 h 537"/>
                <a:gd name="T6" fmla="*/ 224 w 353"/>
                <a:gd name="T7" fmla="*/ 0 h 537"/>
                <a:gd name="T8" fmla="*/ 176 w 353"/>
                <a:gd name="T9" fmla="*/ 64 h 537"/>
                <a:gd name="T10" fmla="*/ 136 w 353"/>
                <a:gd name="T11" fmla="*/ 80 h 537"/>
                <a:gd name="T12" fmla="*/ 80 w 353"/>
                <a:gd name="T13" fmla="*/ 104 h 537"/>
                <a:gd name="T14" fmla="*/ 32 w 353"/>
                <a:gd name="T15" fmla="*/ 72 h 537"/>
                <a:gd name="T16" fmla="*/ 8 w 353"/>
                <a:gd name="T17" fmla="*/ 120 h 537"/>
                <a:gd name="T18" fmla="*/ 56 w 353"/>
                <a:gd name="T19" fmla="*/ 200 h 537"/>
                <a:gd name="T20" fmla="*/ 24 w 353"/>
                <a:gd name="T21" fmla="*/ 232 h 537"/>
                <a:gd name="T22" fmla="*/ 64 w 353"/>
                <a:gd name="T23" fmla="*/ 272 h 537"/>
                <a:gd name="T24" fmla="*/ 32 w 353"/>
                <a:gd name="T25" fmla="*/ 288 h 537"/>
                <a:gd name="T26" fmla="*/ 16 w 353"/>
                <a:gd name="T27" fmla="*/ 328 h 537"/>
                <a:gd name="T28" fmla="*/ 32 w 353"/>
                <a:gd name="T29" fmla="*/ 400 h 537"/>
                <a:gd name="T30" fmla="*/ 24 w 353"/>
                <a:gd name="T31" fmla="*/ 512 h 537"/>
                <a:gd name="T32" fmla="*/ 88 w 353"/>
                <a:gd name="T33" fmla="*/ 528 h 537"/>
                <a:gd name="T34" fmla="*/ 112 w 353"/>
                <a:gd name="T35" fmla="*/ 512 h 537"/>
                <a:gd name="T36" fmla="*/ 152 w 353"/>
                <a:gd name="T37" fmla="*/ 424 h 537"/>
                <a:gd name="T38" fmla="*/ 232 w 353"/>
                <a:gd name="T39" fmla="*/ 376 h 537"/>
                <a:gd name="T40" fmla="*/ 240 w 353"/>
                <a:gd name="T41" fmla="*/ 344 h 537"/>
                <a:gd name="T42" fmla="*/ 192 w 353"/>
                <a:gd name="T43" fmla="*/ 320 h 537"/>
                <a:gd name="T44" fmla="*/ 184 w 353"/>
                <a:gd name="T45" fmla="*/ 288 h 537"/>
                <a:gd name="T46" fmla="*/ 160 w 353"/>
                <a:gd name="T47" fmla="*/ 264 h 537"/>
                <a:gd name="T48" fmla="*/ 104 w 353"/>
                <a:gd name="T49" fmla="*/ 256 h 537"/>
                <a:gd name="T50" fmla="*/ 136 w 353"/>
                <a:gd name="T51" fmla="*/ 168 h 537"/>
                <a:gd name="T52" fmla="*/ 160 w 353"/>
                <a:gd name="T53" fmla="*/ 136 h 537"/>
                <a:gd name="T54" fmla="*/ 192 w 353"/>
                <a:gd name="T55" fmla="*/ 152 h 537"/>
                <a:gd name="T56" fmla="*/ 208 w 353"/>
                <a:gd name="T57" fmla="*/ 184 h 537"/>
                <a:gd name="T58" fmla="*/ 224 w 353"/>
                <a:gd name="T59" fmla="*/ 200 h 537"/>
                <a:gd name="T60" fmla="*/ 256 w 353"/>
                <a:gd name="T61" fmla="*/ 256 h 537"/>
                <a:gd name="T62" fmla="*/ 272 w 353"/>
                <a:gd name="T63" fmla="*/ 288 h 537"/>
                <a:gd name="T64" fmla="*/ 328 w 353"/>
                <a:gd name="T65" fmla="*/ 216 h 537"/>
                <a:gd name="T66" fmla="*/ 0 w 353"/>
                <a:gd name="T67" fmla="*/ 0 h 537"/>
                <a:gd name="T68" fmla="*/ 353 w 353"/>
                <a:gd name="T69"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3175" cap="rnd" cmpd="sng">
              <a:solidFill>
                <a:schemeClr val="bg1"/>
              </a:solidFill>
              <a:miter lim="800000"/>
              <a:headEnd/>
              <a:tailEnd/>
            </a:ln>
          </p:spPr>
          <p:txBody>
            <a:bodyPr/>
            <a:lstStyle/>
            <a:p>
              <a:endParaRPr lang="zh-CN" altLang="en-US"/>
            </a:p>
          </p:txBody>
        </p:sp>
        <p:sp>
          <p:nvSpPr>
            <p:cNvPr id="18" name="Freeform 11"/>
            <p:cNvSpPr>
              <a:spLocks/>
            </p:cNvSpPr>
            <p:nvPr/>
          </p:nvSpPr>
          <p:spPr bwMode="auto">
            <a:xfrm>
              <a:off x="4080620" y="3667276"/>
              <a:ext cx="168275" cy="176212"/>
            </a:xfrm>
            <a:custGeom>
              <a:avLst/>
              <a:gdLst>
                <a:gd name="T0" fmla="*/ 112 w 113"/>
                <a:gd name="T1" fmla="*/ 64 h 129"/>
                <a:gd name="T2" fmla="*/ 96 w 113"/>
                <a:gd name="T3" fmla="*/ 40 h 129"/>
                <a:gd name="T4" fmla="*/ 112 w 113"/>
                <a:gd name="T5" fmla="*/ 16 h 129"/>
                <a:gd name="T6" fmla="*/ 80 w 113"/>
                <a:gd name="T7" fmla="*/ 16 h 129"/>
                <a:gd name="T8" fmla="*/ 72 w 113"/>
                <a:gd name="T9" fmla="*/ 0 h 129"/>
                <a:gd name="T10" fmla="*/ 56 w 113"/>
                <a:gd name="T11" fmla="*/ 0 h 129"/>
                <a:gd name="T12" fmla="*/ 48 w 113"/>
                <a:gd name="T13" fmla="*/ 32 h 129"/>
                <a:gd name="T14" fmla="*/ 32 w 113"/>
                <a:gd name="T15" fmla="*/ 32 h 129"/>
                <a:gd name="T16" fmla="*/ 0 w 113"/>
                <a:gd name="T17" fmla="*/ 88 h 129"/>
                <a:gd name="T18" fmla="*/ 0 w 113"/>
                <a:gd name="T19" fmla="*/ 120 h 129"/>
                <a:gd name="T20" fmla="*/ 32 w 113"/>
                <a:gd name="T21" fmla="*/ 120 h 129"/>
                <a:gd name="T22" fmla="*/ 48 w 113"/>
                <a:gd name="T23" fmla="*/ 128 h 129"/>
                <a:gd name="T24" fmla="*/ 80 w 113"/>
                <a:gd name="T25" fmla="*/ 112 h 129"/>
                <a:gd name="T26" fmla="*/ 80 w 113"/>
                <a:gd name="T27" fmla="*/ 96 h 129"/>
                <a:gd name="T28" fmla="*/ 72 w 113"/>
                <a:gd name="T29" fmla="*/ 80 h 129"/>
                <a:gd name="T30" fmla="*/ 96 w 113"/>
                <a:gd name="T31" fmla="*/ 80 h 129"/>
                <a:gd name="T32" fmla="*/ 112 w 113"/>
                <a:gd name="T33" fmla="*/ 64 h 129"/>
                <a:gd name="T34" fmla="*/ 0 w 113"/>
                <a:gd name="T35" fmla="*/ 0 h 129"/>
                <a:gd name="T36" fmla="*/ 113 w 113"/>
                <a:gd name="T37"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T34" t="T35" r="T36" b="T37"/>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3175" cap="rnd" cmpd="sng">
              <a:solidFill>
                <a:schemeClr val="bg1"/>
              </a:solidFill>
              <a:miter lim="800000"/>
              <a:headEnd/>
              <a:tailEnd/>
            </a:ln>
          </p:spPr>
          <p:txBody>
            <a:bodyPr/>
            <a:lstStyle/>
            <a:p>
              <a:endParaRPr lang="zh-CN" altLang="en-US"/>
            </a:p>
          </p:txBody>
        </p:sp>
        <p:sp>
          <p:nvSpPr>
            <p:cNvPr id="19" name="Freeform 12"/>
            <p:cNvSpPr>
              <a:spLocks/>
            </p:cNvSpPr>
            <p:nvPr/>
          </p:nvSpPr>
          <p:spPr bwMode="auto">
            <a:xfrm>
              <a:off x="4188570" y="3754588"/>
              <a:ext cx="131762" cy="165100"/>
            </a:xfrm>
            <a:custGeom>
              <a:avLst/>
              <a:gdLst>
                <a:gd name="T0" fmla="*/ 88 w 89"/>
                <a:gd name="T1" fmla="*/ 80 h 121"/>
                <a:gd name="T2" fmla="*/ 80 w 89"/>
                <a:gd name="T3" fmla="*/ 56 h 121"/>
                <a:gd name="T4" fmla="*/ 56 w 89"/>
                <a:gd name="T5" fmla="*/ 40 h 121"/>
                <a:gd name="T6" fmla="*/ 48 w 89"/>
                <a:gd name="T7" fmla="*/ 8 h 121"/>
                <a:gd name="T8" fmla="*/ 32 w 89"/>
                <a:gd name="T9" fmla="*/ 0 h 121"/>
                <a:gd name="T10" fmla="*/ 24 w 89"/>
                <a:gd name="T11" fmla="*/ 8 h 121"/>
                <a:gd name="T12" fmla="*/ 32 w 89"/>
                <a:gd name="T13" fmla="*/ 48 h 121"/>
                <a:gd name="T14" fmla="*/ 8 w 89"/>
                <a:gd name="T15" fmla="*/ 48 h 121"/>
                <a:gd name="T16" fmla="*/ 0 w 89"/>
                <a:gd name="T17" fmla="*/ 112 h 121"/>
                <a:gd name="T18" fmla="*/ 16 w 89"/>
                <a:gd name="T19" fmla="*/ 120 h 121"/>
                <a:gd name="T20" fmla="*/ 56 w 89"/>
                <a:gd name="T21" fmla="*/ 112 h 121"/>
                <a:gd name="T22" fmla="*/ 56 w 89"/>
                <a:gd name="T23" fmla="*/ 80 h 121"/>
                <a:gd name="T24" fmla="*/ 88 w 89"/>
                <a:gd name="T25" fmla="*/ 80 h 121"/>
                <a:gd name="T26" fmla="*/ 0 w 89"/>
                <a:gd name="T27" fmla="*/ 0 h 121"/>
                <a:gd name="T28" fmla="*/ 89 w 89"/>
                <a:gd name="T29" fmla="*/ 12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T26" t="T27" r="T28" b="T29"/>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3175" cap="rnd" cmpd="sng">
              <a:solidFill>
                <a:schemeClr val="bg1"/>
              </a:solidFill>
              <a:miter lim="800000"/>
              <a:headEnd/>
              <a:tailEnd/>
            </a:ln>
          </p:spPr>
          <p:txBody>
            <a:bodyPr/>
            <a:lstStyle/>
            <a:p>
              <a:endParaRPr lang="zh-CN" altLang="en-US"/>
            </a:p>
          </p:txBody>
        </p:sp>
        <p:sp>
          <p:nvSpPr>
            <p:cNvPr id="20" name="Freeform 13"/>
            <p:cNvSpPr>
              <a:spLocks/>
            </p:cNvSpPr>
            <p:nvPr/>
          </p:nvSpPr>
          <p:spPr bwMode="auto">
            <a:xfrm>
              <a:off x="4188570" y="3765701"/>
              <a:ext cx="50800" cy="55562"/>
            </a:xfrm>
            <a:custGeom>
              <a:avLst/>
              <a:gdLst>
                <a:gd name="T0" fmla="*/ 32 w 33"/>
                <a:gd name="T1" fmla="*/ 40 h 41"/>
                <a:gd name="T2" fmla="*/ 8 w 33"/>
                <a:gd name="T3" fmla="*/ 40 h 41"/>
                <a:gd name="T4" fmla="*/ 8 w 33"/>
                <a:gd name="T5" fmla="*/ 24 h 41"/>
                <a:gd name="T6" fmla="*/ 0 w 33"/>
                <a:gd name="T7" fmla="*/ 0 h 41"/>
                <a:gd name="T8" fmla="*/ 24 w 33"/>
                <a:gd name="T9" fmla="*/ 8 h 41"/>
                <a:gd name="T10" fmla="*/ 32 w 33"/>
                <a:gd name="T11" fmla="*/ 40 h 41"/>
                <a:gd name="T12" fmla="*/ 0 w 33"/>
                <a:gd name="T13" fmla="*/ 0 h 41"/>
                <a:gd name="T14" fmla="*/ 33 w 33"/>
                <a:gd name="T15" fmla="*/ 41 h 41"/>
              </a:gdLst>
              <a:ahLst/>
              <a:cxnLst>
                <a:cxn ang="0">
                  <a:pos x="T0" y="T1"/>
                </a:cxn>
                <a:cxn ang="0">
                  <a:pos x="T2" y="T3"/>
                </a:cxn>
                <a:cxn ang="0">
                  <a:pos x="T4" y="T5"/>
                </a:cxn>
                <a:cxn ang="0">
                  <a:pos x="T6" y="T7"/>
                </a:cxn>
                <a:cxn ang="0">
                  <a:pos x="T8" y="T9"/>
                </a:cxn>
                <a:cxn ang="0">
                  <a:pos x="T10" y="T11"/>
                </a:cxn>
              </a:cxnLst>
              <a:rect l="T12" t="T13" r="T14" b="T15"/>
              <a:pathLst>
                <a:path w="33" h="41">
                  <a:moveTo>
                    <a:pt x="32" y="40"/>
                  </a:moveTo>
                  <a:lnTo>
                    <a:pt x="8" y="40"/>
                  </a:lnTo>
                  <a:lnTo>
                    <a:pt x="8" y="24"/>
                  </a:lnTo>
                  <a:lnTo>
                    <a:pt x="0" y="0"/>
                  </a:lnTo>
                  <a:lnTo>
                    <a:pt x="24" y="8"/>
                  </a:lnTo>
                  <a:lnTo>
                    <a:pt x="32" y="40"/>
                  </a:lnTo>
                </a:path>
              </a:pathLst>
            </a:custGeom>
            <a:grpFill/>
            <a:ln w="3175" cap="rnd" cmpd="sng">
              <a:solidFill>
                <a:schemeClr val="bg1"/>
              </a:solidFill>
              <a:miter lim="800000"/>
              <a:headEnd/>
              <a:tailEnd/>
            </a:ln>
          </p:spPr>
          <p:txBody>
            <a:bodyPr/>
            <a:lstStyle/>
            <a:p>
              <a:endParaRPr lang="zh-CN" altLang="en-US"/>
            </a:p>
          </p:txBody>
        </p:sp>
        <p:sp>
          <p:nvSpPr>
            <p:cNvPr id="21" name="Freeform 14"/>
            <p:cNvSpPr>
              <a:spLocks/>
            </p:cNvSpPr>
            <p:nvPr/>
          </p:nvSpPr>
          <p:spPr bwMode="auto">
            <a:xfrm>
              <a:off x="4069507" y="3964138"/>
              <a:ext cx="646113" cy="398463"/>
            </a:xfrm>
            <a:custGeom>
              <a:avLst/>
              <a:gdLst>
                <a:gd name="T0" fmla="*/ 152 w 433"/>
                <a:gd name="T1" fmla="*/ 8 h 289"/>
                <a:gd name="T2" fmla="*/ 136 w 433"/>
                <a:gd name="T3" fmla="*/ 24 h 289"/>
                <a:gd name="T4" fmla="*/ 96 w 433"/>
                <a:gd name="T5" fmla="*/ 32 h 289"/>
                <a:gd name="T6" fmla="*/ 56 w 433"/>
                <a:gd name="T7" fmla="*/ 72 h 289"/>
                <a:gd name="T8" fmla="*/ 16 w 433"/>
                <a:gd name="T9" fmla="*/ 128 h 289"/>
                <a:gd name="T10" fmla="*/ 16 w 433"/>
                <a:gd name="T11" fmla="*/ 160 h 289"/>
                <a:gd name="T12" fmla="*/ 32 w 433"/>
                <a:gd name="T13" fmla="*/ 184 h 289"/>
                <a:gd name="T14" fmla="*/ 48 w 433"/>
                <a:gd name="T15" fmla="*/ 176 h 289"/>
                <a:gd name="T16" fmla="*/ 64 w 433"/>
                <a:gd name="T17" fmla="*/ 176 h 289"/>
                <a:gd name="T18" fmla="*/ 8 w 433"/>
                <a:gd name="T19" fmla="*/ 224 h 289"/>
                <a:gd name="T20" fmla="*/ 0 w 433"/>
                <a:gd name="T21" fmla="*/ 248 h 289"/>
                <a:gd name="T22" fmla="*/ 16 w 433"/>
                <a:gd name="T23" fmla="*/ 256 h 289"/>
                <a:gd name="T24" fmla="*/ 48 w 433"/>
                <a:gd name="T25" fmla="*/ 288 h 289"/>
                <a:gd name="T26" fmla="*/ 80 w 433"/>
                <a:gd name="T27" fmla="*/ 288 h 289"/>
                <a:gd name="T28" fmla="*/ 96 w 433"/>
                <a:gd name="T29" fmla="*/ 272 h 289"/>
                <a:gd name="T30" fmla="*/ 96 w 433"/>
                <a:gd name="T31" fmla="*/ 256 h 289"/>
                <a:gd name="T32" fmla="*/ 112 w 433"/>
                <a:gd name="T33" fmla="*/ 264 h 289"/>
                <a:gd name="T34" fmla="*/ 120 w 433"/>
                <a:gd name="T35" fmla="*/ 272 h 289"/>
                <a:gd name="T36" fmla="*/ 152 w 433"/>
                <a:gd name="T37" fmla="*/ 288 h 289"/>
                <a:gd name="T38" fmla="*/ 168 w 433"/>
                <a:gd name="T39" fmla="*/ 272 h 289"/>
                <a:gd name="T40" fmla="*/ 192 w 433"/>
                <a:gd name="T41" fmla="*/ 272 h 289"/>
                <a:gd name="T42" fmla="*/ 192 w 433"/>
                <a:gd name="T43" fmla="*/ 288 h 289"/>
                <a:gd name="T44" fmla="*/ 208 w 433"/>
                <a:gd name="T45" fmla="*/ 280 h 289"/>
                <a:gd name="T46" fmla="*/ 240 w 433"/>
                <a:gd name="T47" fmla="*/ 232 h 289"/>
                <a:gd name="T48" fmla="*/ 256 w 433"/>
                <a:gd name="T49" fmla="*/ 232 h 289"/>
                <a:gd name="T50" fmla="*/ 296 w 433"/>
                <a:gd name="T51" fmla="*/ 168 h 289"/>
                <a:gd name="T52" fmla="*/ 296 w 433"/>
                <a:gd name="T53" fmla="*/ 144 h 289"/>
                <a:gd name="T54" fmla="*/ 304 w 433"/>
                <a:gd name="T55" fmla="*/ 136 h 289"/>
                <a:gd name="T56" fmla="*/ 312 w 433"/>
                <a:gd name="T57" fmla="*/ 152 h 289"/>
                <a:gd name="T58" fmla="*/ 344 w 433"/>
                <a:gd name="T59" fmla="*/ 96 h 289"/>
                <a:gd name="T60" fmla="*/ 376 w 433"/>
                <a:gd name="T61" fmla="*/ 80 h 289"/>
                <a:gd name="T62" fmla="*/ 376 w 433"/>
                <a:gd name="T63" fmla="*/ 88 h 289"/>
                <a:gd name="T64" fmla="*/ 400 w 433"/>
                <a:gd name="T65" fmla="*/ 64 h 289"/>
                <a:gd name="T66" fmla="*/ 416 w 433"/>
                <a:gd name="T67" fmla="*/ 72 h 289"/>
                <a:gd name="T68" fmla="*/ 432 w 433"/>
                <a:gd name="T69" fmla="*/ 24 h 289"/>
                <a:gd name="T70" fmla="*/ 424 w 433"/>
                <a:gd name="T71" fmla="*/ 16 h 289"/>
                <a:gd name="T72" fmla="*/ 400 w 433"/>
                <a:gd name="T73" fmla="*/ 16 h 289"/>
                <a:gd name="T74" fmla="*/ 384 w 433"/>
                <a:gd name="T75" fmla="*/ 24 h 289"/>
                <a:gd name="T76" fmla="*/ 344 w 433"/>
                <a:gd name="T77" fmla="*/ 24 h 289"/>
                <a:gd name="T78" fmla="*/ 328 w 433"/>
                <a:gd name="T79" fmla="*/ 0 h 289"/>
                <a:gd name="T80" fmla="*/ 272 w 433"/>
                <a:gd name="T81" fmla="*/ 40 h 289"/>
                <a:gd name="T82" fmla="*/ 264 w 433"/>
                <a:gd name="T83" fmla="*/ 64 h 289"/>
                <a:gd name="T84" fmla="*/ 248 w 433"/>
                <a:gd name="T85" fmla="*/ 64 h 289"/>
                <a:gd name="T86" fmla="*/ 200 w 433"/>
                <a:gd name="T87" fmla="*/ 64 h 289"/>
                <a:gd name="T88" fmla="*/ 200 w 433"/>
                <a:gd name="T89" fmla="*/ 48 h 289"/>
                <a:gd name="T90" fmla="*/ 216 w 433"/>
                <a:gd name="T91" fmla="*/ 32 h 289"/>
                <a:gd name="T92" fmla="*/ 200 w 433"/>
                <a:gd name="T93" fmla="*/ 0 h 289"/>
                <a:gd name="T94" fmla="*/ 176 w 433"/>
                <a:gd name="T95" fmla="*/ 0 h 289"/>
                <a:gd name="T96" fmla="*/ 168 w 433"/>
                <a:gd name="T97" fmla="*/ 0 h 289"/>
                <a:gd name="T98" fmla="*/ 160 w 433"/>
                <a:gd name="T99" fmla="*/ 16 h 289"/>
                <a:gd name="T100" fmla="*/ 152 w 433"/>
                <a:gd name="T101" fmla="*/ 8 h 289"/>
                <a:gd name="T102" fmla="*/ 0 w 433"/>
                <a:gd name="T103" fmla="*/ 0 h 289"/>
                <a:gd name="T104" fmla="*/ 433 w 433"/>
                <a:gd name="T105" fmla="*/ 28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T102" t="T103" r="T104" b="T105"/>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3175" cap="rnd" cmpd="sng">
              <a:solidFill>
                <a:schemeClr val="bg1"/>
              </a:solidFill>
              <a:miter lim="800000"/>
              <a:headEnd/>
              <a:tailEnd/>
            </a:ln>
          </p:spPr>
          <p:txBody>
            <a:bodyPr/>
            <a:lstStyle/>
            <a:p>
              <a:endParaRPr lang="zh-CN" altLang="en-US"/>
            </a:p>
          </p:txBody>
        </p:sp>
        <p:sp>
          <p:nvSpPr>
            <p:cNvPr id="22" name="Freeform 15"/>
            <p:cNvSpPr>
              <a:spLocks/>
            </p:cNvSpPr>
            <p:nvPr/>
          </p:nvSpPr>
          <p:spPr bwMode="auto">
            <a:xfrm>
              <a:off x="4202857" y="4283226"/>
              <a:ext cx="534988" cy="439737"/>
            </a:xfrm>
            <a:custGeom>
              <a:avLst/>
              <a:gdLst>
                <a:gd name="T0" fmla="*/ 168 w 361"/>
                <a:gd name="T1" fmla="*/ 0 h 321"/>
                <a:gd name="T2" fmla="*/ 152 w 361"/>
                <a:gd name="T3" fmla="*/ 0 h 321"/>
                <a:gd name="T4" fmla="*/ 120 w 361"/>
                <a:gd name="T5" fmla="*/ 48 h 321"/>
                <a:gd name="T6" fmla="*/ 96 w 361"/>
                <a:gd name="T7" fmla="*/ 56 h 321"/>
                <a:gd name="T8" fmla="*/ 96 w 361"/>
                <a:gd name="T9" fmla="*/ 40 h 321"/>
                <a:gd name="T10" fmla="*/ 80 w 361"/>
                <a:gd name="T11" fmla="*/ 40 h 321"/>
                <a:gd name="T12" fmla="*/ 64 w 361"/>
                <a:gd name="T13" fmla="*/ 56 h 321"/>
                <a:gd name="T14" fmla="*/ 32 w 361"/>
                <a:gd name="T15" fmla="*/ 40 h 321"/>
                <a:gd name="T16" fmla="*/ 24 w 361"/>
                <a:gd name="T17" fmla="*/ 32 h 321"/>
                <a:gd name="T18" fmla="*/ 8 w 361"/>
                <a:gd name="T19" fmla="*/ 24 h 321"/>
                <a:gd name="T20" fmla="*/ 8 w 361"/>
                <a:gd name="T21" fmla="*/ 40 h 321"/>
                <a:gd name="T22" fmla="*/ 0 w 361"/>
                <a:gd name="T23" fmla="*/ 48 h 321"/>
                <a:gd name="T24" fmla="*/ 32 w 361"/>
                <a:gd name="T25" fmla="*/ 56 h 321"/>
                <a:gd name="T26" fmla="*/ 40 w 361"/>
                <a:gd name="T27" fmla="*/ 80 h 321"/>
                <a:gd name="T28" fmla="*/ 56 w 361"/>
                <a:gd name="T29" fmla="*/ 80 h 321"/>
                <a:gd name="T30" fmla="*/ 80 w 361"/>
                <a:gd name="T31" fmla="*/ 112 h 321"/>
                <a:gd name="T32" fmla="*/ 104 w 361"/>
                <a:gd name="T33" fmla="*/ 104 h 321"/>
                <a:gd name="T34" fmla="*/ 104 w 361"/>
                <a:gd name="T35" fmla="*/ 144 h 321"/>
                <a:gd name="T36" fmla="*/ 136 w 361"/>
                <a:gd name="T37" fmla="*/ 184 h 321"/>
                <a:gd name="T38" fmla="*/ 152 w 361"/>
                <a:gd name="T39" fmla="*/ 184 h 321"/>
                <a:gd name="T40" fmla="*/ 160 w 361"/>
                <a:gd name="T41" fmla="*/ 168 h 321"/>
                <a:gd name="T42" fmla="*/ 184 w 361"/>
                <a:gd name="T43" fmla="*/ 192 h 321"/>
                <a:gd name="T44" fmla="*/ 168 w 361"/>
                <a:gd name="T45" fmla="*/ 208 h 321"/>
                <a:gd name="T46" fmla="*/ 160 w 361"/>
                <a:gd name="T47" fmla="*/ 200 h 321"/>
                <a:gd name="T48" fmla="*/ 144 w 361"/>
                <a:gd name="T49" fmla="*/ 192 h 321"/>
                <a:gd name="T50" fmla="*/ 144 w 361"/>
                <a:gd name="T51" fmla="*/ 224 h 321"/>
                <a:gd name="T52" fmla="*/ 136 w 361"/>
                <a:gd name="T53" fmla="*/ 240 h 321"/>
                <a:gd name="T54" fmla="*/ 160 w 361"/>
                <a:gd name="T55" fmla="*/ 272 h 321"/>
                <a:gd name="T56" fmla="*/ 160 w 361"/>
                <a:gd name="T57" fmla="*/ 296 h 321"/>
                <a:gd name="T58" fmla="*/ 200 w 361"/>
                <a:gd name="T59" fmla="*/ 296 h 321"/>
                <a:gd name="T60" fmla="*/ 216 w 361"/>
                <a:gd name="T61" fmla="*/ 312 h 321"/>
                <a:gd name="T62" fmla="*/ 240 w 361"/>
                <a:gd name="T63" fmla="*/ 304 h 321"/>
                <a:gd name="T64" fmla="*/ 272 w 361"/>
                <a:gd name="T65" fmla="*/ 320 h 321"/>
                <a:gd name="T66" fmla="*/ 296 w 361"/>
                <a:gd name="T67" fmla="*/ 296 h 321"/>
                <a:gd name="T68" fmla="*/ 320 w 361"/>
                <a:gd name="T69" fmla="*/ 256 h 321"/>
                <a:gd name="T70" fmla="*/ 288 w 361"/>
                <a:gd name="T71" fmla="*/ 240 h 321"/>
                <a:gd name="T72" fmla="*/ 320 w 361"/>
                <a:gd name="T73" fmla="*/ 232 h 321"/>
                <a:gd name="T74" fmla="*/ 328 w 361"/>
                <a:gd name="T75" fmla="*/ 240 h 321"/>
                <a:gd name="T76" fmla="*/ 360 w 361"/>
                <a:gd name="T77" fmla="*/ 232 h 321"/>
                <a:gd name="T78" fmla="*/ 360 w 361"/>
                <a:gd name="T79" fmla="*/ 224 h 321"/>
                <a:gd name="T80" fmla="*/ 320 w 361"/>
                <a:gd name="T81" fmla="*/ 200 h 321"/>
                <a:gd name="T82" fmla="*/ 320 w 361"/>
                <a:gd name="T83" fmla="*/ 184 h 321"/>
                <a:gd name="T84" fmla="*/ 304 w 361"/>
                <a:gd name="T85" fmla="*/ 176 h 321"/>
                <a:gd name="T86" fmla="*/ 288 w 361"/>
                <a:gd name="T87" fmla="*/ 168 h 321"/>
                <a:gd name="T88" fmla="*/ 272 w 361"/>
                <a:gd name="T89" fmla="*/ 128 h 321"/>
                <a:gd name="T90" fmla="*/ 232 w 361"/>
                <a:gd name="T91" fmla="*/ 64 h 321"/>
                <a:gd name="T92" fmla="*/ 232 w 361"/>
                <a:gd name="T93" fmla="*/ 40 h 321"/>
                <a:gd name="T94" fmla="*/ 192 w 361"/>
                <a:gd name="T95" fmla="*/ 32 h 321"/>
                <a:gd name="T96" fmla="*/ 176 w 361"/>
                <a:gd name="T97" fmla="*/ 24 h 321"/>
                <a:gd name="T98" fmla="*/ 168 w 361"/>
                <a:gd name="T99" fmla="*/ 0 h 321"/>
                <a:gd name="T100" fmla="*/ 0 w 361"/>
                <a:gd name="T101" fmla="*/ 0 h 321"/>
                <a:gd name="T102" fmla="*/ 361 w 361"/>
                <a:gd name="T103"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3175" cap="rnd" cmpd="sng">
              <a:solidFill>
                <a:schemeClr val="bg1"/>
              </a:solidFill>
              <a:miter lim="800000"/>
              <a:headEnd/>
              <a:tailEnd/>
            </a:ln>
          </p:spPr>
          <p:txBody>
            <a:bodyPr/>
            <a:lstStyle/>
            <a:p>
              <a:endParaRPr lang="zh-CN" altLang="en-US"/>
            </a:p>
          </p:txBody>
        </p:sp>
        <p:sp>
          <p:nvSpPr>
            <p:cNvPr id="23" name="Freeform 16"/>
            <p:cNvSpPr>
              <a:spLocks/>
            </p:cNvSpPr>
            <p:nvPr/>
          </p:nvSpPr>
          <p:spPr bwMode="auto">
            <a:xfrm>
              <a:off x="4642595" y="4635651"/>
              <a:ext cx="95250" cy="74612"/>
            </a:xfrm>
            <a:custGeom>
              <a:avLst/>
              <a:gdLst>
                <a:gd name="T0" fmla="*/ 24 w 65"/>
                <a:gd name="T1" fmla="*/ 0 h 57"/>
                <a:gd name="T2" fmla="*/ 0 w 65"/>
                <a:gd name="T3" fmla="*/ 40 h 57"/>
                <a:gd name="T4" fmla="*/ 24 w 65"/>
                <a:gd name="T5" fmla="*/ 56 h 57"/>
                <a:gd name="T6" fmla="*/ 64 w 65"/>
                <a:gd name="T7" fmla="*/ 40 h 57"/>
                <a:gd name="T8" fmla="*/ 64 w 65"/>
                <a:gd name="T9" fmla="*/ 24 h 57"/>
                <a:gd name="T10" fmla="*/ 24 w 65"/>
                <a:gd name="T11" fmla="*/ 0 h 57"/>
                <a:gd name="T12" fmla="*/ 0 w 65"/>
                <a:gd name="T13" fmla="*/ 0 h 57"/>
                <a:gd name="T14" fmla="*/ 65 w 65"/>
                <a:gd name="T15" fmla="*/ 57 h 57"/>
              </a:gdLst>
              <a:ahLst/>
              <a:cxnLst>
                <a:cxn ang="0">
                  <a:pos x="T0" y="T1"/>
                </a:cxn>
                <a:cxn ang="0">
                  <a:pos x="T2" y="T3"/>
                </a:cxn>
                <a:cxn ang="0">
                  <a:pos x="T4" y="T5"/>
                </a:cxn>
                <a:cxn ang="0">
                  <a:pos x="T6" y="T7"/>
                </a:cxn>
                <a:cxn ang="0">
                  <a:pos x="T8" y="T9"/>
                </a:cxn>
                <a:cxn ang="0">
                  <a:pos x="T10" y="T11"/>
                </a:cxn>
              </a:cxnLst>
              <a:rect l="T12" t="T13" r="T14" b="T15"/>
              <a:pathLst>
                <a:path w="65" h="57">
                  <a:moveTo>
                    <a:pt x="24" y="0"/>
                  </a:moveTo>
                  <a:lnTo>
                    <a:pt x="0" y="40"/>
                  </a:lnTo>
                  <a:lnTo>
                    <a:pt x="24" y="56"/>
                  </a:lnTo>
                  <a:lnTo>
                    <a:pt x="64" y="40"/>
                  </a:lnTo>
                  <a:lnTo>
                    <a:pt x="64" y="24"/>
                  </a:lnTo>
                  <a:lnTo>
                    <a:pt x="24" y="0"/>
                  </a:lnTo>
                </a:path>
              </a:pathLst>
            </a:custGeom>
            <a:grpFill/>
            <a:ln w="3175" cap="rnd" cmpd="sng">
              <a:solidFill>
                <a:schemeClr val="bg1"/>
              </a:solidFill>
              <a:miter lim="800000"/>
              <a:headEnd/>
              <a:tailEnd/>
            </a:ln>
          </p:spPr>
          <p:txBody>
            <a:bodyPr/>
            <a:lstStyle/>
            <a:p>
              <a:endParaRPr lang="zh-CN" altLang="en-US"/>
            </a:p>
          </p:txBody>
        </p:sp>
        <p:sp>
          <p:nvSpPr>
            <p:cNvPr id="24" name="Freeform 17"/>
            <p:cNvSpPr>
              <a:spLocks/>
            </p:cNvSpPr>
            <p:nvPr/>
          </p:nvSpPr>
          <p:spPr bwMode="auto">
            <a:xfrm>
              <a:off x="4404470" y="4688038"/>
              <a:ext cx="357187" cy="409575"/>
            </a:xfrm>
            <a:custGeom>
              <a:avLst/>
              <a:gdLst>
                <a:gd name="T0" fmla="*/ 184 w 241"/>
                <a:gd name="T1" fmla="*/ 16 h 297"/>
                <a:gd name="T2" fmla="*/ 160 w 241"/>
                <a:gd name="T3" fmla="*/ 0 h 297"/>
                <a:gd name="T4" fmla="*/ 136 w 241"/>
                <a:gd name="T5" fmla="*/ 24 h 297"/>
                <a:gd name="T6" fmla="*/ 104 w 241"/>
                <a:gd name="T7" fmla="*/ 8 h 297"/>
                <a:gd name="T8" fmla="*/ 80 w 241"/>
                <a:gd name="T9" fmla="*/ 16 h 297"/>
                <a:gd name="T10" fmla="*/ 72 w 241"/>
                <a:gd name="T11" fmla="*/ 32 h 297"/>
                <a:gd name="T12" fmla="*/ 64 w 241"/>
                <a:gd name="T13" fmla="*/ 48 h 297"/>
                <a:gd name="T14" fmla="*/ 72 w 241"/>
                <a:gd name="T15" fmla="*/ 72 h 297"/>
                <a:gd name="T16" fmla="*/ 56 w 241"/>
                <a:gd name="T17" fmla="*/ 72 h 297"/>
                <a:gd name="T18" fmla="*/ 48 w 241"/>
                <a:gd name="T19" fmla="*/ 64 h 297"/>
                <a:gd name="T20" fmla="*/ 40 w 241"/>
                <a:gd name="T21" fmla="*/ 64 h 297"/>
                <a:gd name="T22" fmla="*/ 40 w 241"/>
                <a:gd name="T23" fmla="*/ 80 h 297"/>
                <a:gd name="T24" fmla="*/ 40 w 241"/>
                <a:gd name="T25" fmla="*/ 96 h 297"/>
                <a:gd name="T26" fmla="*/ 40 w 241"/>
                <a:gd name="T27" fmla="*/ 96 h 297"/>
                <a:gd name="T28" fmla="*/ 40 w 241"/>
                <a:gd name="T29" fmla="*/ 112 h 297"/>
                <a:gd name="T30" fmla="*/ 8 w 241"/>
                <a:gd name="T31" fmla="*/ 136 h 297"/>
                <a:gd name="T32" fmla="*/ 0 w 241"/>
                <a:gd name="T33" fmla="*/ 144 h 297"/>
                <a:gd name="T34" fmla="*/ 0 w 241"/>
                <a:gd name="T35" fmla="*/ 176 h 297"/>
                <a:gd name="T36" fmla="*/ 24 w 241"/>
                <a:gd name="T37" fmla="*/ 192 h 297"/>
                <a:gd name="T38" fmla="*/ 24 w 241"/>
                <a:gd name="T39" fmla="*/ 232 h 297"/>
                <a:gd name="T40" fmla="*/ 48 w 241"/>
                <a:gd name="T41" fmla="*/ 232 h 297"/>
                <a:gd name="T42" fmla="*/ 48 w 241"/>
                <a:gd name="T43" fmla="*/ 248 h 297"/>
                <a:gd name="T44" fmla="*/ 56 w 241"/>
                <a:gd name="T45" fmla="*/ 264 h 297"/>
                <a:gd name="T46" fmla="*/ 64 w 241"/>
                <a:gd name="T47" fmla="*/ 288 h 297"/>
                <a:gd name="T48" fmla="*/ 88 w 241"/>
                <a:gd name="T49" fmla="*/ 288 h 297"/>
                <a:gd name="T50" fmla="*/ 104 w 241"/>
                <a:gd name="T51" fmla="*/ 264 h 297"/>
                <a:gd name="T52" fmla="*/ 112 w 241"/>
                <a:gd name="T53" fmla="*/ 264 h 297"/>
                <a:gd name="T54" fmla="*/ 112 w 241"/>
                <a:gd name="T55" fmla="*/ 280 h 297"/>
                <a:gd name="T56" fmla="*/ 120 w 241"/>
                <a:gd name="T57" fmla="*/ 288 h 297"/>
                <a:gd name="T58" fmla="*/ 136 w 241"/>
                <a:gd name="T59" fmla="*/ 288 h 297"/>
                <a:gd name="T60" fmla="*/ 136 w 241"/>
                <a:gd name="T61" fmla="*/ 280 h 297"/>
                <a:gd name="T62" fmla="*/ 152 w 241"/>
                <a:gd name="T63" fmla="*/ 280 h 297"/>
                <a:gd name="T64" fmla="*/ 152 w 241"/>
                <a:gd name="T65" fmla="*/ 288 h 297"/>
                <a:gd name="T66" fmla="*/ 160 w 241"/>
                <a:gd name="T67" fmla="*/ 296 h 297"/>
                <a:gd name="T68" fmla="*/ 176 w 241"/>
                <a:gd name="T69" fmla="*/ 288 h 297"/>
                <a:gd name="T70" fmla="*/ 184 w 241"/>
                <a:gd name="T71" fmla="*/ 256 h 297"/>
                <a:gd name="T72" fmla="*/ 184 w 241"/>
                <a:gd name="T73" fmla="*/ 224 h 297"/>
                <a:gd name="T74" fmla="*/ 200 w 241"/>
                <a:gd name="T75" fmla="*/ 224 h 297"/>
                <a:gd name="T76" fmla="*/ 200 w 241"/>
                <a:gd name="T77" fmla="*/ 216 h 297"/>
                <a:gd name="T78" fmla="*/ 200 w 241"/>
                <a:gd name="T79" fmla="*/ 200 h 297"/>
                <a:gd name="T80" fmla="*/ 216 w 241"/>
                <a:gd name="T81" fmla="*/ 216 h 297"/>
                <a:gd name="T82" fmla="*/ 232 w 241"/>
                <a:gd name="T83" fmla="*/ 192 h 297"/>
                <a:gd name="T84" fmla="*/ 216 w 241"/>
                <a:gd name="T85" fmla="*/ 176 h 297"/>
                <a:gd name="T86" fmla="*/ 216 w 241"/>
                <a:gd name="T87" fmla="*/ 168 h 297"/>
                <a:gd name="T88" fmla="*/ 232 w 241"/>
                <a:gd name="T89" fmla="*/ 160 h 297"/>
                <a:gd name="T90" fmla="*/ 224 w 241"/>
                <a:gd name="T91" fmla="*/ 136 h 297"/>
                <a:gd name="T92" fmla="*/ 216 w 241"/>
                <a:gd name="T93" fmla="*/ 128 h 297"/>
                <a:gd name="T94" fmla="*/ 240 w 241"/>
                <a:gd name="T95" fmla="*/ 136 h 297"/>
                <a:gd name="T96" fmla="*/ 240 w 241"/>
                <a:gd name="T97" fmla="*/ 104 h 297"/>
                <a:gd name="T98" fmla="*/ 216 w 241"/>
                <a:gd name="T99" fmla="*/ 120 h 297"/>
                <a:gd name="T100" fmla="*/ 240 w 241"/>
                <a:gd name="T101" fmla="*/ 80 h 297"/>
                <a:gd name="T102" fmla="*/ 200 w 241"/>
                <a:gd name="T103" fmla="*/ 56 h 297"/>
                <a:gd name="T104" fmla="*/ 176 w 241"/>
                <a:gd name="T105" fmla="*/ 56 h 297"/>
                <a:gd name="T106" fmla="*/ 160 w 241"/>
                <a:gd name="T107" fmla="*/ 72 h 297"/>
                <a:gd name="T108" fmla="*/ 152 w 241"/>
                <a:gd name="T109" fmla="*/ 48 h 297"/>
                <a:gd name="T110" fmla="*/ 160 w 241"/>
                <a:gd name="T111" fmla="*/ 40 h 297"/>
                <a:gd name="T112" fmla="*/ 184 w 241"/>
                <a:gd name="T113" fmla="*/ 16 h 297"/>
                <a:gd name="T114" fmla="*/ 0 w 241"/>
                <a:gd name="T115" fmla="*/ 0 h 297"/>
                <a:gd name="T116" fmla="*/ 241 w 241"/>
                <a:gd name="T117" fmla="*/ 297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3175" cap="rnd" cmpd="sng">
              <a:solidFill>
                <a:schemeClr val="bg1"/>
              </a:solidFill>
              <a:miter lim="800000"/>
              <a:headEnd/>
              <a:tailEnd/>
            </a:ln>
          </p:spPr>
          <p:txBody>
            <a:bodyPr/>
            <a:lstStyle/>
            <a:p>
              <a:endParaRPr lang="zh-CN" altLang="en-US"/>
            </a:p>
          </p:txBody>
        </p:sp>
        <p:sp>
          <p:nvSpPr>
            <p:cNvPr id="26" name="Freeform 18"/>
            <p:cNvSpPr>
              <a:spLocks/>
            </p:cNvSpPr>
            <p:nvPr/>
          </p:nvSpPr>
          <p:spPr bwMode="auto">
            <a:xfrm>
              <a:off x="4225082" y="5008713"/>
              <a:ext cx="406400" cy="508000"/>
            </a:xfrm>
            <a:custGeom>
              <a:avLst/>
              <a:gdLst>
                <a:gd name="T0" fmla="*/ 272 w 273"/>
                <a:gd name="T1" fmla="*/ 56 h 369"/>
                <a:gd name="T2" fmla="*/ 272 w 273"/>
                <a:gd name="T3" fmla="*/ 48 h 369"/>
                <a:gd name="T4" fmla="*/ 256 w 273"/>
                <a:gd name="T5" fmla="*/ 48 h 369"/>
                <a:gd name="T6" fmla="*/ 256 w 273"/>
                <a:gd name="T7" fmla="*/ 56 h 369"/>
                <a:gd name="T8" fmla="*/ 240 w 273"/>
                <a:gd name="T9" fmla="*/ 56 h 369"/>
                <a:gd name="T10" fmla="*/ 232 w 273"/>
                <a:gd name="T11" fmla="*/ 56 h 369"/>
                <a:gd name="T12" fmla="*/ 232 w 273"/>
                <a:gd name="T13" fmla="*/ 32 h 369"/>
                <a:gd name="T14" fmla="*/ 224 w 273"/>
                <a:gd name="T15" fmla="*/ 32 h 369"/>
                <a:gd name="T16" fmla="*/ 208 w 273"/>
                <a:gd name="T17" fmla="*/ 56 h 369"/>
                <a:gd name="T18" fmla="*/ 184 w 273"/>
                <a:gd name="T19" fmla="*/ 56 h 369"/>
                <a:gd name="T20" fmla="*/ 176 w 273"/>
                <a:gd name="T21" fmla="*/ 32 h 369"/>
                <a:gd name="T22" fmla="*/ 168 w 273"/>
                <a:gd name="T23" fmla="*/ 16 h 369"/>
                <a:gd name="T24" fmla="*/ 160 w 273"/>
                <a:gd name="T25" fmla="*/ 0 h 369"/>
                <a:gd name="T26" fmla="*/ 144 w 273"/>
                <a:gd name="T27" fmla="*/ 0 h 369"/>
                <a:gd name="T28" fmla="*/ 144 w 273"/>
                <a:gd name="T29" fmla="*/ 8 h 369"/>
                <a:gd name="T30" fmla="*/ 112 w 273"/>
                <a:gd name="T31" fmla="*/ 16 h 369"/>
                <a:gd name="T32" fmla="*/ 112 w 273"/>
                <a:gd name="T33" fmla="*/ 32 h 369"/>
                <a:gd name="T34" fmla="*/ 80 w 273"/>
                <a:gd name="T35" fmla="*/ 32 h 369"/>
                <a:gd name="T36" fmla="*/ 64 w 273"/>
                <a:gd name="T37" fmla="*/ 48 h 369"/>
                <a:gd name="T38" fmla="*/ 64 w 273"/>
                <a:gd name="T39" fmla="*/ 72 h 369"/>
                <a:gd name="T40" fmla="*/ 72 w 273"/>
                <a:gd name="T41" fmla="*/ 88 h 369"/>
                <a:gd name="T42" fmla="*/ 48 w 273"/>
                <a:gd name="T43" fmla="*/ 112 h 369"/>
                <a:gd name="T44" fmla="*/ 40 w 273"/>
                <a:gd name="T45" fmla="*/ 112 h 369"/>
                <a:gd name="T46" fmla="*/ 32 w 273"/>
                <a:gd name="T47" fmla="*/ 144 h 369"/>
                <a:gd name="T48" fmla="*/ 32 w 273"/>
                <a:gd name="T49" fmla="*/ 160 h 369"/>
                <a:gd name="T50" fmla="*/ 32 w 273"/>
                <a:gd name="T51" fmla="*/ 176 h 369"/>
                <a:gd name="T52" fmla="*/ 16 w 273"/>
                <a:gd name="T53" fmla="*/ 200 h 369"/>
                <a:gd name="T54" fmla="*/ 8 w 273"/>
                <a:gd name="T55" fmla="*/ 216 h 369"/>
                <a:gd name="T56" fmla="*/ 0 w 273"/>
                <a:gd name="T57" fmla="*/ 256 h 369"/>
                <a:gd name="T58" fmla="*/ 8 w 273"/>
                <a:gd name="T59" fmla="*/ 272 h 369"/>
                <a:gd name="T60" fmla="*/ 56 w 273"/>
                <a:gd name="T61" fmla="*/ 272 h 369"/>
                <a:gd name="T62" fmla="*/ 80 w 273"/>
                <a:gd name="T63" fmla="*/ 328 h 369"/>
                <a:gd name="T64" fmla="*/ 88 w 273"/>
                <a:gd name="T65" fmla="*/ 368 h 369"/>
                <a:gd name="T66" fmla="*/ 112 w 273"/>
                <a:gd name="T67" fmla="*/ 328 h 369"/>
                <a:gd name="T68" fmla="*/ 120 w 273"/>
                <a:gd name="T69" fmla="*/ 336 h 369"/>
                <a:gd name="T70" fmla="*/ 152 w 273"/>
                <a:gd name="T71" fmla="*/ 304 h 369"/>
                <a:gd name="T72" fmla="*/ 152 w 273"/>
                <a:gd name="T73" fmla="*/ 280 h 369"/>
                <a:gd name="T74" fmla="*/ 184 w 273"/>
                <a:gd name="T75" fmla="*/ 272 h 369"/>
                <a:gd name="T76" fmla="*/ 200 w 273"/>
                <a:gd name="T77" fmla="*/ 232 h 369"/>
                <a:gd name="T78" fmla="*/ 216 w 273"/>
                <a:gd name="T79" fmla="*/ 224 h 369"/>
                <a:gd name="T80" fmla="*/ 216 w 273"/>
                <a:gd name="T81" fmla="*/ 200 h 369"/>
                <a:gd name="T82" fmla="*/ 240 w 273"/>
                <a:gd name="T83" fmla="*/ 200 h 369"/>
                <a:gd name="T84" fmla="*/ 248 w 273"/>
                <a:gd name="T85" fmla="*/ 160 h 369"/>
                <a:gd name="T86" fmla="*/ 240 w 273"/>
                <a:gd name="T87" fmla="*/ 128 h 369"/>
                <a:gd name="T88" fmla="*/ 248 w 273"/>
                <a:gd name="T89" fmla="*/ 120 h 369"/>
                <a:gd name="T90" fmla="*/ 232 w 273"/>
                <a:gd name="T91" fmla="*/ 104 h 369"/>
                <a:gd name="T92" fmla="*/ 248 w 273"/>
                <a:gd name="T93" fmla="*/ 96 h 369"/>
                <a:gd name="T94" fmla="*/ 256 w 273"/>
                <a:gd name="T95" fmla="*/ 104 h 369"/>
                <a:gd name="T96" fmla="*/ 272 w 273"/>
                <a:gd name="T97" fmla="*/ 80 h 369"/>
                <a:gd name="T98" fmla="*/ 272 w 273"/>
                <a:gd name="T99" fmla="*/ 56 h 369"/>
                <a:gd name="T100" fmla="*/ 0 w 273"/>
                <a:gd name="T101" fmla="*/ 0 h 369"/>
                <a:gd name="T102" fmla="*/ 273 w 273"/>
                <a:gd name="T103" fmla="*/ 36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T100" t="T101" r="T102" b="T10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3175" cap="rnd" cmpd="sng">
              <a:solidFill>
                <a:schemeClr val="bg1"/>
              </a:solidFill>
              <a:miter lim="800000"/>
              <a:headEnd/>
              <a:tailEnd/>
            </a:ln>
          </p:spPr>
          <p:txBody>
            <a:bodyPr/>
            <a:lstStyle/>
            <a:p>
              <a:endParaRPr lang="zh-CN" altLang="en-US"/>
            </a:p>
          </p:txBody>
        </p:sp>
        <p:sp>
          <p:nvSpPr>
            <p:cNvPr id="27" name="Freeform 19"/>
            <p:cNvSpPr>
              <a:spLocks/>
            </p:cNvSpPr>
            <p:nvPr/>
          </p:nvSpPr>
          <p:spPr bwMode="auto">
            <a:xfrm>
              <a:off x="3604370" y="5327801"/>
              <a:ext cx="752475" cy="528637"/>
            </a:xfrm>
            <a:custGeom>
              <a:avLst/>
              <a:gdLst>
                <a:gd name="T0" fmla="*/ 496 w 505"/>
                <a:gd name="T1" fmla="*/ 96 h 385"/>
                <a:gd name="T2" fmla="*/ 424 w 505"/>
                <a:gd name="T3" fmla="*/ 40 h 385"/>
                <a:gd name="T4" fmla="*/ 408 w 505"/>
                <a:gd name="T5" fmla="*/ 56 h 385"/>
                <a:gd name="T6" fmla="*/ 376 w 505"/>
                <a:gd name="T7" fmla="*/ 40 h 385"/>
                <a:gd name="T8" fmla="*/ 312 w 505"/>
                <a:gd name="T9" fmla="*/ 56 h 385"/>
                <a:gd name="T10" fmla="*/ 312 w 505"/>
                <a:gd name="T11" fmla="*/ 0 h 385"/>
                <a:gd name="T12" fmla="*/ 280 w 505"/>
                <a:gd name="T13" fmla="*/ 0 h 385"/>
                <a:gd name="T14" fmla="*/ 216 w 505"/>
                <a:gd name="T15" fmla="*/ 8 h 385"/>
                <a:gd name="T16" fmla="*/ 208 w 505"/>
                <a:gd name="T17" fmla="*/ 40 h 385"/>
                <a:gd name="T18" fmla="*/ 168 w 505"/>
                <a:gd name="T19" fmla="*/ 24 h 385"/>
                <a:gd name="T20" fmla="*/ 144 w 505"/>
                <a:gd name="T21" fmla="*/ 48 h 385"/>
                <a:gd name="T22" fmla="*/ 152 w 505"/>
                <a:gd name="T23" fmla="*/ 88 h 385"/>
                <a:gd name="T24" fmla="*/ 144 w 505"/>
                <a:gd name="T25" fmla="*/ 112 h 385"/>
                <a:gd name="T26" fmla="*/ 112 w 505"/>
                <a:gd name="T27" fmla="*/ 168 h 385"/>
                <a:gd name="T28" fmla="*/ 72 w 505"/>
                <a:gd name="T29" fmla="*/ 224 h 385"/>
                <a:gd name="T30" fmla="*/ 32 w 505"/>
                <a:gd name="T31" fmla="*/ 272 h 385"/>
                <a:gd name="T32" fmla="*/ 0 w 505"/>
                <a:gd name="T33" fmla="*/ 296 h 385"/>
                <a:gd name="T34" fmla="*/ 8 w 505"/>
                <a:gd name="T35" fmla="*/ 312 h 385"/>
                <a:gd name="T36" fmla="*/ 16 w 505"/>
                <a:gd name="T37" fmla="*/ 360 h 385"/>
                <a:gd name="T38" fmla="*/ 56 w 505"/>
                <a:gd name="T39" fmla="*/ 384 h 385"/>
                <a:gd name="T40" fmla="*/ 40 w 505"/>
                <a:gd name="T41" fmla="*/ 344 h 385"/>
                <a:gd name="T42" fmla="*/ 80 w 505"/>
                <a:gd name="T43" fmla="*/ 304 h 385"/>
                <a:gd name="T44" fmla="*/ 152 w 505"/>
                <a:gd name="T45" fmla="*/ 280 h 385"/>
                <a:gd name="T46" fmla="*/ 192 w 505"/>
                <a:gd name="T47" fmla="*/ 296 h 385"/>
                <a:gd name="T48" fmla="*/ 240 w 505"/>
                <a:gd name="T49" fmla="*/ 248 h 385"/>
                <a:gd name="T50" fmla="*/ 264 w 505"/>
                <a:gd name="T51" fmla="*/ 240 h 385"/>
                <a:gd name="T52" fmla="*/ 264 w 505"/>
                <a:gd name="T53" fmla="*/ 216 h 385"/>
                <a:gd name="T54" fmla="*/ 280 w 505"/>
                <a:gd name="T55" fmla="*/ 208 h 385"/>
                <a:gd name="T56" fmla="*/ 336 w 505"/>
                <a:gd name="T57" fmla="*/ 232 h 385"/>
                <a:gd name="T58" fmla="*/ 336 w 505"/>
                <a:gd name="T59" fmla="*/ 200 h 385"/>
                <a:gd name="T60" fmla="*/ 376 w 505"/>
                <a:gd name="T61" fmla="*/ 192 h 385"/>
                <a:gd name="T62" fmla="*/ 392 w 505"/>
                <a:gd name="T63" fmla="*/ 200 h 385"/>
                <a:gd name="T64" fmla="*/ 400 w 505"/>
                <a:gd name="T65" fmla="*/ 184 h 385"/>
                <a:gd name="T66" fmla="*/ 448 w 505"/>
                <a:gd name="T67" fmla="*/ 176 h 385"/>
                <a:gd name="T68" fmla="*/ 480 w 505"/>
                <a:gd name="T69" fmla="*/ 136 h 385"/>
                <a:gd name="T70" fmla="*/ 0 w 505"/>
                <a:gd name="T71" fmla="*/ 0 h 385"/>
                <a:gd name="T72" fmla="*/ 505 w 505"/>
                <a:gd name="T73"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3175" cmpd="sng">
              <a:solidFill>
                <a:schemeClr val="bg1"/>
              </a:solidFill>
              <a:miter lim="800000"/>
              <a:headEnd/>
              <a:tailEnd/>
            </a:ln>
          </p:spPr>
          <p:txBody>
            <a:bodyPr/>
            <a:lstStyle/>
            <a:p>
              <a:endParaRPr lang="zh-CN" altLang="en-US"/>
            </a:p>
          </p:txBody>
        </p:sp>
        <p:sp>
          <p:nvSpPr>
            <p:cNvPr id="28" name="Freeform 20"/>
            <p:cNvSpPr>
              <a:spLocks/>
            </p:cNvSpPr>
            <p:nvPr/>
          </p:nvSpPr>
          <p:spPr bwMode="auto">
            <a:xfrm>
              <a:off x="3102720" y="5227788"/>
              <a:ext cx="741362" cy="528638"/>
            </a:xfrm>
            <a:custGeom>
              <a:avLst/>
              <a:gdLst>
                <a:gd name="T0" fmla="*/ 344 w 497"/>
                <a:gd name="T1" fmla="*/ 344 h 385"/>
                <a:gd name="T2" fmla="*/ 416 w 497"/>
                <a:gd name="T3" fmla="*/ 296 h 385"/>
                <a:gd name="T4" fmla="*/ 448 w 497"/>
                <a:gd name="T5" fmla="*/ 240 h 385"/>
                <a:gd name="T6" fmla="*/ 480 w 497"/>
                <a:gd name="T7" fmla="*/ 184 h 385"/>
                <a:gd name="T8" fmla="*/ 496 w 497"/>
                <a:gd name="T9" fmla="*/ 160 h 385"/>
                <a:gd name="T10" fmla="*/ 480 w 497"/>
                <a:gd name="T11" fmla="*/ 128 h 385"/>
                <a:gd name="T12" fmla="*/ 456 w 497"/>
                <a:gd name="T13" fmla="*/ 96 h 385"/>
                <a:gd name="T14" fmla="*/ 440 w 497"/>
                <a:gd name="T15" fmla="*/ 112 h 385"/>
                <a:gd name="T16" fmla="*/ 424 w 497"/>
                <a:gd name="T17" fmla="*/ 104 h 385"/>
                <a:gd name="T18" fmla="*/ 440 w 497"/>
                <a:gd name="T19" fmla="*/ 56 h 385"/>
                <a:gd name="T20" fmla="*/ 440 w 497"/>
                <a:gd name="T21" fmla="*/ 16 h 385"/>
                <a:gd name="T22" fmla="*/ 408 w 497"/>
                <a:gd name="T23" fmla="*/ 8 h 385"/>
                <a:gd name="T24" fmla="*/ 376 w 497"/>
                <a:gd name="T25" fmla="*/ 24 h 385"/>
                <a:gd name="T26" fmla="*/ 360 w 497"/>
                <a:gd name="T27" fmla="*/ 24 h 385"/>
                <a:gd name="T28" fmla="*/ 320 w 497"/>
                <a:gd name="T29" fmla="*/ 32 h 385"/>
                <a:gd name="T30" fmla="*/ 288 w 497"/>
                <a:gd name="T31" fmla="*/ 64 h 385"/>
                <a:gd name="T32" fmla="*/ 264 w 497"/>
                <a:gd name="T33" fmla="*/ 72 h 385"/>
                <a:gd name="T34" fmla="*/ 224 w 497"/>
                <a:gd name="T35" fmla="*/ 96 h 385"/>
                <a:gd name="T36" fmla="*/ 184 w 497"/>
                <a:gd name="T37" fmla="*/ 88 h 385"/>
                <a:gd name="T38" fmla="*/ 160 w 497"/>
                <a:gd name="T39" fmla="*/ 72 h 385"/>
                <a:gd name="T40" fmla="*/ 144 w 497"/>
                <a:gd name="T41" fmla="*/ 88 h 385"/>
                <a:gd name="T42" fmla="*/ 96 w 497"/>
                <a:gd name="T43" fmla="*/ 128 h 385"/>
                <a:gd name="T44" fmla="*/ 32 w 497"/>
                <a:gd name="T45" fmla="*/ 112 h 385"/>
                <a:gd name="T46" fmla="*/ 0 w 497"/>
                <a:gd name="T47" fmla="*/ 128 h 385"/>
                <a:gd name="T48" fmla="*/ 32 w 497"/>
                <a:gd name="T49" fmla="*/ 144 h 385"/>
                <a:gd name="T50" fmla="*/ 88 w 497"/>
                <a:gd name="T51" fmla="*/ 168 h 385"/>
                <a:gd name="T52" fmla="*/ 104 w 497"/>
                <a:gd name="T53" fmla="*/ 208 h 385"/>
                <a:gd name="T54" fmla="*/ 56 w 497"/>
                <a:gd name="T55" fmla="*/ 224 h 385"/>
                <a:gd name="T56" fmla="*/ 88 w 497"/>
                <a:gd name="T57" fmla="*/ 248 h 385"/>
                <a:gd name="T58" fmla="*/ 136 w 497"/>
                <a:gd name="T59" fmla="*/ 280 h 385"/>
                <a:gd name="T60" fmla="*/ 136 w 497"/>
                <a:gd name="T61" fmla="*/ 304 h 385"/>
                <a:gd name="T62" fmla="*/ 208 w 497"/>
                <a:gd name="T63" fmla="*/ 360 h 385"/>
                <a:gd name="T64" fmla="*/ 248 w 497"/>
                <a:gd name="T65" fmla="*/ 360 h 385"/>
                <a:gd name="T66" fmla="*/ 256 w 497"/>
                <a:gd name="T67" fmla="*/ 344 h 385"/>
                <a:gd name="T68" fmla="*/ 296 w 497"/>
                <a:gd name="T69" fmla="*/ 376 h 385"/>
                <a:gd name="T70" fmla="*/ 336 w 497"/>
                <a:gd name="T71" fmla="*/ 368 h 385"/>
                <a:gd name="T72" fmla="*/ 0 w 497"/>
                <a:gd name="T73" fmla="*/ 0 h 385"/>
                <a:gd name="T74" fmla="*/ 497 w 497"/>
                <a:gd name="T75"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T72" t="T73" r="T74" b="T75"/>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3175" cap="rnd" cmpd="sng">
              <a:solidFill>
                <a:schemeClr val="bg1"/>
              </a:solidFill>
              <a:miter lim="800000"/>
              <a:headEnd/>
              <a:tailEnd/>
            </a:ln>
          </p:spPr>
          <p:txBody>
            <a:bodyPr/>
            <a:lstStyle/>
            <a:p>
              <a:endParaRPr lang="zh-CN" altLang="en-US"/>
            </a:p>
          </p:txBody>
        </p:sp>
        <p:sp>
          <p:nvSpPr>
            <p:cNvPr id="29" name="Freeform 21"/>
            <p:cNvSpPr>
              <a:spLocks/>
            </p:cNvSpPr>
            <p:nvPr/>
          </p:nvSpPr>
          <p:spPr bwMode="auto">
            <a:xfrm>
              <a:off x="3031282" y="4932513"/>
              <a:ext cx="552450" cy="485775"/>
            </a:xfrm>
            <a:custGeom>
              <a:avLst/>
              <a:gdLst>
                <a:gd name="T0" fmla="*/ 48 w 369"/>
                <a:gd name="T1" fmla="*/ 320 h 353"/>
                <a:gd name="T2" fmla="*/ 32 w 369"/>
                <a:gd name="T3" fmla="*/ 264 h 353"/>
                <a:gd name="T4" fmla="*/ 56 w 369"/>
                <a:gd name="T5" fmla="*/ 192 h 353"/>
                <a:gd name="T6" fmla="*/ 8 w 369"/>
                <a:gd name="T7" fmla="*/ 160 h 353"/>
                <a:gd name="T8" fmla="*/ 16 w 369"/>
                <a:gd name="T9" fmla="*/ 136 h 353"/>
                <a:gd name="T10" fmla="*/ 48 w 369"/>
                <a:gd name="T11" fmla="*/ 136 h 353"/>
                <a:gd name="T12" fmla="*/ 104 w 369"/>
                <a:gd name="T13" fmla="*/ 120 h 353"/>
                <a:gd name="T14" fmla="*/ 168 w 369"/>
                <a:gd name="T15" fmla="*/ 112 h 353"/>
                <a:gd name="T16" fmla="*/ 136 w 369"/>
                <a:gd name="T17" fmla="*/ 80 h 353"/>
                <a:gd name="T18" fmla="*/ 144 w 369"/>
                <a:gd name="T19" fmla="*/ 40 h 353"/>
                <a:gd name="T20" fmla="*/ 184 w 369"/>
                <a:gd name="T21" fmla="*/ 40 h 353"/>
                <a:gd name="T22" fmla="*/ 208 w 369"/>
                <a:gd name="T23" fmla="*/ 48 h 353"/>
                <a:gd name="T24" fmla="*/ 232 w 369"/>
                <a:gd name="T25" fmla="*/ 40 h 353"/>
                <a:gd name="T26" fmla="*/ 248 w 369"/>
                <a:gd name="T27" fmla="*/ 0 h 353"/>
                <a:gd name="T28" fmla="*/ 288 w 369"/>
                <a:gd name="T29" fmla="*/ 16 h 353"/>
                <a:gd name="T30" fmla="*/ 320 w 369"/>
                <a:gd name="T31" fmla="*/ 72 h 353"/>
                <a:gd name="T32" fmla="*/ 344 w 369"/>
                <a:gd name="T33" fmla="*/ 88 h 353"/>
                <a:gd name="T34" fmla="*/ 360 w 369"/>
                <a:gd name="T35" fmla="*/ 64 h 353"/>
                <a:gd name="T36" fmla="*/ 360 w 369"/>
                <a:gd name="T37" fmla="*/ 96 h 353"/>
                <a:gd name="T38" fmla="*/ 360 w 369"/>
                <a:gd name="T39" fmla="*/ 128 h 353"/>
                <a:gd name="T40" fmla="*/ 336 w 369"/>
                <a:gd name="T41" fmla="*/ 168 h 353"/>
                <a:gd name="T42" fmla="*/ 368 w 369"/>
                <a:gd name="T43" fmla="*/ 184 h 353"/>
                <a:gd name="T44" fmla="*/ 360 w 369"/>
                <a:gd name="T45" fmla="*/ 208 h 353"/>
                <a:gd name="T46" fmla="*/ 368 w 369"/>
                <a:gd name="T47" fmla="*/ 232 h 353"/>
                <a:gd name="T48" fmla="*/ 344 w 369"/>
                <a:gd name="T49" fmla="*/ 256 h 353"/>
                <a:gd name="T50" fmla="*/ 344 w 369"/>
                <a:gd name="T51" fmla="*/ 280 h 353"/>
                <a:gd name="T52" fmla="*/ 312 w 369"/>
                <a:gd name="T53" fmla="*/ 288 h 353"/>
                <a:gd name="T54" fmla="*/ 272 w 369"/>
                <a:gd name="T55" fmla="*/ 312 h 353"/>
                <a:gd name="T56" fmla="*/ 232 w 369"/>
                <a:gd name="T57" fmla="*/ 304 h 353"/>
                <a:gd name="T58" fmla="*/ 208 w 369"/>
                <a:gd name="T59" fmla="*/ 288 h 353"/>
                <a:gd name="T60" fmla="*/ 192 w 369"/>
                <a:gd name="T61" fmla="*/ 304 h 353"/>
                <a:gd name="T62" fmla="*/ 144 w 369"/>
                <a:gd name="T63" fmla="*/ 352 h 353"/>
                <a:gd name="T64" fmla="*/ 80 w 369"/>
                <a:gd name="T65" fmla="*/ 328 h 353"/>
                <a:gd name="T66" fmla="*/ 0 w 369"/>
                <a:gd name="T67" fmla="*/ 0 h 353"/>
                <a:gd name="T68" fmla="*/ 369 w 369"/>
                <a:gd name="T69"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T66" t="T67" r="T68" b="T69"/>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3175" cap="rnd" cmpd="sng">
              <a:solidFill>
                <a:schemeClr val="bg1"/>
              </a:solidFill>
              <a:miter lim="800000"/>
              <a:headEnd/>
              <a:tailEnd/>
            </a:ln>
          </p:spPr>
          <p:txBody>
            <a:bodyPr/>
            <a:lstStyle/>
            <a:p>
              <a:endParaRPr lang="zh-CN" altLang="en-US"/>
            </a:p>
          </p:txBody>
        </p:sp>
        <p:sp>
          <p:nvSpPr>
            <p:cNvPr id="30" name="Freeform 22"/>
            <p:cNvSpPr>
              <a:spLocks/>
            </p:cNvSpPr>
            <p:nvPr/>
          </p:nvSpPr>
          <p:spPr bwMode="auto">
            <a:xfrm>
              <a:off x="2410570" y="4897588"/>
              <a:ext cx="849312" cy="847725"/>
            </a:xfrm>
            <a:custGeom>
              <a:avLst/>
              <a:gdLst>
                <a:gd name="T0" fmla="*/ 528 w 569"/>
                <a:gd name="T1" fmla="*/ 448 h 617"/>
                <a:gd name="T2" fmla="*/ 560 w 569"/>
                <a:gd name="T3" fmla="*/ 416 h 617"/>
                <a:gd name="T4" fmla="*/ 528 w 569"/>
                <a:gd name="T5" fmla="*/ 408 h 617"/>
                <a:gd name="T6" fmla="*/ 496 w 569"/>
                <a:gd name="T7" fmla="*/ 384 h 617"/>
                <a:gd name="T8" fmla="*/ 464 w 569"/>
                <a:gd name="T9" fmla="*/ 360 h 617"/>
                <a:gd name="T10" fmla="*/ 480 w 569"/>
                <a:gd name="T11" fmla="*/ 320 h 617"/>
                <a:gd name="T12" fmla="*/ 472 w 569"/>
                <a:gd name="T13" fmla="*/ 248 h 617"/>
                <a:gd name="T14" fmla="*/ 424 w 569"/>
                <a:gd name="T15" fmla="*/ 224 h 617"/>
                <a:gd name="T16" fmla="*/ 416 w 569"/>
                <a:gd name="T17" fmla="*/ 176 h 617"/>
                <a:gd name="T18" fmla="*/ 448 w 569"/>
                <a:gd name="T19" fmla="*/ 168 h 617"/>
                <a:gd name="T20" fmla="*/ 512 w 569"/>
                <a:gd name="T21" fmla="*/ 160 h 617"/>
                <a:gd name="T22" fmla="*/ 512 w 569"/>
                <a:gd name="T23" fmla="*/ 112 h 617"/>
                <a:gd name="T24" fmla="*/ 464 w 569"/>
                <a:gd name="T25" fmla="*/ 112 h 617"/>
                <a:gd name="T26" fmla="*/ 432 w 569"/>
                <a:gd name="T27" fmla="*/ 64 h 617"/>
                <a:gd name="T28" fmla="*/ 408 w 569"/>
                <a:gd name="T29" fmla="*/ 96 h 617"/>
                <a:gd name="T30" fmla="*/ 384 w 569"/>
                <a:gd name="T31" fmla="*/ 144 h 617"/>
                <a:gd name="T32" fmla="*/ 368 w 569"/>
                <a:gd name="T33" fmla="*/ 240 h 617"/>
                <a:gd name="T34" fmla="*/ 336 w 569"/>
                <a:gd name="T35" fmla="*/ 224 h 617"/>
                <a:gd name="T36" fmla="*/ 288 w 569"/>
                <a:gd name="T37" fmla="*/ 240 h 617"/>
                <a:gd name="T38" fmla="*/ 272 w 569"/>
                <a:gd name="T39" fmla="*/ 224 h 617"/>
                <a:gd name="T40" fmla="*/ 232 w 569"/>
                <a:gd name="T41" fmla="*/ 104 h 617"/>
                <a:gd name="T42" fmla="*/ 216 w 569"/>
                <a:gd name="T43" fmla="*/ 112 h 617"/>
                <a:gd name="T44" fmla="*/ 208 w 569"/>
                <a:gd name="T45" fmla="*/ 72 h 617"/>
                <a:gd name="T46" fmla="*/ 160 w 569"/>
                <a:gd name="T47" fmla="*/ 40 h 617"/>
                <a:gd name="T48" fmla="*/ 136 w 569"/>
                <a:gd name="T49" fmla="*/ 80 h 617"/>
                <a:gd name="T50" fmla="*/ 136 w 569"/>
                <a:gd name="T51" fmla="*/ 0 h 617"/>
                <a:gd name="T52" fmla="*/ 112 w 569"/>
                <a:gd name="T53" fmla="*/ 0 h 617"/>
                <a:gd name="T54" fmla="*/ 96 w 569"/>
                <a:gd name="T55" fmla="*/ 32 h 617"/>
                <a:gd name="T56" fmla="*/ 88 w 569"/>
                <a:gd name="T57" fmla="*/ 64 h 617"/>
                <a:gd name="T58" fmla="*/ 80 w 569"/>
                <a:gd name="T59" fmla="*/ 96 h 617"/>
                <a:gd name="T60" fmla="*/ 104 w 569"/>
                <a:gd name="T61" fmla="*/ 112 h 617"/>
                <a:gd name="T62" fmla="*/ 88 w 569"/>
                <a:gd name="T63" fmla="*/ 240 h 617"/>
                <a:gd name="T64" fmla="*/ 24 w 569"/>
                <a:gd name="T65" fmla="*/ 280 h 617"/>
                <a:gd name="T66" fmla="*/ 8 w 569"/>
                <a:gd name="T67" fmla="*/ 312 h 617"/>
                <a:gd name="T68" fmla="*/ 0 w 569"/>
                <a:gd name="T69" fmla="*/ 376 h 617"/>
                <a:gd name="T70" fmla="*/ 48 w 569"/>
                <a:gd name="T71" fmla="*/ 368 h 617"/>
                <a:gd name="T72" fmla="*/ 80 w 569"/>
                <a:gd name="T73" fmla="*/ 392 h 617"/>
                <a:gd name="T74" fmla="*/ 88 w 569"/>
                <a:gd name="T75" fmla="*/ 408 h 617"/>
                <a:gd name="T76" fmla="*/ 96 w 569"/>
                <a:gd name="T77" fmla="*/ 448 h 617"/>
                <a:gd name="T78" fmla="*/ 120 w 569"/>
                <a:gd name="T79" fmla="*/ 464 h 617"/>
                <a:gd name="T80" fmla="*/ 112 w 569"/>
                <a:gd name="T81" fmla="*/ 504 h 617"/>
                <a:gd name="T82" fmla="*/ 104 w 569"/>
                <a:gd name="T83" fmla="*/ 528 h 617"/>
                <a:gd name="T84" fmla="*/ 144 w 569"/>
                <a:gd name="T85" fmla="*/ 560 h 617"/>
                <a:gd name="T86" fmla="*/ 200 w 569"/>
                <a:gd name="T87" fmla="*/ 576 h 617"/>
                <a:gd name="T88" fmla="*/ 224 w 569"/>
                <a:gd name="T89" fmla="*/ 568 h 617"/>
                <a:gd name="T90" fmla="*/ 232 w 569"/>
                <a:gd name="T91" fmla="*/ 600 h 617"/>
                <a:gd name="T92" fmla="*/ 264 w 569"/>
                <a:gd name="T93" fmla="*/ 592 h 617"/>
                <a:gd name="T94" fmla="*/ 272 w 569"/>
                <a:gd name="T95" fmla="*/ 512 h 617"/>
                <a:gd name="T96" fmla="*/ 328 w 569"/>
                <a:gd name="T97" fmla="*/ 504 h 617"/>
                <a:gd name="T98" fmla="*/ 352 w 569"/>
                <a:gd name="T99" fmla="*/ 512 h 617"/>
                <a:gd name="T100" fmla="*/ 384 w 569"/>
                <a:gd name="T101" fmla="*/ 512 h 617"/>
                <a:gd name="T102" fmla="*/ 416 w 569"/>
                <a:gd name="T103" fmla="*/ 520 h 617"/>
                <a:gd name="T104" fmla="*/ 440 w 569"/>
                <a:gd name="T105" fmla="*/ 504 h 617"/>
                <a:gd name="T106" fmla="*/ 488 w 569"/>
                <a:gd name="T107" fmla="*/ 472 h 617"/>
                <a:gd name="T108" fmla="*/ 520 w 569"/>
                <a:gd name="T109" fmla="*/ 464 h 617"/>
                <a:gd name="T110" fmla="*/ 0 w 569"/>
                <a:gd name="T111" fmla="*/ 0 h 617"/>
                <a:gd name="T112" fmla="*/ 569 w 569"/>
                <a:gd name="T113"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grpFill/>
            <a:ln w="3175" cap="rnd" cmpd="sng">
              <a:solidFill>
                <a:schemeClr val="bg1"/>
              </a:solidFill>
              <a:miter lim="800000"/>
              <a:headEnd/>
              <a:tailEnd/>
            </a:ln>
          </p:spPr>
          <p:txBody>
            <a:bodyPr/>
            <a:lstStyle/>
            <a:p>
              <a:endParaRPr lang="zh-CN" altLang="en-US"/>
            </a:p>
          </p:txBody>
        </p:sp>
        <p:sp>
          <p:nvSpPr>
            <p:cNvPr id="31" name="Freeform 23"/>
            <p:cNvSpPr>
              <a:spLocks/>
            </p:cNvSpPr>
            <p:nvPr/>
          </p:nvSpPr>
          <p:spPr bwMode="auto">
            <a:xfrm>
              <a:off x="824657" y="3918101"/>
              <a:ext cx="1804988" cy="1079500"/>
            </a:xfrm>
            <a:custGeom>
              <a:avLst/>
              <a:gdLst>
                <a:gd name="T0" fmla="*/ 1184 w 1209"/>
                <a:gd name="T1" fmla="*/ 728 h 785"/>
                <a:gd name="T2" fmla="*/ 1160 w 1209"/>
                <a:gd name="T3" fmla="*/ 728 h 785"/>
                <a:gd name="T4" fmla="*/ 1160 w 1209"/>
                <a:gd name="T5" fmla="*/ 784 h 785"/>
                <a:gd name="T6" fmla="*/ 1112 w 1209"/>
                <a:gd name="T7" fmla="*/ 760 h 785"/>
                <a:gd name="T8" fmla="*/ 1088 w 1209"/>
                <a:gd name="T9" fmla="*/ 752 h 785"/>
                <a:gd name="T10" fmla="*/ 1024 w 1209"/>
                <a:gd name="T11" fmla="*/ 720 h 785"/>
                <a:gd name="T12" fmla="*/ 1040 w 1209"/>
                <a:gd name="T13" fmla="*/ 696 h 785"/>
                <a:gd name="T14" fmla="*/ 1032 w 1209"/>
                <a:gd name="T15" fmla="*/ 680 h 785"/>
                <a:gd name="T16" fmla="*/ 1000 w 1209"/>
                <a:gd name="T17" fmla="*/ 664 h 785"/>
                <a:gd name="T18" fmla="*/ 976 w 1209"/>
                <a:gd name="T19" fmla="*/ 680 h 785"/>
                <a:gd name="T20" fmla="*/ 928 w 1209"/>
                <a:gd name="T21" fmla="*/ 648 h 785"/>
                <a:gd name="T22" fmla="*/ 832 w 1209"/>
                <a:gd name="T23" fmla="*/ 696 h 785"/>
                <a:gd name="T24" fmla="*/ 808 w 1209"/>
                <a:gd name="T25" fmla="*/ 720 h 785"/>
                <a:gd name="T26" fmla="*/ 728 w 1209"/>
                <a:gd name="T27" fmla="*/ 736 h 785"/>
                <a:gd name="T28" fmla="*/ 656 w 1209"/>
                <a:gd name="T29" fmla="*/ 712 h 785"/>
                <a:gd name="T30" fmla="*/ 632 w 1209"/>
                <a:gd name="T31" fmla="*/ 680 h 785"/>
                <a:gd name="T32" fmla="*/ 584 w 1209"/>
                <a:gd name="T33" fmla="*/ 704 h 785"/>
                <a:gd name="T34" fmla="*/ 536 w 1209"/>
                <a:gd name="T35" fmla="*/ 728 h 785"/>
                <a:gd name="T36" fmla="*/ 456 w 1209"/>
                <a:gd name="T37" fmla="*/ 672 h 785"/>
                <a:gd name="T38" fmla="*/ 408 w 1209"/>
                <a:gd name="T39" fmla="*/ 640 h 785"/>
                <a:gd name="T40" fmla="*/ 360 w 1209"/>
                <a:gd name="T41" fmla="*/ 624 h 785"/>
                <a:gd name="T42" fmla="*/ 320 w 1209"/>
                <a:gd name="T43" fmla="*/ 592 h 785"/>
                <a:gd name="T44" fmla="*/ 272 w 1209"/>
                <a:gd name="T45" fmla="*/ 520 h 785"/>
                <a:gd name="T46" fmla="*/ 248 w 1209"/>
                <a:gd name="T47" fmla="*/ 512 h 785"/>
                <a:gd name="T48" fmla="*/ 208 w 1209"/>
                <a:gd name="T49" fmla="*/ 456 h 785"/>
                <a:gd name="T50" fmla="*/ 160 w 1209"/>
                <a:gd name="T51" fmla="*/ 384 h 785"/>
                <a:gd name="T52" fmla="*/ 120 w 1209"/>
                <a:gd name="T53" fmla="*/ 408 h 785"/>
                <a:gd name="T54" fmla="*/ 64 w 1209"/>
                <a:gd name="T55" fmla="*/ 328 h 785"/>
                <a:gd name="T56" fmla="*/ 32 w 1209"/>
                <a:gd name="T57" fmla="*/ 272 h 785"/>
                <a:gd name="T58" fmla="*/ 0 w 1209"/>
                <a:gd name="T59" fmla="*/ 256 h 785"/>
                <a:gd name="T60" fmla="*/ 16 w 1209"/>
                <a:gd name="T61" fmla="*/ 176 h 785"/>
                <a:gd name="T62" fmla="*/ 48 w 1209"/>
                <a:gd name="T63" fmla="*/ 192 h 785"/>
                <a:gd name="T64" fmla="*/ 80 w 1209"/>
                <a:gd name="T65" fmla="*/ 184 h 785"/>
                <a:gd name="T66" fmla="*/ 80 w 1209"/>
                <a:gd name="T67" fmla="*/ 128 h 785"/>
                <a:gd name="T68" fmla="*/ 56 w 1209"/>
                <a:gd name="T69" fmla="*/ 96 h 785"/>
                <a:gd name="T70" fmla="*/ 80 w 1209"/>
                <a:gd name="T71" fmla="*/ 48 h 785"/>
                <a:gd name="T72" fmla="*/ 152 w 1209"/>
                <a:gd name="T73" fmla="*/ 40 h 785"/>
                <a:gd name="T74" fmla="*/ 208 w 1209"/>
                <a:gd name="T75" fmla="*/ 8 h 785"/>
                <a:gd name="T76" fmla="*/ 288 w 1209"/>
                <a:gd name="T77" fmla="*/ 16 h 785"/>
                <a:gd name="T78" fmla="*/ 344 w 1209"/>
                <a:gd name="T79" fmla="*/ 56 h 785"/>
                <a:gd name="T80" fmla="*/ 432 w 1209"/>
                <a:gd name="T81" fmla="*/ 56 h 785"/>
                <a:gd name="T82" fmla="*/ 528 w 1209"/>
                <a:gd name="T83" fmla="*/ 40 h 785"/>
                <a:gd name="T84" fmla="*/ 664 w 1209"/>
                <a:gd name="T85" fmla="*/ 56 h 785"/>
                <a:gd name="T86" fmla="*/ 712 w 1209"/>
                <a:gd name="T87" fmla="*/ 72 h 785"/>
                <a:gd name="T88" fmla="*/ 704 w 1209"/>
                <a:gd name="T89" fmla="*/ 96 h 785"/>
                <a:gd name="T90" fmla="*/ 728 w 1209"/>
                <a:gd name="T91" fmla="*/ 136 h 785"/>
                <a:gd name="T92" fmla="*/ 712 w 1209"/>
                <a:gd name="T93" fmla="*/ 184 h 785"/>
                <a:gd name="T94" fmla="*/ 696 w 1209"/>
                <a:gd name="T95" fmla="*/ 248 h 785"/>
                <a:gd name="T96" fmla="*/ 736 w 1209"/>
                <a:gd name="T97" fmla="*/ 320 h 785"/>
                <a:gd name="T98" fmla="*/ 832 w 1209"/>
                <a:gd name="T99" fmla="*/ 368 h 785"/>
                <a:gd name="T100" fmla="*/ 936 w 1209"/>
                <a:gd name="T101" fmla="*/ 416 h 785"/>
                <a:gd name="T102" fmla="*/ 992 w 1209"/>
                <a:gd name="T103" fmla="*/ 424 h 785"/>
                <a:gd name="T104" fmla="*/ 1008 w 1209"/>
                <a:gd name="T105" fmla="*/ 480 h 785"/>
                <a:gd name="T106" fmla="*/ 1040 w 1209"/>
                <a:gd name="T107" fmla="*/ 496 h 785"/>
                <a:gd name="T108" fmla="*/ 1056 w 1209"/>
                <a:gd name="T109" fmla="*/ 472 h 785"/>
                <a:gd name="T110" fmla="*/ 1080 w 1209"/>
                <a:gd name="T111" fmla="*/ 480 h 785"/>
                <a:gd name="T112" fmla="*/ 1096 w 1209"/>
                <a:gd name="T113" fmla="*/ 464 h 785"/>
                <a:gd name="T114" fmla="*/ 1136 w 1209"/>
                <a:gd name="T115" fmla="*/ 440 h 785"/>
                <a:gd name="T116" fmla="*/ 1176 w 1209"/>
                <a:gd name="T117" fmla="*/ 456 h 785"/>
                <a:gd name="T118" fmla="*/ 1208 w 1209"/>
                <a:gd name="T119" fmla="*/ 536 h 785"/>
                <a:gd name="T120" fmla="*/ 1208 w 1209"/>
                <a:gd name="T121" fmla="*/ 576 h 785"/>
                <a:gd name="T122" fmla="*/ 1200 w 1209"/>
                <a:gd name="T123" fmla="*/ 712 h 785"/>
                <a:gd name="T124" fmla="*/ 0 w 1209"/>
                <a:gd name="T125" fmla="*/ 0 h 785"/>
                <a:gd name="T126" fmla="*/ 1209 w 1209"/>
                <a:gd name="T127" fmla="*/ 785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T124" t="T125" r="T126" b="T127"/>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3175" cap="rnd" cmpd="sng">
              <a:solidFill>
                <a:schemeClr val="bg1"/>
              </a:solidFill>
              <a:miter lim="800000"/>
              <a:headEnd/>
              <a:tailEnd/>
            </a:ln>
          </p:spPr>
          <p:txBody>
            <a:bodyPr/>
            <a:lstStyle/>
            <a:p>
              <a:endParaRPr lang="zh-CN" altLang="en-US"/>
            </a:p>
          </p:txBody>
        </p:sp>
        <p:sp>
          <p:nvSpPr>
            <p:cNvPr id="32" name="Freeform 24"/>
            <p:cNvSpPr>
              <a:spLocks/>
            </p:cNvSpPr>
            <p:nvPr/>
          </p:nvSpPr>
          <p:spPr bwMode="auto">
            <a:xfrm>
              <a:off x="2520107" y="4359426"/>
              <a:ext cx="1133475" cy="869950"/>
            </a:xfrm>
            <a:custGeom>
              <a:avLst/>
              <a:gdLst>
                <a:gd name="T0" fmla="*/ 696 w 761"/>
                <a:gd name="T1" fmla="*/ 488 h 633"/>
                <a:gd name="T2" fmla="*/ 672 w 761"/>
                <a:gd name="T3" fmla="*/ 504 h 633"/>
                <a:gd name="T4" fmla="*/ 656 w 761"/>
                <a:gd name="T5" fmla="*/ 488 h 633"/>
                <a:gd name="T6" fmla="*/ 608 w 761"/>
                <a:gd name="T7" fmla="*/ 432 h 633"/>
                <a:gd name="T8" fmla="*/ 584 w 761"/>
                <a:gd name="T9" fmla="*/ 424 h 633"/>
                <a:gd name="T10" fmla="*/ 552 w 761"/>
                <a:gd name="T11" fmla="*/ 440 h 633"/>
                <a:gd name="T12" fmla="*/ 536 w 761"/>
                <a:gd name="T13" fmla="*/ 472 h 633"/>
                <a:gd name="T14" fmla="*/ 512 w 761"/>
                <a:gd name="T15" fmla="*/ 464 h 633"/>
                <a:gd name="T16" fmla="*/ 472 w 761"/>
                <a:gd name="T17" fmla="*/ 472 h 633"/>
                <a:gd name="T18" fmla="*/ 504 w 761"/>
                <a:gd name="T19" fmla="*/ 496 h 633"/>
                <a:gd name="T20" fmla="*/ 456 w 761"/>
                <a:gd name="T21" fmla="*/ 528 h 633"/>
                <a:gd name="T22" fmla="*/ 416 w 761"/>
                <a:gd name="T23" fmla="*/ 520 h 633"/>
                <a:gd name="T24" fmla="*/ 392 w 761"/>
                <a:gd name="T25" fmla="*/ 456 h 633"/>
                <a:gd name="T26" fmla="*/ 360 w 761"/>
                <a:gd name="T27" fmla="*/ 488 h 633"/>
                <a:gd name="T28" fmla="*/ 336 w 761"/>
                <a:gd name="T29" fmla="*/ 504 h 633"/>
                <a:gd name="T30" fmla="*/ 296 w 761"/>
                <a:gd name="T31" fmla="*/ 536 h 633"/>
                <a:gd name="T32" fmla="*/ 272 w 761"/>
                <a:gd name="T33" fmla="*/ 632 h 633"/>
                <a:gd name="T34" fmla="*/ 248 w 761"/>
                <a:gd name="T35" fmla="*/ 632 h 633"/>
                <a:gd name="T36" fmla="*/ 216 w 761"/>
                <a:gd name="T37" fmla="*/ 624 h 633"/>
                <a:gd name="T38" fmla="*/ 200 w 761"/>
                <a:gd name="T39" fmla="*/ 576 h 633"/>
                <a:gd name="T40" fmla="*/ 144 w 761"/>
                <a:gd name="T41" fmla="*/ 496 h 633"/>
                <a:gd name="T42" fmla="*/ 128 w 761"/>
                <a:gd name="T43" fmla="*/ 480 h 633"/>
                <a:gd name="T44" fmla="*/ 104 w 761"/>
                <a:gd name="T45" fmla="*/ 424 h 633"/>
                <a:gd name="T46" fmla="*/ 80 w 761"/>
                <a:gd name="T47" fmla="*/ 464 h 633"/>
                <a:gd name="T48" fmla="*/ 72 w 761"/>
                <a:gd name="T49" fmla="*/ 248 h 633"/>
                <a:gd name="T50" fmla="*/ 72 w 761"/>
                <a:gd name="T51" fmla="*/ 216 h 633"/>
                <a:gd name="T52" fmla="*/ 40 w 761"/>
                <a:gd name="T53" fmla="*/ 136 h 633"/>
                <a:gd name="T54" fmla="*/ 0 w 761"/>
                <a:gd name="T55" fmla="*/ 104 h 633"/>
                <a:gd name="T56" fmla="*/ 8 w 761"/>
                <a:gd name="T57" fmla="*/ 64 h 633"/>
                <a:gd name="T58" fmla="*/ 16 w 761"/>
                <a:gd name="T59" fmla="*/ 32 h 633"/>
                <a:gd name="T60" fmla="*/ 32 w 761"/>
                <a:gd name="T61" fmla="*/ 0 h 633"/>
                <a:gd name="T62" fmla="*/ 64 w 761"/>
                <a:gd name="T63" fmla="*/ 16 h 633"/>
                <a:gd name="T64" fmla="*/ 88 w 761"/>
                <a:gd name="T65" fmla="*/ 80 h 633"/>
                <a:gd name="T66" fmla="*/ 128 w 761"/>
                <a:gd name="T67" fmla="*/ 120 h 633"/>
                <a:gd name="T68" fmla="*/ 152 w 761"/>
                <a:gd name="T69" fmla="*/ 104 h 633"/>
                <a:gd name="T70" fmla="*/ 176 w 761"/>
                <a:gd name="T71" fmla="*/ 128 h 633"/>
                <a:gd name="T72" fmla="*/ 224 w 761"/>
                <a:gd name="T73" fmla="*/ 96 h 633"/>
                <a:gd name="T74" fmla="*/ 288 w 761"/>
                <a:gd name="T75" fmla="*/ 96 h 633"/>
                <a:gd name="T76" fmla="*/ 296 w 761"/>
                <a:gd name="T77" fmla="*/ 40 h 633"/>
                <a:gd name="T78" fmla="*/ 320 w 761"/>
                <a:gd name="T79" fmla="*/ 32 h 633"/>
                <a:gd name="T80" fmla="*/ 344 w 761"/>
                <a:gd name="T81" fmla="*/ 48 h 633"/>
                <a:gd name="T82" fmla="*/ 400 w 761"/>
                <a:gd name="T83" fmla="*/ 72 h 633"/>
                <a:gd name="T84" fmla="*/ 416 w 761"/>
                <a:gd name="T85" fmla="*/ 136 h 633"/>
                <a:gd name="T86" fmla="*/ 472 w 761"/>
                <a:gd name="T87" fmla="*/ 160 h 633"/>
                <a:gd name="T88" fmla="*/ 512 w 761"/>
                <a:gd name="T89" fmla="*/ 136 h 633"/>
                <a:gd name="T90" fmla="*/ 552 w 761"/>
                <a:gd name="T91" fmla="*/ 144 h 633"/>
                <a:gd name="T92" fmla="*/ 624 w 761"/>
                <a:gd name="T93" fmla="*/ 184 h 633"/>
                <a:gd name="T94" fmla="*/ 704 w 761"/>
                <a:gd name="T95" fmla="*/ 224 h 633"/>
                <a:gd name="T96" fmla="*/ 760 w 761"/>
                <a:gd name="T97" fmla="*/ 256 h 633"/>
                <a:gd name="T98" fmla="*/ 744 w 761"/>
                <a:gd name="T99" fmla="*/ 296 h 633"/>
                <a:gd name="T100" fmla="*/ 664 w 761"/>
                <a:gd name="T101" fmla="*/ 312 h 633"/>
                <a:gd name="T102" fmla="*/ 648 w 761"/>
                <a:gd name="T103" fmla="*/ 336 h 633"/>
                <a:gd name="T104" fmla="*/ 656 w 761"/>
                <a:gd name="T105" fmla="*/ 360 h 633"/>
                <a:gd name="T106" fmla="*/ 656 w 761"/>
                <a:gd name="T107" fmla="*/ 376 h 633"/>
                <a:gd name="T108" fmla="*/ 704 w 761"/>
                <a:gd name="T109" fmla="*/ 456 h 633"/>
                <a:gd name="T110" fmla="*/ 0 w 761"/>
                <a:gd name="T111" fmla="*/ 0 h 633"/>
                <a:gd name="T112" fmla="*/ 761 w 761"/>
                <a:gd name="T11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3175" cap="rnd" cmpd="sng">
              <a:solidFill>
                <a:schemeClr val="bg1"/>
              </a:solidFill>
              <a:miter lim="800000"/>
              <a:headEnd/>
              <a:tailEnd/>
            </a:ln>
          </p:spPr>
          <p:txBody>
            <a:bodyPr/>
            <a:lstStyle/>
            <a:p>
              <a:endParaRPr lang="zh-CN" altLang="en-US"/>
            </a:p>
          </p:txBody>
        </p:sp>
        <p:sp>
          <p:nvSpPr>
            <p:cNvPr id="33" name="Freeform 25"/>
            <p:cNvSpPr>
              <a:spLocks/>
            </p:cNvSpPr>
            <p:nvPr/>
          </p:nvSpPr>
          <p:spPr bwMode="auto">
            <a:xfrm>
              <a:off x="1864470" y="3754588"/>
              <a:ext cx="1169987" cy="847725"/>
            </a:xfrm>
            <a:custGeom>
              <a:avLst/>
              <a:gdLst>
                <a:gd name="T0" fmla="*/ 672 w 785"/>
                <a:gd name="T1" fmla="*/ 536 h 617"/>
                <a:gd name="T2" fmla="*/ 616 w 785"/>
                <a:gd name="T3" fmla="*/ 568 h 617"/>
                <a:gd name="T4" fmla="*/ 592 w 785"/>
                <a:gd name="T5" fmla="*/ 544 h 617"/>
                <a:gd name="T6" fmla="*/ 568 w 785"/>
                <a:gd name="T7" fmla="*/ 560 h 617"/>
                <a:gd name="T8" fmla="*/ 528 w 785"/>
                <a:gd name="T9" fmla="*/ 520 h 617"/>
                <a:gd name="T10" fmla="*/ 504 w 785"/>
                <a:gd name="T11" fmla="*/ 456 h 617"/>
                <a:gd name="T12" fmla="*/ 472 w 785"/>
                <a:gd name="T13" fmla="*/ 440 h 617"/>
                <a:gd name="T14" fmla="*/ 456 w 785"/>
                <a:gd name="T15" fmla="*/ 456 h 617"/>
                <a:gd name="T16" fmla="*/ 464 w 785"/>
                <a:gd name="T17" fmla="*/ 480 h 617"/>
                <a:gd name="T18" fmla="*/ 440 w 785"/>
                <a:gd name="T19" fmla="*/ 536 h 617"/>
                <a:gd name="T20" fmla="*/ 456 w 785"/>
                <a:gd name="T21" fmla="*/ 552 h 617"/>
                <a:gd name="T22" fmla="*/ 424 w 785"/>
                <a:gd name="T23" fmla="*/ 584 h 617"/>
                <a:gd name="T24" fmla="*/ 400 w 785"/>
                <a:gd name="T25" fmla="*/ 600 h 617"/>
                <a:gd name="T26" fmla="*/ 376 w 785"/>
                <a:gd name="T27" fmla="*/ 592 h 617"/>
                <a:gd name="T28" fmla="*/ 368 w 785"/>
                <a:gd name="T29" fmla="*/ 608 h 617"/>
                <a:gd name="T30" fmla="*/ 336 w 785"/>
                <a:gd name="T31" fmla="*/ 600 h 617"/>
                <a:gd name="T32" fmla="*/ 320 w 785"/>
                <a:gd name="T33" fmla="*/ 568 h 617"/>
                <a:gd name="T34" fmla="*/ 232 w 785"/>
                <a:gd name="T35" fmla="*/ 536 h 617"/>
                <a:gd name="T36" fmla="*/ 136 w 785"/>
                <a:gd name="T37" fmla="*/ 496 h 617"/>
                <a:gd name="T38" fmla="*/ 40 w 785"/>
                <a:gd name="T39" fmla="*/ 440 h 617"/>
                <a:gd name="T40" fmla="*/ 0 w 785"/>
                <a:gd name="T41" fmla="*/ 368 h 617"/>
                <a:gd name="T42" fmla="*/ 16 w 785"/>
                <a:gd name="T43" fmla="*/ 304 h 617"/>
                <a:gd name="T44" fmla="*/ 32 w 785"/>
                <a:gd name="T45" fmla="*/ 248 h 617"/>
                <a:gd name="T46" fmla="*/ 8 w 785"/>
                <a:gd name="T47" fmla="*/ 216 h 617"/>
                <a:gd name="T48" fmla="*/ 48 w 785"/>
                <a:gd name="T49" fmla="*/ 208 h 617"/>
                <a:gd name="T50" fmla="*/ 104 w 785"/>
                <a:gd name="T51" fmla="*/ 224 h 617"/>
                <a:gd name="T52" fmla="*/ 96 w 785"/>
                <a:gd name="T53" fmla="*/ 184 h 617"/>
                <a:gd name="T54" fmla="*/ 128 w 785"/>
                <a:gd name="T55" fmla="*/ 136 h 617"/>
                <a:gd name="T56" fmla="*/ 88 w 785"/>
                <a:gd name="T57" fmla="*/ 72 h 617"/>
                <a:gd name="T58" fmla="*/ 152 w 785"/>
                <a:gd name="T59" fmla="*/ 16 h 617"/>
                <a:gd name="T60" fmla="*/ 288 w 785"/>
                <a:gd name="T61" fmla="*/ 0 h 617"/>
                <a:gd name="T62" fmla="*/ 384 w 785"/>
                <a:gd name="T63" fmla="*/ 40 h 617"/>
                <a:gd name="T64" fmla="*/ 456 w 785"/>
                <a:gd name="T65" fmla="*/ 104 h 617"/>
                <a:gd name="T66" fmla="*/ 472 w 785"/>
                <a:gd name="T67" fmla="*/ 48 h 617"/>
                <a:gd name="T68" fmla="*/ 528 w 785"/>
                <a:gd name="T69" fmla="*/ 72 h 617"/>
                <a:gd name="T70" fmla="*/ 592 w 785"/>
                <a:gd name="T71" fmla="*/ 96 h 617"/>
                <a:gd name="T72" fmla="*/ 656 w 785"/>
                <a:gd name="T73" fmla="*/ 120 h 617"/>
                <a:gd name="T74" fmla="*/ 728 w 785"/>
                <a:gd name="T75" fmla="*/ 176 h 617"/>
                <a:gd name="T76" fmla="*/ 768 w 785"/>
                <a:gd name="T77" fmla="*/ 232 h 617"/>
                <a:gd name="T78" fmla="*/ 784 w 785"/>
                <a:gd name="T79" fmla="*/ 336 h 617"/>
                <a:gd name="T80" fmla="*/ 752 w 785"/>
                <a:gd name="T81" fmla="*/ 360 h 617"/>
                <a:gd name="T82" fmla="*/ 712 w 785"/>
                <a:gd name="T83" fmla="*/ 408 h 617"/>
                <a:gd name="T84" fmla="*/ 736 w 785"/>
                <a:gd name="T85" fmla="*/ 432 h 617"/>
                <a:gd name="T86" fmla="*/ 704 w 785"/>
                <a:gd name="T87" fmla="*/ 456 h 617"/>
                <a:gd name="T88" fmla="*/ 656 w 785"/>
                <a:gd name="T89" fmla="*/ 448 h 617"/>
                <a:gd name="T90" fmla="*/ 664 w 785"/>
                <a:gd name="T91" fmla="*/ 488 h 617"/>
                <a:gd name="T92" fmla="*/ 712 w 785"/>
                <a:gd name="T93" fmla="*/ 504 h 617"/>
                <a:gd name="T94" fmla="*/ 0 w 785"/>
                <a:gd name="T95" fmla="*/ 0 h 617"/>
                <a:gd name="T96" fmla="*/ 785 w 785"/>
                <a:gd name="T97" fmla="*/ 617 h 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T94" t="T95" r="T96" b="T97"/>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3175" cap="rnd" cmpd="sng">
              <a:solidFill>
                <a:schemeClr val="bg1"/>
              </a:solidFill>
              <a:miter lim="800000"/>
              <a:headEnd/>
              <a:tailEnd/>
            </a:ln>
          </p:spPr>
          <p:txBody>
            <a:bodyPr/>
            <a:lstStyle/>
            <a:p>
              <a:endParaRPr lang="zh-CN" altLang="en-US"/>
            </a:p>
          </p:txBody>
        </p:sp>
        <p:sp>
          <p:nvSpPr>
            <p:cNvPr id="34" name="Freeform 26"/>
            <p:cNvSpPr>
              <a:spLocks/>
            </p:cNvSpPr>
            <p:nvPr/>
          </p:nvSpPr>
          <p:spPr bwMode="auto">
            <a:xfrm>
              <a:off x="3986957" y="4830913"/>
              <a:ext cx="454025" cy="587375"/>
            </a:xfrm>
            <a:custGeom>
              <a:avLst/>
              <a:gdLst>
                <a:gd name="T0" fmla="*/ 272 w 305"/>
                <a:gd name="T1" fmla="*/ 40 h 425"/>
                <a:gd name="T2" fmla="*/ 280 w 305"/>
                <a:gd name="T3" fmla="*/ 72 h 425"/>
                <a:gd name="T4" fmla="*/ 304 w 305"/>
                <a:gd name="T5" fmla="*/ 88 h 425"/>
                <a:gd name="T6" fmla="*/ 304 w 305"/>
                <a:gd name="T7" fmla="*/ 136 h 425"/>
                <a:gd name="T8" fmla="*/ 272 w 305"/>
                <a:gd name="T9" fmla="*/ 152 h 425"/>
                <a:gd name="T10" fmla="*/ 272 w 305"/>
                <a:gd name="T11" fmla="*/ 160 h 425"/>
                <a:gd name="T12" fmla="*/ 240 w 305"/>
                <a:gd name="T13" fmla="*/ 160 h 425"/>
                <a:gd name="T14" fmla="*/ 224 w 305"/>
                <a:gd name="T15" fmla="*/ 176 h 425"/>
                <a:gd name="T16" fmla="*/ 224 w 305"/>
                <a:gd name="T17" fmla="*/ 200 h 425"/>
                <a:gd name="T18" fmla="*/ 232 w 305"/>
                <a:gd name="T19" fmla="*/ 208 h 425"/>
                <a:gd name="T20" fmla="*/ 208 w 305"/>
                <a:gd name="T21" fmla="*/ 240 h 425"/>
                <a:gd name="T22" fmla="*/ 192 w 305"/>
                <a:gd name="T23" fmla="*/ 240 h 425"/>
                <a:gd name="T24" fmla="*/ 192 w 305"/>
                <a:gd name="T25" fmla="*/ 272 h 425"/>
                <a:gd name="T26" fmla="*/ 192 w 305"/>
                <a:gd name="T27" fmla="*/ 280 h 425"/>
                <a:gd name="T28" fmla="*/ 192 w 305"/>
                <a:gd name="T29" fmla="*/ 304 h 425"/>
                <a:gd name="T30" fmla="*/ 176 w 305"/>
                <a:gd name="T31" fmla="*/ 320 h 425"/>
                <a:gd name="T32" fmla="*/ 168 w 305"/>
                <a:gd name="T33" fmla="*/ 360 h 425"/>
                <a:gd name="T34" fmla="*/ 160 w 305"/>
                <a:gd name="T35" fmla="*/ 384 h 425"/>
                <a:gd name="T36" fmla="*/ 160 w 305"/>
                <a:gd name="T37" fmla="*/ 392 h 425"/>
                <a:gd name="T38" fmla="*/ 152 w 305"/>
                <a:gd name="T39" fmla="*/ 416 h 425"/>
                <a:gd name="T40" fmla="*/ 136 w 305"/>
                <a:gd name="T41" fmla="*/ 416 h 425"/>
                <a:gd name="T42" fmla="*/ 128 w 305"/>
                <a:gd name="T43" fmla="*/ 408 h 425"/>
                <a:gd name="T44" fmla="*/ 64 w 305"/>
                <a:gd name="T45" fmla="*/ 424 h 425"/>
                <a:gd name="T46" fmla="*/ 56 w 305"/>
                <a:gd name="T47" fmla="*/ 416 h 425"/>
                <a:gd name="T48" fmla="*/ 80 w 305"/>
                <a:gd name="T49" fmla="*/ 368 h 425"/>
                <a:gd name="T50" fmla="*/ 56 w 305"/>
                <a:gd name="T51" fmla="*/ 360 h 425"/>
                <a:gd name="T52" fmla="*/ 40 w 305"/>
                <a:gd name="T53" fmla="*/ 368 h 425"/>
                <a:gd name="T54" fmla="*/ 24 w 305"/>
                <a:gd name="T55" fmla="*/ 360 h 425"/>
                <a:gd name="T56" fmla="*/ 24 w 305"/>
                <a:gd name="T57" fmla="*/ 320 h 425"/>
                <a:gd name="T58" fmla="*/ 40 w 305"/>
                <a:gd name="T59" fmla="*/ 312 h 425"/>
                <a:gd name="T60" fmla="*/ 48 w 305"/>
                <a:gd name="T61" fmla="*/ 312 h 425"/>
                <a:gd name="T62" fmla="*/ 48 w 305"/>
                <a:gd name="T63" fmla="*/ 288 h 425"/>
                <a:gd name="T64" fmla="*/ 32 w 305"/>
                <a:gd name="T65" fmla="*/ 288 h 425"/>
                <a:gd name="T66" fmla="*/ 32 w 305"/>
                <a:gd name="T67" fmla="*/ 272 h 425"/>
                <a:gd name="T68" fmla="*/ 16 w 305"/>
                <a:gd name="T69" fmla="*/ 264 h 425"/>
                <a:gd name="T70" fmla="*/ 16 w 305"/>
                <a:gd name="T71" fmla="*/ 216 h 425"/>
                <a:gd name="T72" fmla="*/ 0 w 305"/>
                <a:gd name="T73" fmla="*/ 200 h 425"/>
                <a:gd name="T74" fmla="*/ 8 w 305"/>
                <a:gd name="T75" fmla="*/ 176 h 425"/>
                <a:gd name="T76" fmla="*/ 32 w 305"/>
                <a:gd name="T77" fmla="*/ 152 h 425"/>
                <a:gd name="T78" fmla="*/ 32 w 305"/>
                <a:gd name="T79" fmla="*/ 128 h 425"/>
                <a:gd name="T80" fmla="*/ 24 w 305"/>
                <a:gd name="T81" fmla="*/ 120 h 425"/>
                <a:gd name="T82" fmla="*/ 32 w 305"/>
                <a:gd name="T83" fmla="*/ 104 h 425"/>
                <a:gd name="T84" fmla="*/ 16 w 305"/>
                <a:gd name="T85" fmla="*/ 80 h 425"/>
                <a:gd name="T86" fmla="*/ 32 w 305"/>
                <a:gd name="T87" fmla="*/ 64 h 425"/>
                <a:gd name="T88" fmla="*/ 56 w 305"/>
                <a:gd name="T89" fmla="*/ 56 h 425"/>
                <a:gd name="T90" fmla="*/ 112 w 305"/>
                <a:gd name="T91" fmla="*/ 24 h 425"/>
                <a:gd name="T92" fmla="*/ 144 w 305"/>
                <a:gd name="T93" fmla="*/ 8 h 425"/>
                <a:gd name="T94" fmla="*/ 168 w 305"/>
                <a:gd name="T95" fmla="*/ 8 h 425"/>
                <a:gd name="T96" fmla="*/ 184 w 305"/>
                <a:gd name="T97" fmla="*/ 0 h 425"/>
                <a:gd name="T98" fmla="*/ 192 w 305"/>
                <a:gd name="T99" fmla="*/ 8 h 425"/>
                <a:gd name="T100" fmla="*/ 184 w 305"/>
                <a:gd name="T101" fmla="*/ 16 h 425"/>
                <a:gd name="T102" fmla="*/ 184 w 305"/>
                <a:gd name="T103" fmla="*/ 32 h 425"/>
                <a:gd name="T104" fmla="*/ 208 w 305"/>
                <a:gd name="T105" fmla="*/ 32 h 425"/>
                <a:gd name="T106" fmla="*/ 208 w 305"/>
                <a:gd name="T107" fmla="*/ 16 h 425"/>
                <a:gd name="T108" fmla="*/ 216 w 305"/>
                <a:gd name="T109" fmla="*/ 0 h 425"/>
                <a:gd name="T110" fmla="*/ 232 w 305"/>
                <a:gd name="T111" fmla="*/ 16 h 425"/>
                <a:gd name="T112" fmla="*/ 240 w 305"/>
                <a:gd name="T113" fmla="*/ 32 h 425"/>
                <a:gd name="T114" fmla="*/ 272 w 305"/>
                <a:gd name="T115" fmla="*/ 32 h 425"/>
                <a:gd name="T116" fmla="*/ 272 w 305"/>
                <a:gd name="T117" fmla="*/ 40 h 425"/>
                <a:gd name="T118" fmla="*/ 0 w 305"/>
                <a:gd name="T119" fmla="*/ 0 h 425"/>
                <a:gd name="T120" fmla="*/ 305 w 305"/>
                <a:gd name="T1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T118" t="T119" r="T120" b="T121"/>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3175" cap="rnd" cmpd="sng">
              <a:solidFill>
                <a:schemeClr val="bg1"/>
              </a:solidFill>
              <a:miter lim="800000"/>
              <a:headEnd/>
              <a:tailEnd/>
            </a:ln>
          </p:spPr>
          <p:txBody>
            <a:bodyPr/>
            <a:lstStyle/>
            <a:p>
              <a:endParaRPr lang="zh-CN" altLang="en-US"/>
            </a:p>
          </p:txBody>
        </p:sp>
        <p:sp>
          <p:nvSpPr>
            <p:cNvPr id="35" name="Freeform 27"/>
            <p:cNvSpPr>
              <a:spLocks/>
            </p:cNvSpPr>
            <p:nvPr/>
          </p:nvSpPr>
          <p:spPr bwMode="auto">
            <a:xfrm>
              <a:off x="3531345" y="4830913"/>
              <a:ext cx="527050" cy="576263"/>
            </a:xfrm>
            <a:custGeom>
              <a:avLst/>
              <a:gdLst>
                <a:gd name="T0" fmla="*/ 336 w 353"/>
                <a:gd name="T1" fmla="*/ 104 h 417"/>
                <a:gd name="T2" fmla="*/ 344 w 353"/>
                <a:gd name="T3" fmla="*/ 128 h 417"/>
                <a:gd name="T4" fmla="*/ 312 w 353"/>
                <a:gd name="T5" fmla="*/ 176 h 417"/>
                <a:gd name="T6" fmla="*/ 320 w 353"/>
                <a:gd name="T7" fmla="*/ 216 h 417"/>
                <a:gd name="T8" fmla="*/ 320 w 353"/>
                <a:gd name="T9" fmla="*/ 264 h 417"/>
                <a:gd name="T10" fmla="*/ 328 w 353"/>
                <a:gd name="T11" fmla="*/ 288 h 417"/>
                <a:gd name="T12" fmla="*/ 352 w 353"/>
                <a:gd name="T13" fmla="*/ 312 h 417"/>
                <a:gd name="T14" fmla="*/ 328 w 353"/>
                <a:gd name="T15" fmla="*/ 320 h 417"/>
                <a:gd name="T16" fmla="*/ 320 w 353"/>
                <a:gd name="T17" fmla="*/ 368 h 417"/>
                <a:gd name="T18" fmla="*/ 272 w 353"/>
                <a:gd name="T19" fmla="*/ 400 h 417"/>
                <a:gd name="T20" fmla="*/ 224 w 353"/>
                <a:gd name="T21" fmla="*/ 376 h 417"/>
                <a:gd name="T22" fmla="*/ 216 w 353"/>
                <a:gd name="T23" fmla="*/ 408 h 417"/>
                <a:gd name="T24" fmla="*/ 192 w 353"/>
                <a:gd name="T25" fmla="*/ 416 h 417"/>
                <a:gd name="T26" fmla="*/ 168 w 353"/>
                <a:gd name="T27" fmla="*/ 384 h 417"/>
                <a:gd name="T28" fmla="*/ 152 w 353"/>
                <a:gd name="T29" fmla="*/ 400 h 417"/>
                <a:gd name="T30" fmla="*/ 144 w 353"/>
                <a:gd name="T31" fmla="*/ 352 h 417"/>
                <a:gd name="T32" fmla="*/ 152 w 353"/>
                <a:gd name="T33" fmla="*/ 312 h 417"/>
                <a:gd name="T34" fmla="*/ 144 w 353"/>
                <a:gd name="T35" fmla="*/ 288 h 417"/>
                <a:gd name="T36" fmla="*/ 96 w 353"/>
                <a:gd name="T37" fmla="*/ 312 h 417"/>
                <a:gd name="T38" fmla="*/ 64 w 353"/>
                <a:gd name="T39" fmla="*/ 304 h 417"/>
                <a:gd name="T40" fmla="*/ 32 w 353"/>
                <a:gd name="T41" fmla="*/ 312 h 417"/>
                <a:gd name="T42" fmla="*/ 24 w 353"/>
                <a:gd name="T43" fmla="*/ 304 h 417"/>
                <a:gd name="T44" fmla="*/ 16 w 353"/>
                <a:gd name="T45" fmla="*/ 264 h 417"/>
                <a:gd name="T46" fmla="*/ 24 w 353"/>
                <a:gd name="T47" fmla="*/ 240 h 417"/>
                <a:gd name="T48" fmla="*/ 0 w 353"/>
                <a:gd name="T49" fmla="*/ 224 h 417"/>
                <a:gd name="T50" fmla="*/ 24 w 353"/>
                <a:gd name="T51" fmla="*/ 168 h 417"/>
                <a:gd name="T52" fmla="*/ 24 w 353"/>
                <a:gd name="T53" fmla="*/ 136 h 417"/>
                <a:gd name="T54" fmla="*/ 24 w 353"/>
                <a:gd name="T55" fmla="*/ 120 h 417"/>
                <a:gd name="T56" fmla="*/ 48 w 353"/>
                <a:gd name="T57" fmla="*/ 32 h 417"/>
                <a:gd name="T58" fmla="*/ 104 w 353"/>
                <a:gd name="T59" fmla="*/ 40 h 417"/>
                <a:gd name="T60" fmla="*/ 112 w 353"/>
                <a:gd name="T61" fmla="*/ 0 h 417"/>
                <a:gd name="T62" fmla="*/ 184 w 353"/>
                <a:gd name="T63" fmla="*/ 16 h 417"/>
                <a:gd name="T64" fmla="*/ 248 w 353"/>
                <a:gd name="T65" fmla="*/ 40 h 417"/>
                <a:gd name="T66" fmla="*/ 288 w 353"/>
                <a:gd name="T67" fmla="*/ 32 h 417"/>
                <a:gd name="T68" fmla="*/ 304 w 353"/>
                <a:gd name="T69" fmla="*/ 80 h 417"/>
                <a:gd name="T70" fmla="*/ 0 w 353"/>
                <a:gd name="T71" fmla="*/ 0 h 417"/>
                <a:gd name="T72" fmla="*/ 353 w 353"/>
                <a:gd name="T7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T70" t="T71" r="T72" b="T73"/>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solidFill>
              <a:srgbClr val="16293A"/>
            </a:solidFill>
            <a:ln w="3175" cap="rnd" cmpd="sng">
              <a:solidFill>
                <a:schemeClr val="bg1"/>
              </a:solidFill>
              <a:miter lim="800000"/>
              <a:headEnd/>
              <a:tailEnd/>
            </a:ln>
          </p:spPr>
          <p:txBody>
            <a:bodyPr/>
            <a:lstStyle/>
            <a:p>
              <a:endParaRPr lang="zh-CN" altLang="en-US"/>
            </a:p>
          </p:txBody>
        </p:sp>
        <p:sp>
          <p:nvSpPr>
            <p:cNvPr id="36" name="Freeform 28"/>
            <p:cNvSpPr>
              <a:spLocks/>
            </p:cNvSpPr>
            <p:nvPr/>
          </p:nvSpPr>
          <p:spPr bwMode="auto">
            <a:xfrm>
              <a:off x="3485307" y="4503888"/>
              <a:ext cx="728663" cy="439738"/>
            </a:xfrm>
            <a:custGeom>
              <a:avLst/>
              <a:gdLst>
                <a:gd name="T0" fmla="*/ 488 w 489"/>
                <a:gd name="T1" fmla="*/ 248 h 321"/>
                <a:gd name="T2" fmla="*/ 448 w 489"/>
                <a:gd name="T3" fmla="*/ 264 h 321"/>
                <a:gd name="T4" fmla="*/ 392 w 489"/>
                <a:gd name="T5" fmla="*/ 296 h 321"/>
                <a:gd name="T6" fmla="*/ 368 w 489"/>
                <a:gd name="T7" fmla="*/ 304 h 321"/>
                <a:gd name="T8" fmla="*/ 352 w 489"/>
                <a:gd name="T9" fmla="*/ 320 h 321"/>
                <a:gd name="T10" fmla="*/ 328 w 489"/>
                <a:gd name="T11" fmla="*/ 320 h 321"/>
                <a:gd name="T12" fmla="*/ 336 w 489"/>
                <a:gd name="T13" fmla="*/ 272 h 321"/>
                <a:gd name="T14" fmla="*/ 320 w 489"/>
                <a:gd name="T15" fmla="*/ 272 h 321"/>
                <a:gd name="T16" fmla="*/ 288 w 489"/>
                <a:gd name="T17" fmla="*/ 288 h 321"/>
                <a:gd name="T18" fmla="*/ 280 w 489"/>
                <a:gd name="T19" fmla="*/ 280 h 321"/>
                <a:gd name="T20" fmla="*/ 240 w 489"/>
                <a:gd name="T21" fmla="*/ 280 h 321"/>
                <a:gd name="T22" fmla="*/ 224 w 489"/>
                <a:gd name="T23" fmla="*/ 256 h 321"/>
                <a:gd name="T24" fmla="*/ 184 w 489"/>
                <a:gd name="T25" fmla="*/ 256 h 321"/>
                <a:gd name="T26" fmla="*/ 144 w 489"/>
                <a:gd name="T27" fmla="*/ 240 h 321"/>
                <a:gd name="T28" fmla="*/ 128 w 489"/>
                <a:gd name="T29" fmla="*/ 248 h 321"/>
                <a:gd name="T30" fmla="*/ 136 w 489"/>
                <a:gd name="T31" fmla="*/ 280 h 321"/>
                <a:gd name="T32" fmla="*/ 112 w 489"/>
                <a:gd name="T33" fmla="*/ 272 h 321"/>
                <a:gd name="T34" fmla="*/ 80 w 489"/>
                <a:gd name="T35" fmla="*/ 272 h 321"/>
                <a:gd name="T36" fmla="*/ 48 w 489"/>
                <a:gd name="T37" fmla="*/ 320 h 321"/>
                <a:gd name="T38" fmla="*/ 8 w 489"/>
                <a:gd name="T39" fmla="*/ 272 h 321"/>
                <a:gd name="T40" fmla="*/ 0 w 489"/>
                <a:gd name="T41" fmla="*/ 272 h 321"/>
                <a:gd name="T42" fmla="*/ 8 w 489"/>
                <a:gd name="T43" fmla="*/ 256 h 321"/>
                <a:gd name="T44" fmla="*/ 16 w 489"/>
                <a:gd name="T45" fmla="*/ 248 h 321"/>
                <a:gd name="T46" fmla="*/ 0 w 489"/>
                <a:gd name="T47" fmla="*/ 232 h 321"/>
                <a:gd name="T48" fmla="*/ 0 w 489"/>
                <a:gd name="T49" fmla="*/ 224 h 321"/>
                <a:gd name="T50" fmla="*/ 16 w 489"/>
                <a:gd name="T51" fmla="*/ 208 h 321"/>
                <a:gd name="T52" fmla="*/ 72 w 489"/>
                <a:gd name="T53" fmla="*/ 208 h 321"/>
                <a:gd name="T54" fmla="*/ 96 w 489"/>
                <a:gd name="T55" fmla="*/ 192 h 321"/>
                <a:gd name="T56" fmla="*/ 112 w 489"/>
                <a:gd name="T57" fmla="*/ 184 h 321"/>
                <a:gd name="T58" fmla="*/ 112 w 489"/>
                <a:gd name="T59" fmla="*/ 160 h 321"/>
                <a:gd name="T60" fmla="*/ 80 w 489"/>
                <a:gd name="T61" fmla="*/ 120 h 321"/>
                <a:gd name="T62" fmla="*/ 72 w 489"/>
                <a:gd name="T63" fmla="*/ 80 h 321"/>
                <a:gd name="T64" fmla="*/ 88 w 489"/>
                <a:gd name="T65" fmla="*/ 56 h 321"/>
                <a:gd name="T66" fmla="*/ 88 w 489"/>
                <a:gd name="T67" fmla="*/ 40 h 321"/>
                <a:gd name="T68" fmla="*/ 72 w 489"/>
                <a:gd name="T69" fmla="*/ 8 h 321"/>
                <a:gd name="T70" fmla="*/ 128 w 489"/>
                <a:gd name="T71" fmla="*/ 8 h 321"/>
                <a:gd name="T72" fmla="*/ 144 w 489"/>
                <a:gd name="T73" fmla="*/ 16 h 321"/>
                <a:gd name="T74" fmla="*/ 168 w 489"/>
                <a:gd name="T75" fmla="*/ 0 h 321"/>
                <a:gd name="T76" fmla="*/ 208 w 489"/>
                <a:gd name="T77" fmla="*/ 72 h 321"/>
                <a:gd name="T78" fmla="*/ 280 w 489"/>
                <a:gd name="T79" fmla="*/ 72 h 321"/>
                <a:gd name="T80" fmla="*/ 296 w 489"/>
                <a:gd name="T81" fmla="*/ 80 h 321"/>
                <a:gd name="T82" fmla="*/ 312 w 489"/>
                <a:gd name="T83" fmla="*/ 72 h 321"/>
                <a:gd name="T84" fmla="*/ 336 w 489"/>
                <a:gd name="T85" fmla="*/ 88 h 321"/>
                <a:gd name="T86" fmla="*/ 336 w 489"/>
                <a:gd name="T87" fmla="*/ 112 h 321"/>
                <a:gd name="T88" fmla="*/ 352 w 489"/>
                <a:gd name="T89" fmla="*/ 128 h 321"/>
                <a:gd name="T90" fmla="*/ 360 w 489"/>
                <a:gd name="T91" fmla="*/ 112 h 321"/>
                <a:gd name="T92" fmla="*/ 376 w 489"/>
                <a:gd name="T93" fmla="*/ 128 h 321"/>
                <a:gd name="T94" fmla="*/ 408 w 489"/>
                <a:gd name="T95" fmla="*/ 128 h 321"/>
                <a:gd name="T96" fmla="*/ 416 w 489"/>
                <a:gd name="T97" fmla="*/ 120 h 321"/>
                <a:gd name="T98" fmla="*/ 464 w 489"/>
                <a:gd name="T99" fmla="*/ 152 h 321"/>
                <a:gd name="T100" fmla="*/ 472 w 489"/>
                <a:gd name="T101" fmla="*/ 192 h 321"/>
                <a:gd name="T102" fmla="*/ 472 w 489"/>
                <a:gd name="T103" fmla="*/ 216 h 321"/>
                <a:gd name="T104" fmla="*/ 488 w 489"/>
                <a:gd name="T105" fmla="*/ 248 h 321"/>
                <a:gd name="T106" fmla="*/ 0 w 489"/>
                <a:gd name="T107" fmla="*/ 0 h 321"/>
                <a:gd name="T108" fmla="*/ 489 w 489"/>
                <a:gd name="T109" fmla="*/ 321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T106" t="T107" r="T108" b="T109"/>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solidFill>
              <a:srgbClr val="16293A"/>
            </a:solidFill>
            <a:ln w="3175" cap="rnd" cmpd="sng">
              <a:solidFill>
                <a:schemeClr val="bg1"/>
              </a:solidFill>
              <a:miter lim="800000"/>
              <a:headEnd/>
              <a:tailEnd/>
            </a:ln>
          </p:spPr>
          <p:txBody>
            <a:bodyPr/>
            <a:lstStyle/>
            <a:p>
              <a:endParaRPr lang="zh-CN" altLang="en-US"/>
            </a:p>
          </p:txBody>
        </p:sp>
        <p:sp>
          <p:nvSpPr>
            <p:cNvPr id="37" name="Freeform 29"/>
            <p:cNvSpPr>
              <a:spLocks/>
            </p:cNvSpPr>
            <p:nvPr/>
          </p:nvSpPr>
          <p:spPr bwMode="auto">
            <a:xfrm>
              <a:off x="4069507" y="4348313"/>
              <a:ext cx="454025" cy="530225"/>
            </a:xfrm>
            <a:custGeom>
              <a:avLst/>
              <a:gdLst>
                <a:gd name="T0" fmla="*/ 88 w 305"/>
                <a:gd name="T1" fmla="*/ 0 h 385"/>
                <a:gd name="T2" fmla="*/ 128 w 305"/>
                <a:gd name="T3" fmla="*/ 32 h 385"/>
                <a:gd name="T4" fmla="*/ 176 w 305"/>
                <a:gd name="T5" fmla="*/ 64 h 385"/>
                <a:gd name="T6" fmla="*/ 200 w 305"/>
                <a:gd name="T7" fmla="*/ 96 h 385"/>
                <a:gd name="T8" fmla="*/ 240 w 305"/>
                <a:gd name="T9" fmla="*/ 136 h 385"/>
                <a:gd name="T10" fmla="*/ 272 w 305"/>
                <a:gd name="T11" fmla="*/ 144 h 385"/>
                <a:gd name="T12" fmla="*/ 248 w 305"/>
                <a:gd name="T13" fmla="*/ 144 h 385"/>
                <a:gd name="T14" fmla="*/ 232 w 305"/>
                <a:gd name="T15" fmla="*/ 176 h 385"/>
                <a:gd name="T16" fmla="*/ 248 w 305"/>
                <a:gd name="T17" fmla="*/ 224 h 385"/>
                <a:gd name="T18" fmla="*/ 288 w 305"/>
                <a:gd name="T19" fmla="*/ 248 h 385"/>
                <a:gd name="T20" fmla="*/ 288 w 305"/>
                <a:gd name="T21" fmla="*/ 296 h 385"/>
                <a:gd name="T22" fmla="*/ 280 w 305"/>
                <a:gd name="T23" fmla="*/ 320 h 385"/>
                <a:gd name="T24" fmla="*/ 264 w 305"/>
                <a:gd name="T25" fmla="*/ 312 h 385"/>
                <a:gd name="T26" fmla="*/ 272 w 305"/>
                <a:gd name="T27" fmla="*/ 344 h 385"/>
                <a:gd name="T28" fmla="*/ 264 w 305"/>
                <a:gd name="T29" fmla="*/ 360 h 385"/>
                <a:gd name="T30" fmla="*/ 224 w 305"/>
                <a:gd name="T31" fmla="*/ 384 h 385"/>
                <a:gd name="T32" fmla="*/ 184 w 305"/>
                <a:gd name="T33" fmla="*/ 384 h 385"/>
                <a:gd name="T34" fmla="*/ 152 w 305"/>
                <a:gd name="T35" fmla="*/ 368 h 385"/>
                <a:gd name="T36" fmla="*/ 128 w 305"/>
                <a:gd name="T37" fmla="*/ 384 h 385"/>
                <a:gd name="T38" fmla="*/ 136 w 305"/>
                <a:gd name="T39" fmla="*/ 360 h 385"/>
                <a:gd name="T40" fmla="*/ 120 w 305"/>
                <a:gd name="T41" fmla="*/ 368 h 385"/>
                <a:gd name="T42" fmla="*/ 80 w 305"/>
                <a:gd name="T43" fmla="*/ 312 h 385"/>
                <a:gd name="T44" fmla="*/ 72 w 305"/>
                <a:gd name="T45" fmla="*/ 264 h 385"/>
                <a:gd name="T46" fmla="*/ 72 w 305"/>
                <a:gd name="T47" fmla="*/ 216 h 385"/>
                <a:gd name="T48" fmla="*/ 72 w 305"/>
                <a:gd name="T49" fmla="*/ 160 h 385"/>
                <a:gd name="T50" fmla="*/ 24 w 305"/>
                <a:gd name="T51" fmla="*/ 152 h 385"/>
                <a:gd name="T52" fmla="*/ 0 w 305"/>
                <a:gd name="T53" fmla="*/ 136 h 385"/>
                <a:gd name="T54" fmla="*/ 32 w 305"/>
                <a:gd name="T55" fmla="*/ 120 h 385"/>
                <a:gd name="T56" fmla="*/ 40 w 305"/>
                <a:gd name="T57" fmla="*/ 40 h 385"/>
                <a:gd name="T58" fmla="*/ 72 w 305"/>
                <a:gd name="T59" fmla="*/ 56 h 385"/>
                <a:gd name="T60" fmla="*/ 104 w 305"/>
                <a:gd name="T61" fmla="*/ 48 h 385"/>
                <a:gd name="T62" fmla="*/ 80 w 305"/>
                <a:gd name="T63" fmla="*/ 16 h 385"/>
                <a:gd name="T64" fmla="*/ 0 w 305"/>
                <a:gd name="T65" fmla="*/ 0 h 385"/>
                <a:gd name="T66" fmla="*/ 305 w 305"/>
                <a:gd name="T67" fmla="*/ 385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T64" t="T65" r="T66" b="T67"/>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3175" cap="rnd" cmpd="sng">
              <a:solidFill>
                <a:schemeClr val="bg1"/>
              </a:solidFill>
              <a:miter lim="800000"/>
              <a:headEnd/>
              <a:tailEnd/>
            </a:ln>
          </p:spPr>
          <p:txBody>
            <a:bodyPr/>
            <a:lstStyle/>
            <a:p>
              <a:endParaRPr lang="zh-CN" altLang="en-US"/>
            </a:p>
          </p:txBody>
        </p:sp>
        <p:sp>
          <p:nvSpPr>
            <p:cNvPr id="38" name="Freeform 30"/>
            <p:cNvSpPr>
              <a:spLocks/>
            </p:cNvSpPr>
            <p:nvPr/>
          </p:nvSpPr>
          <p:spPr bwMode="auto">
            <a:xfrm>
              <a:off x="3664695" y="4183213"/>
              <a:ext cx="561975" cy="495300"/>
            </a:xfrm>
            <a:custGeom>
              <a:avLst/>
              <a:gdLst>
                <a:gd name="T0" fmla="*/ 200 w 377"/>
                <a:gd name="T1" fmla="*/ 8 h 361"/>
                <a:gd name="T2" fmla="*/ 248 w 377"/>
                <a:gd name="T3" fmla="*/ 0 h 361"/>
                <a:gd name="T4" fmla="*/ 264 w 377"/>
                <a:gd name="T5" fmla="*/ 16 h 361"/>
                <a:gd name="T6" fmla="*/ 304 w 377"/>
                <a:gd name="T7" fmla="*/ 24 h 361"/>
                <a:gd name="T8" fmla="*/ 320 w 377"/>
                <a:gd name="T9" fmla="*/ 16 h 361"/>
                <a:gd name="T10" fmla="*/ 336 w 377"/>
                <a:gd name="T11" fmla="*/ 16 h 361"/>
                <a:gd name="T12" fmla="*/ 280 w 377"/>
                <a:gd name="T13" fmla="*/ 64 h 361"/>
                <a:gd name="T14" fmla="*/ 272 w 377"/>
                <a:gd name="T15" fmla="*/ 88 h 361"/>
                <a:gd name="T16" fmla="*/ 280 w 377"/>
                <a:gd name="T17" fmla="*/ 96 h 361"/>
                <a:gd name="T18" fmla="*/ 288 w 377"/>
                <a:gd name="T19" fmla="*/ 96 h 361"/>
                <a:gd name="T20" fmla="*/ 320 w 377"/>
                <a:gd name="T21" fmla="*/ 128 h 361"/>
                <a:gd name="T22" fmla="*/ 352 w 377"/>
                <a:gd name="T23" fmla="*/ 128 h 361"/>
                <a:gd name="T24" fmla="*/ 352 w 377"/>
                <a:gd name="T25" fmla="*/ 144 h 361"/>
                <a:gd name="T26" fmla="*/ 376 w 377"/>
                <a:gd name="T27" fmla="*/ 152 h 361"/>
                <a:gd name="T28" fmla="*/ 376 w 377"/>
                <a:gd name="T29" fmla="*/ 168 h 361"/>
                <a:gd name="T30" fmla="*/ 352 w 377"/>
                <a:gd name="T31" fmla="*/ 192 h 361"/>
                <a:gd name="T32" fmla="*/ 352 w 377"/>
                <a:gd name="T33" fmla="*/ 176 h 361"/>
                <a:gd name="T34" fmla="*/ 328 w 377"/>
                <a:gd name="T35" fmla="*/ 160 h 361"/>
                <a:gd name="T36" fmla="*/ 312 w 377"/>
                <a:gd name="T37" fmla="*/ 160 h 361"/>
                <a:gd name="T38" fmla="*/ 312 w 377"/>
                <a:gd name="T39" fmla="*/ 208 h 361"/>
                <a:gd name="T40" fmla="*/ 304 w 377"/>
                <a:gd name="T41" fmla="*/ 240 h 361"/>
                <a:gd name="T42" fmla="*/ 280 w 377"/>
                <a:gd name="T43" fmla="*/ 240 h 361"/>
                <a:gd name="T44" fmla="*/ 272 w 377"/>
                <a:gd name="T45" fmla="*/ 248 h 361"/>
                <a:gd name="T46" fmla="*/ 288 w 377"/>
                <a:gd name="T47" fmla="*/ 256 h 361"/>
                <a:gd name="T48" fmla="*/ 296 w 377"/>
                <a:gd name="T49" fmla="*/ 272 h 361"/>
                <a:gd name="T50" fmla="*/ 320 w 377"/>
                <a:gd name="T51" fmla="*/ 288 h 361"/>
                <a:gd name="T52" fmla="*/ 344 w 377"/>
                <a:gd name="T53" fmla="*/ 280 h 361"/>
                <a:gd name="T54" fmla="*/ 352 w 377"/>
                <a:gd name="T55" fmla="*/ 336 h 361"/>
                <a:gd name="T56" fmla="*/ 304 w 377"/>
                <a:gd name="T57" fmla="*/ 360 h 361"/>
                <a:gd name="T58" fmla="*/ 296 w 377"/>
                <a:gd name="T59" fmla="*/ 352 h 361"/>
                <a:gd name="T60" fmla="*/ 288 w 377"/>
                <a:gd name="T61" fmla="*/ 360 h 361"/>
                <a:gd name="T62" fmla="*/ 256 w 377"/>
                <a:gd name="T63" fmla="*/ 360 h 361"/>
                <a:gd name="T64" fmla="*/ 240 w 377"/>
                <a:gd name="T65" fmla="*/ 344 h 361"/>
                <a:gd name="T66" fmla="*/ 232 w 377"/>
                <a:gd name="T67" fmla="*/ 360 h 361"/>
                <a:gd name="T68" fmla="*/ 216 w 377"/>
                <a:gd name="T69" fmla="*/ 344 h 361"/>
                <a:gd name="T70" fmla="*/ 216 w 377"/>
                <a:gd name="T71" fmla="*/ 320 h 361"/>
                <a:gd name="T72" fmla="*/ 192 w 377"/>
                <a:gd name="T73" fmla="*/ 304 h 361"/>
                <a:gd name="T74" fmla="*/ 176 w 377"/>
                <a:gd name="T75" fmla="*/ 312 h 361"/>
                <a:gd name="T76" fmla="*/ 160 w 377"/>
                <a:gd name="T77" fmla="*/ 304 h 361"/>
                <a:gd name="T78" fmla="*/ 88 w 377"/>
                <a:gd name="T79" fmla="*/ 296 h 361"/>
                <a:gd name="T80" fmla="*/ 48 w 377"/>
                <a:gd name="T81" fmla="*/ 232 h 361"/>
                <a:gd name="T82" fmla="*/ 16 w 377"/>
                <a:gd name="T83" fmla="*/ 184 h 361"/>
                <a:gd name="T84" fmla="*/ 0 w 377"/>
                <a:gd name="T85" fmla="*/ 128 h 361"/>
                <a:gd name="T86" fmla="*/ 32 w 377"/>
                <a:gd name="T87" fmla="*/ 128 h 361"/>
                <a:gd name="T88" fmla="*/ 112 w 377"/>
                <a:gd name="T89" fmla="*/ 80 h 361"/>
                <a:gd name="T90" fmla="*/ 136 w 377"/>
                <a:gd name="T91" fmla="*/ 80 h 361"/>
                <a:gd name="T92" fmla="*/ 168 w 377"/>
                <a:gd name="T93" fmla="*/ 80 h 361"/>
                <a:gd name="T94" fmla="*/ 192 w 377"/>
                <a:gd name="T95" fmla="*/ 48 h 361"/>
                <a:gd name="T96" fmla="*/ 200 w 377"/>
                <a:gd name="T97" fmla="*/ 8 h 361"/>
                <a:gd name="T98" fmla="*/ 0 w 377"/>
                <a:gd name="T99" fmla="*/ 0 h 361"/>
                <a:gd name="T100" fmla="*/ 377 w 377"/>
                <a:gd name="T101" fmla="*/ 361 h 3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T98" t="T99" r="T100" b="T101"/>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solidFill>
              <a:srgbClr val="16293A"/>
            </a:solidFill>
            <a:ln w="3175" cap="rnd" cmpd="sng">
              <a:solidFill>
                <a:schemeClr val="bg1"/>
              </a:solidFill>
              <a:miter lim="800000"/>
              <a:headEnd/>
              <a:tailEnd/>
            </a:ln>
          </p:spPr>
          <p:txBody>
            <a:bodyPr/>
            <a:lstStyle/>
            <a:p>
              <a:endParaRPr lang="zh-CN" altLang="en-US"/>
            </a:p>
          </p:txBody>
        </p:sp>
        <p:sp>
          <p:nvSpPr>
            <p:cNvPr id="39" name="Freeform 31"/>
            <p:cNvSpPr>
              <a:spLocks/>
            </p:cNvSpPr>
            <p:nvPr/>
          </p:nvSpPr>
          <p:spPr bwMode="auto">
            <a:xfrm>
              <a:off x="3653582" y="3732363"/>
              <a:ext cx="371475" cy="630238"/>
            </a:xfrm>
            <a:custGeom>
              <a:avLst/>
              <a:gdLst>
                <a:gd name="T0" fmla="*/ 208 w 249"/>
                <a:gd name="T1" fmla="*/ 336 h 457"/>
                <a:gd name="T2" fmla="*/ 200 w 249"/>
                <a:gd name="T3" fmla="*/ 376 h 457"/>
                <a:gd name="T4" fmla="*/ 176 w 249"/>
                <a:gd name="T5" fmla="*/ 408 h 457"/>
                <a:gd name="T6" fmla="*/ 136 w 249"/>
                <a:gd name="T7" fmla="*/ 400 h 457"/>
                <a:gd name="T8" fmla="*/ 80 w 249"/>
                <a:gd name="T9" fmla="*/ 432 h 457"/>
                <a:gd name="T10" fmla="*/ 40 w 249"/>
                <a:gd name="T11" fmla="*/ 456 h 457"/>
                <a:gd name="T12" fmla="*/ 8 w 249"/>
                <a:gd name="T13" fmla="*/ 456 h 457"/>
                <a:gd name="T14" fmla="*/ 0 w 249"/>
                <a:gd name="T15" fmla="*/ 448 h 457"/>
                <a:gd name="T16" fmla="*/ 16 w 249"/>
                <a:gd name="T17" fmla="*/ 384 h 457"/>
                <a:gd name="T18" fmla="*/ 24 w 249"/>
                <a:gd name="T19" fmla="*/ 368 h 457"/>
                <a:gd name="T20" fmla="*/ 8 w 249"/>
                <a:gd name="T21" fmla="*/ 328 h 457"/>
                <a:gd name="T22" fmla="*/ 16 w 249"/>
                <a:gd name="T23" fmla="*/ 264 h 457"/>
                <a:gd name="T24" fmla="*/ 24 w 249"/>
                <a:gd name="T25" fmla="*/ 224 h 457"/>
                <a:gd name="T26" fmla="*/ 32 w 249"/>
                <a:gd name="T27" fmla="*/ 208 h 457"/>
                <a:gd name="T28" fmla="*/ 16 w 249"/>
                <a:gd name="T29" fmla="*/ 192 h 457"/>
                <a:gd name="T30" fmla="*/ 32 w 249"/>
                <a:gd name="T31" fmla="*/ 160 h 457"/>
                <a:gd name="T32" fmla="*/ 56 w 249"/>
                <a:gd name="T33" fmla="*/ 112 h 457"/>
                <a:gd name="T34" fmla="*/ 56 w 249"/>
                <a:gd name="T35" fmla="*/ 80 h 457"/>
                <a:gd name="T36" fmla="*/ 72 w 249"/>
                <a:gd name="T37" fmla="*/ 80 h 457"/>
                <a:gd name="T38" fmla="*/ 120 w 249"/>
                <a:gd name="T39" fmla="*/ 24 h 457"/>
                <a:gd name="T40" fmla="*/ 144 w 249"/>
                <a:gd name="T41" fmla="*/ 16 h 457"/>
                <a:gd name="T42" fmla="*/ 168 w 249"/>
                <a:gd name="T43" fmla="*/ 0 h 457"/>
                <a:gd name="T44" fmla="*/ 176 w 249"/>
                <a:gd name="T45" fmla="*/ 8 h 457"/>
                <a:gd name="T46" fmla="*/ 216 w 249"/>
                <a:gd name="T47" fmla="*/ 0 h 457"/>
                <a:gd name="T48" fmla="*/ 240 w 249"/>
                <a:gd name="T49" fmla="*/ 24 h 457"/>
                <a:gd name="T50" fmla="*/ 216 w 249"/>
                <a:gd name="T51" fmla="*/ 32 h 457"/>
                <a:gd name="T52" fmla="*/ 208 w 249"/>
                <a:gd name="T53" fmla="*/ 48 h 457"/>
                <a:gd name="T54" fmla="*/ 240 w 249"/>
                <a:gd name="T55" fmla="*/ 48 h 457"/>
                <a:gd name="T56" fmla="*/ 248 w 249"/>
                <a:gd name="T57" fmla="*/ 88 h 457"/>
                <a:gd name="T58" fmla="*/ 232 w 249"/>
                <a:gd name="T59" fmla="*/ 120 h 457"/>
                <a:gd name="T60" fmla="*/ 216 w 249"/>
                <a:gd name="T61" fmla="*/ 104 h 457"/>
                <a:gd name="T62" fmla="*/ 192 w 249"/>
                <a:gd name="T63" fmla="*/ 120 h 457"/>
                <a:gd name="T64" fmla="*/ 200 w 249"/>
                <a:gd name="T65" fmla="*/ 136 h 457"/>
                <a:gd name="T66" fmla="*/ 184 w 249"/>
                <a:gd name="T67" fmla="*/ 160 h 457"/>
                <a:gd name="T68" fmla="*/ 224 w 249"/>
                <a:gd name="T69" fmla="*/ 216 h 457"/>
                <a:gd name="T70" fmla="*/ 192 w 249"/>
                <a:gd name="T71" fmla="*/ 304 h 457"/>
                <a:gd name="T72" fmla="*/ 208 w 249"/>
                <a:gd name="T73" fmla="*/ 336 h 457"/>
                <a:gd name="T74" fmla="*/ 0 w 249"/>
                <a:gd name="T75" fmla="*/ 0 h 457"/>
                <a:gd name="T76" fmla="*/ 249 w 249"/>
                <a:gd name="T77" fmla="*/ 457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T74" t="T75" r="T76" b="T77"/>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solidFill>
              <a:srgbClr val="16293A"/>
            </a:solidFill>
            <a:ln w="3175" cap="rnd" cmpd="sng">
              <a:solidFill>
                <a:schemeClr val="bg1"/>
              </a:solidFill>
              <a:miter lim="800000"/>
              <a:headEnd/>
              <a:tailEnd/>
            </a:ln>
          </p:spPr>
          <p:txBody>
            <a:bodyPr/>
            <a:lstStyle/>
            <a:p>
              <a:endParaRPr lang="zh-CN" altLang="en-US"/>
            </a:p>
          </p:txBody>
        </p:sp>
        <p:sp>
          <p:nvSpPr>
            <p:cNvPr id="40" name="Freeform 32"/>
            <p:cNvSpPr>
              <a:spLocks/>
            </p:cNvSpPr>
            <p:nvPr/>
          </p:nvSpPr>
          <p:spPr bwMode="auto">
            <a:xfrm>
              <a:off x="3259882" y="3841901"/>
              <a:ext cx="477838" cy="836612"/>
            </a:xfrm>
            <a:custGeom>
              <a:avLst/>
              <a:gdLst>
                <a:gd name="T0" fmla="*/ 320 w 321"/>
                <a:gd name="T1" fmla="*/ 480 h 609"/>
                <a:gd name="T2" fmla="*/ 296 w 321"/>
                <a:gd name="T3" fmla="*/ 496 h 609"/>
                <a:gd name="T4" fmla="*/ 280 w 321"/>
                <a:gd name="T5" fmla="*/ 488 h 609"/>
                <a:gd name="T6" fmla="*/ 224 w 321"/>
                <a:gd name="T7" fmla="*/ 488 h 609"/>
                <a:gd name="T8" fmla="*/ 240 w 321"/>
                <a:gd name="T9" fmla="*/ 520 h 609"/>
                <a:gd name="T10" fmla="*/ 224 w 321"/>
                <a:gd name="T11" fmla="*/ 560 h 609"/>
                <a:gd name="T12" fmla="*/ 232 w 321"/>
                <a:gd name="T13" fmla="*/ 608 h 609"/>
                <a:gd name="T14" fmla="*/ 200 w 321"/>
                <a:gd name="T15" fmla="*/ 600 h 609"/>
                <a:gd name="T16" fmla="*/ 152 w 321"/>
                <a:gd name="T17" fmla="*/ 568 h 609"/>
                <a:gd name="T18" fmla="*/ 96 w 321"/>
                <a:gd name="T19" fmla="*/ 552 h 609"/>
                <a:gd name="T20" fmla="*/ 56 w 321"/>
                <a:gd name="T21" fmla="*/ 520 h 609"/>
                <a:gd name="T22" fmla="*/ 16 w 321"/>
                <a:gd name="T23" fmla="*/ 520 h 609"/>
                <a:gd name="T24" fmla="*/ 16 w 321"/>
                <a:gd name="T25" fmla="*/ 512 h 609"/>
                <a:gd name="T26" fmla="*/ 0 w 321"/>
                <a:gd name="T27" fmla="*/ 504 h 609"/>
                <a:gd name="T28" fmla="*/ 8 w 321"/>
                <a:gd name="T29" fmla="*/ 496 h 609"/>
                <a:gd name="T30" fmla="*/ 8 w 321"/>
                <a:gd name="T31" fmla="*/ 472 h 609"/>
                <a:gd name="T32" fmla="*/ 0 w 321"/>
                <a:gd name="T33" fmla="*/ 464 h 609"/>
                <a:gd name="T34" fmla="*/ 16 w 321"/>
                <a:gd name="T35" fmla="*/ 456 h 609"/>
                <a:gd name="T36" fmla="*/ 48 w 321"/>
                <a:gd name="T37" fmla="*/ 456 h 609"/>
                <a:gd name="T38" fmla="*/ 48 w 321"/>
                <a:gd name="T39" fmla="*/ 344 h 609"/>
                <a:gd name="T40" fmla="*/ 88 w 321"/>
                <a:gd name="T41" fmla="*/ 344 h 609"/>
                <a:gd name="T42" fmla="*/ 88 w 321"/>
                <a:gd name="T43" fmla="*/ 360 h 609"/>
                <a:gd name="T44" fmla="*/ 112 w 321"/>
                <a:gd name="T45" fmla="*/ 360 h 609"/>
                <a:gd name="T46" fmla="*/ 112 w 321"/>
                <a:gd name="T47" fmla="*/ 328 h 609"/>
                <a:gd name="T48" fmla="*/ 160 w 321"/>
                <a:gd name="T49" fmla="*/ 328 h 609"/>
                <a:gd name="T50" fmla="*/ 168 w 321"/>
                <a:gd name="T51" fmla="*/ 280 h 609"/>
                <a:gd name="T52" fmla="*/ 168 w 321"/>
                <a:gd name="T53" fmla="*/ 248 h 609"/>
                <a:gd name="T54" fmla="*/ 144 w 321"/>
                <a:gd name="T55" fmla="*/ 232 h 609"/>
                <a:gd name="T56" fmla="*/ 112 w 321"/>
                <a:gd name="T57" fmla="*/ 208 h 609"/>
                <a:gd name="T58" fmla="*/ 96 w 321"/>
                <a:gd name="T59" fmla="*/ 184 h 609"/>
                <a:gd name="T60" fmla="*/ 104 w 321"/>
                <a:gd name="T61" fmla="*/ 144 h 609"/>
                <a:gd name="T62" fmla="*/ 120 w 321"/>
                <a:gd name="T63" fmla="*/ 128 h 609"/>
                <a:gd name="T64" fmla="*/ 144 w 321"/>
                <a:gd name="T65" fmla="*/ 144 h 609"/>
                <a:gd name="T66" fmla="*/ 176 w 321"/>
                <a:gd name="T67" fmla="*/ 144 h 609"/>
                <a:gd name="T68" fmla="*/ 184 w 321"/>
                <a:gd name="T69" fmla="*/ 120 h 609"/>
                <a:gd name="T70" fmla="*/ 200 w 321"/>
                <a:gd name="T71" fmla="*/ 120 h 609"/>
                <a:gd name="T72" fmla="*/ 192 w 321"/>
                <a:gd name="T73" fmla="*/ 88 h 609"/>
                <a:gd name="T74" fmla="*/ 248 w 321"/>
                <a:gd name="T75" fmla="*/ 32 h 609"/>
                <a:gd name="T76" fmla="*/ 248 w 321"/>
                <a:gd name="T77" fmla="*/ 16 h 609"/>
                <a:gd name="T78" fmla="*/ 280 w 321"/>
                <a:gd name="T79" fmla="*/ 16 h 609"/>
                <a:gd name="T80" fmla="*/ 288 w 321"/>
                <a:gd name="T81" fmla="*/ 24 h 609"/>
                <a:gd name="T82" fmla="*/ 296 w 321"/>
                <a:gd name="T83" fmla="*/ 8 h 609"/>
                <a:gd name="T84" fmla="*/ 304 w 321"/>
                <a:gd name="T85" fmla="*/ 0 h 609"/>
                <a:gd name="T86" fmla="*/ 320 w 321"/>
                <a:gd name="T87" fmla="*/ 24 h 609"/>
                <a:gd name="T88" fmla="*/ 320 w 321"/>
                <a:gd name="T89" fmla="*/ 32 h 609"/>
                <a:gd name="T90" fmla="*/ 280 w 321"/>
                <a:gd name="T91" fmla="*/ 112 h 609"/>
                <a:gd name="T92" fmla="*/ 296 w 321"/>
                <a:gd name="T93" fmla="*/ 128 h 609"/>
                <a:gd name="T94" fmla="*/ 280 w 321"/>
                <a:gd name="T95" fmla="*/ 184 h 609"/>
                <a:gd name="T96" fmla="*/ 272 w 321"/>
                <a:gd name="T97" fmla="*/ 248 h 609"/>
                <a:gd name="T98" fmla="*/ 288 w 321"/>
                <a:gd name="T99" fmla="*/ 288 h 609"/>
                <a:gd name="T100" fmla="*/ 264 w 321"/>
                <a:gd name="T101" fmla="*/ 360 h 609"/>
                <a:gd name="T102" fmla="*/ 272 w 321"/>
                <a:gd name="T103" fmla="*/ 376 h 609"/>
                <a:gd name="T104" fmla="*/ 288 w 321"/>
                <a:gd name="T105" fmla="*/ 432 h 609"/>
                <a:gd name="T106" fmla="*/ 320 w 321"/>
                <a:gd name="T107" fmla="*/ 480 h 609"/>
                <a:gd name="T108" fmla="*/ 0 w 321"/>
                <a:gd name="T109" fmla="*/ 0 h 609"/>
                <a:gd name="T110" fmla="*/ 321 w 321"/>
                <a:gd name="T111"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T108" t="T109" r="T110" b="T111"/>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grpFill/>
            <a:ln w="3175" cap="rnd" cmpd="sng">
              <a:solidFill>
                <a:schemeClr val="bg1"/>
              </a:solidFill>
              <a:miter lim="800000"/>
              <a:headEnd/>
              <a:tailEnd/>
            </a:ln>
          </p:spPr>
          <p:txBody>
            <a:bodyPr/>
            <a:lstStyle/>
            <a:p>
              <a:endParaRPr lang="zh-CN" altLang="en-US"/>
            </a:p>
          </p:txBody>
        </p:sp>
        <p:sp>
          <p:nvSpPr>
            <p:cNvPr id="41" name="Freeform 33"/>
            <p:cNvSpPr>
              <a:spLocks/>
            </p:cNvSpPr>
            <p:nvPr/>
          </p:nvSpPr>
          <p:spPr bwMode="auto">
            <a:xfrm>
              <a:off x="3169395" y="3853013"/>
              <a:ext cx="261937" cy="431800"/>
            </a:xfrm>
            <a:custGeom>
              <a:avLst/>
              <a:gdLst>
                <a:gd name="T0" fmla="*/ 176 w 177"/>
                <a:gd name="T1" fmla="*/ 120 h 313"/>
                <a:gd name="T2" fmla="*/ 160 w 177"/>
                <a:gd name="T3" fmla="*/ 104 h 313"/>
                <a:gd name="T4" fmla="*/ 120 w 177"/>
                <a:gd name="T5" fmla="*/ 88 h 313"/>
                <a:gd name="T6" fmla="*/ 136 w 177"/>
                <a:gd name="T7" fmla="*/ 32 h 313"/>
                <a:gd name="T8" fmla="*/ 128 w 177"/>
                <a:gd name="T9" fmla="*/ 0 h 313"/>
                <a:gd name="T10" fmla="*/ 72 w 177"/>
                <a:gd name="T11" fmla="*/ 56 h 313"/>
                <a:gd name="T12" fmla="*/ 64 w 177"/>
                <a:gd name="T13" fmla="*/ 112 h 313"/>
                <a:gd name="T14" fmla="*/ 40 w 177"/>
                <a:gd name="T15" fmla="*/ 120 h 313"/>
                <a:gd name="T16" fmla="*/ 8 w 177"/>
                <a:gd name="T17" fmla="*/ 144 h 313"/>
                <a:gd name="T18" fmla="*/ 0 w 177"/>
                <a:gd name="T19" fmla="*/ 168 h 313"/>
                <a:gd name="T20" fmla="*/ 40 w 177"/>
                <a:gd name="T21" fmla="*/ 192 h 313"/>
                <a:gd name="T22" fmla="*/ 40 w 177"/>
                <a:gd name="T23" fmla="*/ 224 h 313"/>
                <a:gd name="T24" fmla="*/ 48 w 177"/>
                <a:gd name="T25" fmla="*/ 240 h 313"/>
                <a:gd name="T26" fmla="*/ 40 w 177"/>
                <a:gd name="T27" fmla="*/ 264 h 313"/>
                <a:gd name="T28" fmla="*/ 48 w 177"/>
                <a:gd name="T29" fmla="*/ 280 h 313"/>
                <a:gd name="T30" fmla="*/ 96 w 177"/>
                <a:gd name="T31" fmla="*/ 312 h 313"/>
                <a:gd name="T32" fmla="*/ 112 w 177"/>
                <a:gd name="T33" fmla="*/ 312 h 313"/>
                <a:gd name="T34" fmla="*/ 112 w 177"/>
                <a:gd name="T35" fmla="*/ 296 h 313"/>
                <a:gd name="T36" fmla="*/ 128 w 177"/>
                <a:gd name="T37" fmla="*/ 272 h 313"/>
                <a:gd name="T38" fmla="*/ 120 w 177"/>
                <a:gd name="T39" fmla="*/ 240 h 313"/>
                <a:gd name="T40" fmla="*/ 112 w 177"/>
                <a:gd name="T41" fmla="*/ 240 h 313"/>
                <a:gd name="T42" fmla="*/ 104 w 177"/>
                <a:gd name="T43" fmla="*/ 208 h 313"/>
                <a:gd name="T44" fmla="*/ 120 w 177"/>
                <a:gd name="T45" fmla="*/ 208 h 313"/>
                <a:gd name="T46" fmla="*/ 120 w 177"/>
                <a:gd name="T47" fmla="*/ 176 h 313"/>
                <a:gd name="T48" fmla="*/ 136 w 177"/>
                <a:gd name="T49" fmla="*/ 176 h 313"/>
                <a:gd name="T50" fmla="*/ 152 w 177"/>
                <a:gd name="T51" fmla="*/ 184 h 313"/>
                <a:gd name="T52" fmla="*/ 160 w 177"/>
                <a:gd name="T53" fmla="*/ 136 h 313"/>
                <a:gd name="T54" fmla="*/ 176 w 177"/>
                <a:gd name="T55" fmla="*/ 120 h 313"/>
                <a:gd name="T56" fmla="*/ 0 w 177"/>
                <a:gd name="T57" fmla="*/ 0 h 313"/>
                <a:gd name="T58" fmla="*/ 177 w 177"/>
                <a:gd name="T59" fmla="*/ 31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T56" t="T57" r="T58" b="T59"/>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3175" cap="rnd" cmpd="sng">
              <a:solidFill>
                <a:schemeClr val="bg1"/>
              </a:solidFill>
              <a:miter lim="800000"/>
              <a:headEnd/>
              <a:tailEnd/>
            </a:ln>
          </p:spPr>
          <p:txBody>
            <a:bodyPr/>
            <a:lstStyle/>
            <a:p>
              <a:endParaRPr lang="zh-CN" altLang="en-US"/>
            </a:p>
          </p:txBody>
        </p:sp>
        <p:sp>
          <p:nvSpPr>
            <p:cNvPr id="42" name="Freeform 34"/>
            <p:cNvSpPr>
              <a:spLocks/>
            </p:cNvSpPr>
            <p:nvPr/>
          </p:nvSpPr>
          <p:spPr bwMode="auto">
            <a:xfrm>
              <a:off x="2232770" y="3424388"/>
              <a:ext cx="1277937" cy="1155700"/>
            </a:xfrm>
            <a:custGeom>
              <a:avLst/>
              <a:gdLst>
                <a:gd name="T0" fmla="*/ 632 w 857"/>
                <a:gd name="T1" fmla="*/ 480 h 841"/>
                <a:gd name="T2" fmla="*/ 672 w 857"/>
                <a:gd name="T3" fmla="*/ 536 h 841"/>
                <a:gd name="T4" fmla="*/ 672 w 857"/>
                <a:gd name="T5" fmla="*/ 568 h 841"/>
                <a:gd name="T6" fmla="*/ 736 w 857"/>
                <a:gd name="T7" fmla="*/ 624 h 841"/>
                <a:gd name="T8" fmla="*/ 744 w 857"/>
                <a:gd name="T9" fmla="*/ 600 h 841"/>
                <a:gd name="T10" fmla="*/ 752 w 857"/>
                <a:gd name="T11" fmla="*/ 552 h 841"/>
                <a:gd name="T12" fmla="*/ 736 w 857"/>
                <a:gd name="T13" fmla="*/ 520 h 841"/>
                <a:gd name="T14" fmla="*/ 752 w 857"/>
                <a:gd name="T15" fmla="*/ 488 h 841"/>
                <a:gd name="T16" fmla="*/ 800 w 857"/>
                <a:gd name="T17" fmla="*/ 512 h 841"/>
                <a:gd name="T18" fmla="*/ 856 w 857"/>
                <a:gd name="T19" fmla="*/ 552 h 841"/>
                <a:gd name="T20" fmla="*/ 800 w 857"/>
                <a:gd name="T21" fmla="*/ 632 h 841"/>
                <a:gd name="T22" fmla="*/ 776 w 857"/>
                <a:gd name="T23" fmla="*/ 664 h 841"/>
                <a:gd name="T24" fmla="*/ 736 w 857"/>
                <a:gd name="T25" fmla="*/ 648 h 841"/>
                <a:gd name="T26" fmla="*/ 704 w 857"/>
                <a:gd name="T27" fmla="*/ 752 h 841"/>
                <a:gd name="T28" fmla="*/ 696 w 857"/>
                <a:gd name="T29" fmla="*/ 776 h 841"/>
                <a:gd name="T30" fmla="*/ 688 w 857"/>
                <a:gd name="T31" fmla="*/ 808 h 841"/>
                <a:gd name="T32" fmla="*/ 632 w 857"/>
                <a:gd name="T33" fmla="*/ 840 h 841"/>
                <a:gd name="T34" fmla="*/ 592 w 857"/>
                <a:gd name="T35" fmla="*/ 760 h 841"/>
                <a:gd name="T36" fmla="*/ 576 w 857"/>
                <a:gd name="T37" fmla="*/ 752 h 841"/>
                <a:gd name="T38" fmla="*/ 528 w 857"/>
                <a:gd name="T39" fmla="*/ 696 h 841"/>
                <a:gd name="T40" fmla="*/ 496 w 857"/>
                <a:gd name="T41" fmla="*/ 712 h 841"/>
                <a:gd name="T42" fmla="*/ 488 w 857"/>
                <a:gd name="T43" fmla="*/ 728 h 841"/>
                <a:gd name="T44" fmla="*/ 480 w 857"/>
                <a:gd name="T45" fmla="*/ 776 h 841"/>
                <a:gd name="T46" fmla="*/ 464 w 857"/>
                <a:gd name="T47" fmla="*/ 744 h 841"/>
                <a:gd name="T48" fmla="*/ 416 w 857"/>
                <a:gd name="T49" fmla="*/ 728 h 841"/>
                <a:gd name="T50" fmla="*/ 408 w 857"/>
                <a:gd name="T51" fmla="*/ 688 h 841"/>
                <a:gd name="T52" fmla="*/ 456 w 857"/>
                <a:gd name="T53" fmla="*/ 696 h 841"/>
                <a:gd name="T54" fmla="*/ 488 w 857"/>
                <a:gd name="T55" fmla="*/ 672 h 841"/>
                <a:gd name="T56" fmla="*/ 464 w 857"/>
                <a:gd name="T57" fmla="*/ 640 h 841"/>
                <a:gd name="T58" fmla="*/ 504 w 857"/>
                <a:gd name="T59" fmla="*/ 600 h 841"/>
                <a:gd name="T60" fmla="*/ 536 w 857"/>
                <a:gd name="T61" fmla="*/ 568 h 841"/>
                <a:gd name="T62" fmla="*/ 480 w 857"/>
                <a:gd name="T63" fmla="*/ 408 h 841"/>
                <a:gd name="T64" fmla="*/ 408 w 857"/>
                <a:gd name="T65" fmla="*/ 360 h 841"/>
                <a:gd name="T66" fmla="*/ 344 w 857"/>
                <a:gd name="T67" fmla="*/ 336 h 841"/>
                <a:gd name="T68" fmla="*/ 280 w 857"/>
                <a:gd name="T69" fmla="*/ 312 h 841"/>
                <a:gd name="T70" fmla="*/ 208 w 857"/>
                <a:gd name="T71" fmla="*/ 336 h 841"/>
                <a:gd name="T72" fmla="*/ 48 w 857"/>
                <a:gd name="T73" fmla="*/ 240 h 841"/>
                <a:gd name="T74" fmla="*/ 8 w 857"/>
                <a:gd name="T75" fmla="*/ 160 h 841"/>
                <a:gd name="T76" fmla="*/ 48 w 857"/>
                <a:gd name="T77" fmla="*/ 152 h 841"/>
                <a:gd name="T78" fmla="*/ 112 w 857"/>
                <a:gd name="T79" fmla="*/ 96 h 841"/>
                <a:gd name="T80" fmla="*/ 136 w 857"/>
                <a:gd name="T81" fmla="*/ 64 h 841"/>
                <a:gd name="T82" fmla="*/ 216 w 857"/>
                <a:gd name="T83" fmla="*/ 32 h 841"/>
                <a:gd name="T84" fmla="*/ 232 w 857"/>
                <a:gd name="T85" fmla="*/ 0 h 841"/>
                <a:gd name="T86" fmla="*/ 288 w 857"/>
                <a:gd name="T87" fmla="*/ 72 h 841"/>
                <a:gd name="T88" fmla="*/ 296 w 857"/>
                <a:gd name="T89" fmla="*/ 128 h 841"/>
                <a:gd name="T90" fmla="*/ 312 w 857"/>
                <a:gd name="T91" fmla="*/ 176 h 841"/>
                <a:gd name="T92" fmla="*/ 336 w 857"/>
                <a:gd name="T93" fmla="*/ 192 h 841"/>
                <a:gd name="T94" fmla="*/ 408 w 857"/>
                <a:gd name="T95" fmla="*/ 176 h 841"/>
                <a:gd name="T96" fmla="*/ 408 w 857"/>
                <a:gd name="T97" fmla="*/ 216 h 841"/>
                <a:gd name="T98" fmla="*/ 384 w 857"/>
                <a:gd name="T99" fmla="*/ 256 h 841"/>
                <a:gd name="T100" fmla="*/ 432 w 857"/>
                <a:gd name="T101" fmla="*/ 328 h 841"/>
                <a:gd name="T102" fmla="*/ 496 w 857"/>
                <a:gd name="T103" fmla="*/ 344 h 841"/>
                <a:gd name="T104" fmla="*/ 528 w 857"/>
                <a:gd name="T105" fmla="*/ 320 h 841"/>
                <a:gd name="T106" fmla="*/ 584 w 857"/>
                <a:gd name="T107" fmla="*/ 320 h 841"/>
                <a:gd name="T108" fmla="*/ 624 w 857"/>
                <a:gd name="T109" fmla="*/ 336 h 841"/>
                <a:gd name="T110" fmla="*/ 576 w 857"/>
                <a:gd name="T111" fmla="*/ 392 h 841"/>
                <a:gd name="T112" fmla="*/ 600 w 857"/>
                <a:gd name="T113" fmla="*/ 456 h 841"/>
                <a:gd name="T114" fmla="*/ 0 w 857"/>
                <a:gd name="T115" fmla="*/ 0 h 841"/>
                <a:gd name="T116" fmla="*/ 857 w 857"/>
                <a:gd name="T117" fmla="*/ 8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T114" t="T115" r="T116" b="T117"/>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3175" cap="rnd" cmpd="sng">
              <a:solidFill>
                <a:schemeClr val="bg1"/>
              </a:solidFill>
              <a:miter lim="800000"/>
              <a:headEnd/>
              <a:tailEnd/>
            </a:ln>
          </p:spPr>
          <p:txBody>
            <a:bodyPr/>
            <a:lstStyle/>
            <a:p>
              <a:endParaRPr lang="zh-CN" altLang="en-US"/>
            </a:p>
          </p:txBody>
        </p:sp>
        <p:sp>
          <p:nvSpPr>
            <p:cNvPr id="43" name="Freeform 35"/>
            <p:cNvSpPr>
              <a:spLocks/>
            </p:cNvSpPr>
            <p:nvPr/>
          </p:nvSpPr>
          <p:spPr bwMode="auto">
            <a:xfrm>
              <a:off x="2637582" y="2357588"/>
              <a:ext cx="2124075" cy="1706563"/>
            </a:xfrm>
            <a:custGeom>
              <a:avLst/>
              <a:gdLst>
                <a:gd name="T0" fmla="*/ 16 w 1425"/>
                <a:gd name="T1" fmla="*/ 896 h 1241"/>
                <a:gd name="T2" fmla="*/ 64 w 1425"/>
                <a:gd name="T3" fmla="*/ 968 h 1241"/>
                <a:gd name="T4" fmla="*/ 136 w 1425"/>
                <a:gd name="T5" fmla="*/ 976 h 1241"/>
                <a:gd name="T6" fmla="*/ 112 w 1425"/>
                <a:gd name="T7" fmla="*/ 1032 h 1241"/>
                <a:gd name="T8" fmla="*/ 216 w 1425"/>
                <a:gd name="T9" fmla="*/ 1128 h 1241"/>
                <a:gd name="T10" fmla="*/ 256 w 1425"/>
                <a:gd name="T11" fmla="*/ 1096 h 1241"/>
                <a:gd name="T12" fmla="*/ 352 w 1425"/>
                <a:gd name="T13" fmla="*/ 1104 h 1241"/>
                <a:gd name="T14" fmla="*/ 328 w 1425"/>
                <a:gd name="T15" fmla="*/ 1240 h 1241"/>
                <a:gd name="T16" fmla="*/ 424 w 1425"/>
                <a:gd name="T17" fmla="*/ 1200 h 1241"/>
                <a:gd name="T18" fmla="*/ 496 w 1425"/>
                <a:gd name="T19" fmla="*/ 1112 h 1241"/>
                <a:gd name="T20" fmla="*/ 560 w 1425"/>
                <a:gd name="T21" fmla="*/ 1224 h 1241"/>
                <a:gd name="T22" fmla="*/ 600 w 1425"/>
                <a:gd name="T23" fmla="*/ 1200 h 1241"/>
                <a:gd name="T24" fmla="*/ 664 w 1425"/>
                <a:gd name="T25" fmla="*/ 1112 h 1241"/>
                <a:gd name="T26" fmla="*/ 704 w 1425"/>
                <a:gd name="T27" fmla="*/ 1096 h 1241"/>
                <a:gd name="T28" fmla="*/ 736 w 1425"/>
                <a:gd name="T29" fmla="*/ 1096 h 1241"/>
                <a:gd name="T30" fmla="*/ 800 w 1425"/>
                <a:gd name="T31" fmla="*/ 1024 h 1241"/>
                <a:gd name="T32" fmla="*/ 864 w 1425"/>
                <a:gd name="T33" fmla="*/ 1008 h 1241"/>
                <a:gd name="T34" fmla="*/ 896 w 1425"/>
                <a:gd name="T35" fmla="*/ 920 h 1241"/>
                <a:gd name="T36" fmla="*/ 944 w 1425"/>
                <a:gd name="T37" fmla="*/ 912 h 1241"/>
                <a:gd name="T38" fmla="*/ 1008 w 1425"/>
                <a:gd name="T39" fmla="*/ 872 h 1241"/>
                <a:gd name="T40" fmla="*/ 1088 w 1425"/>
                <a:gd name="T41" fmla="*/ 824 h 1241"/>
                <a:gd name="T42" fmla="*/ 1128 w 1425"/>
                <a:gd name="T43" fmla="*/ 920 h 1241"/>
                <a:gd name="T44" fmla="*/ 1176 w 1425"/>
                <a:gd name="T45" fmla="*/ 888 h 1241"/>
                <a:gd name="T46" fmla="*/ 1176 w 1425"/>
                <a:gd name="T47" fmla="*/ 840 h 1241"/>
                <a:gd name="T48" fmla="*/ 1352 w 1425"/>
                <a:gd name="T49" fmla="*/ 784 h 1241"/>
                <a:gd name="T50" fmla="*/ 1376 w 1425"/>
                <a:gd name="T51" fmla="*/ 728 h 1241"/>
                <a:gd name="T52" fmla="*/ 1312 w 1425"/>
                <a:gd name="T53" fmla="*/ 672 h 1241"/>
                <a:gd name="T54" fmla="*/ 1264 w 1425"/>
                <a:gd name="T55" fmla="*/ 560 h 1241"/>
                <a:gd name="T56" fmla="*/ 1336 w 1425"/>
                <a:gd name="T57" fmla="*/ 560 h 1241"/>
                <a:gd name="T58" fmla="*/ 1352 w 1425"/>
                <a:gd name="T59" fmla="*/ 472 h 1241"/>
                <a:gd name="T60" fmla="*/ 1296 w 1425"/>
                <a:gd name="T61" fmla="*/ 432 h 1241"/>
                <a:gd name="T62" fmla="*/ 1392 w 1425"/>
                <a:gd name="T63" fmla="*/ 296 h 1241"/>
                <a:gd name="T64" fmla="*/ 1424 w 1425"/>
                <a:gd name="T65" fmla="*/ 128 h 1241"/>
                <a:gd name="T66" fmla="*/ 1344 w 1425"/>
                <a:gd name="T67" fmla="*/ 128 h 1241"/>
                <a:gd name="T68" fmla="*/ 1264 w 1425"/>
                <a:gd name="T69" fmla="*/ 72 h 1241"/>
                <a:gd name="T70" fmla="*/ 1192 w 1425"/>
                <a:gd name="T71" fmla="*/ 64 h 1241"/>
                <a:gd name="T72" fmla="*/ 1168 w 1425"/>
                <a:gd name="T73" fmla="*/ 0 h 1241"/>
                <a:gd name="T74" fmla="*/ 1160 w 1425"/>
                <a:gd name="T75" fmla="*/ 64 h 1241"/>
                <a:gd name="T76" fmla="*/ 1128 w 1425"/>
                <a:gd name="T77" fmla="*/ 168 h 1241"/>
                <a:gd name="T78" fmla="*/ 1120 w 1425"/>
                <a:gd name="T79" fmla="*/ 240 h 1241"/>
                <a:gd name="T80" fmla="*/ 992 w 1425"/>
                <a:gd name="T81" fmla="*/ 280 h 1241"/>
                <a:gd name="T82" fmla="*/ 992 w 1425"/>
                <a:gd name="T83" fmla="*/ 432 h 1241"/>
                <a:gd name="T84" fmla="*/ 1056 w 1425"/>
                <a:gd name="T85" fmla="*/ 416 h 1241"/>
                <a:gd name="T86" fmla="*/ 1136 w 1425"/>
                <a:gd name="T87" fmla="*/ 448 h 1241"/>
                <a:gd name="T88" fmla="*/ 1136 w 1425"/>
                <a:gd name="T89" fmla="*/ 504 h 1241"/>
                <a:gd name="T90" fmla="*/ 1040 w 1425"/>
                <a:gd name="T91" fmla="*/ 536 h 1241"/>
                <a:gd name="T92" fmla="*/ 992 w 1425"/>
                <a:gd name="T93" fmla="*/ 592 h 1241"/>
                <a:gd name="T94" fmla="*/ 864 w 1425"/>
                <a:gd name="T95" fmla="*/ 664 h 1241"/>
                <a:gd name="T96" fmla="*/ 760 w 1425"/>
                <a:gd name="T97" fmla="*/ 648 h 1241"/>
                <a:gd name="T98" fmla="*/ 768 w 1425"/>
                <a:gd name="T99" fmla="*/ 752 h 1241"/>
                <a:gd name="T100" fmla="*/ 640 w 1425"/>
                <a:gd name="T101" fmla="*/ 848 h 1241"/>
                <a:gd name="T102" fmla="*/ 456 w 1425"/>
                <a:gd name="T103" fmla="*/ 880 h 1241"/>
                <a:gd name="T104" fmla="*/ 352 w 1425"/>
                <a:gd name="T105" fmla="*/ 888 h 1241"/>
                <a:gd name="T106" fmla="*/ 248 w 1425"/>
                <a:gd name="T107" fmla="*/ 864 h 1241"/>
                <a:gd name="T108" fmla="*/ 96 w 1425"/>
                <a:gd name="T109" fmla="*/ 816 h 1241"/>
                <a:gd name="T110" fmla="*/ 0 w 1425"/>
                <a:gd name="T111" fmla="*/ 0 h 1241"/>
                <a:gd name="T112" fmla="*/ 1425 w 1425"/>
                <a:gd name="T113" fmla="*/ 1241 h 1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3175" cap="rnd" cmpd="sng">
              <a:solidFill>
                <a:schemeClr val="bg1"/>
              </a:solidFill>
              <a:miter lim="800000"/>
              <a:headEnd/>
              <a:tailEnd/>
            </a:ln>
          </p:spPr>
          <p:txBody>
            <a:bodyPr/>
            <a:lstStyle/>
            <a:p>
              <a:endParaRPr lang="zh-CN" altLang="en-US"/>
            </a:p>
          </p:txBody>
        </p:sp>
        <p:sp>
          <p:nvSpPr>
            <p:cNvPr id="44" name="Freeform 36"/>
            <p:cNvSpPr>
              <a:spLocks/>
            </p:cNvSpPr>
            <p:nvPr/>
          </p:nvSpPr>
          <p:spPr bwMode="auto">
            <a:xfrm>
              <a:off x="683370" y="2644926"/>
              <a:ext cx="1897062" cy="1419225"/>
            </a:xfrm>
            <a:custGeom>
              <a:avLst/>
              <a:gdLst>
                <a:gd name="T0" fmla="*/ 1256 w 1273"/>
                <a:gd name="T1" fmla="*/ 576 h 1033"/>
                <a:gd name="T2" fmla="*/ 1240 w 1273"/>
                <a:gd name="T3" fmla="*/ 632 h 1033"/>
                <a:gd name="T4" fmla="*/ 1176 w 1273"/>
                <a:gd name="T5" fmla="*/ 632 h 1033"/>
                <a:gd name="T6" fmla="*/ 1152 w 1273"/>
                <a:gd name="T7" fmla="*/ 664 h 1033"/>
                <a:gd name="T8" fmla="*/ 1080 w 1273"/>
                <a:gd name="T9" fmla="*/ 720 h 1033"/>
                <a:gd name="T10" fmla="*/ 1048 w 1273"/>
                <a:gd name="T11" fmla="*/ 728 h 1033"/>
                <a:gd name="T12" fmla="*/ 936 w 1273"/>
                <a:gd name="T13" fmla="*/ 824 h 1033"/>
                <a:gd name="T14" fmla="*/ 880 w 1273"/>
                <a:gd name="T15" fmla="*/ 880 h 1033"/>
                <a:gd name="T16" fmla="*/ 920 w 1273"/>
                <a:gd name="T17" fmla="*/ 944 h 1033"/>
                <a:gd name="T18" fmla="*/ 888 w 1273"/>
                <a:gd name="T19" fmla="*/ 992 h 1033"/>
                <a:gd name="T20" fmla="*/ 896 w 1273"/>
                <a:gd name="T21" fmla="*/ 1032 h 1033"/>
                <a:gd name="T22" fmla="*/ 840 w 1273"/>
                <a:gd name="T23" fmla="*/ 1016 h 1033"/>
                <a:gd name="T24" fmla="*/ 808 w 1273"/>
                <a:gd name="T25" fmla="*/ 1000 h 1033"/>
                <a:gd name="T26" fmla="*/ 736 w 1273"/>
                <a:gd name="T27" fmla="*/ 960 h 1033"/>
                <a:gd name="T28" fmla="*/ 600 w 1273"/>
                <a:gd name="T29" fmla="*/ 984 h 1033"/>
                <a:gd name="T30" fmla="*/ 512 w 1273"/>
                <a:gd name="T31" fmla="*/ 992 h 1033"/>
                <a:gd name="T32" fmla="*/ 432 w 1273"/>
                <a:gd name="T33" fmla="*/ 952 h 1033"/>
                <a:gd name="T34" fmla="*/ 368 w 1273"/>
                <a:gd name="T35" fmla="*/ 960 h 1033"/>
                <a:gd name="T36" fmla="*/ 272 w 1273"/>
                <a:gd name="T37" fmla="*/ 928 h 1033"/>
                <a:gd name="T38" fmla="*/ 216 w 1273"/>
                <a:gd name="T39" fmla="*/ 984 h 1033"/>
                <a:gd name="T40" fmla="*/ 152 w 1273"/>
                <a:gd name="T41" fmla="*/ 944 h 1033"/>
                <a:gd name="T42" fmla="*/ 104 w 1273"/>
                <a:gd name="T43" fmla="*/ 864 h 1033"/>
                <a:gd name="T44" fmla="*/ 56 w 1273"/>
                <a:gd name="T45" fmla="*/ 800 h 1033"/>
                <a:gd name="T46" fmla="*/ 64 w 1273"/>
                <a:gd name="T47" fmla="*/ 776 h 1033"/>
                <a:gd name="T48" fmla="*/ 40 w 1273"/>
                <a:gd name="T49" fmla="*/ 712 h 1033"/>
                <a:gd name="T50" fmla="*/ 0 w 1273"/>
                <a:gd name="T51" fmla="*/ 688 h 1033"/>
                <a:gd name="T52" fmla="*/ 32 w 1273"/>
                <a:gd name="T53" fmla="*/ 688 h 1033"/>
                <a:gd name="T54" fmla="*/ 32 w 1273"/>
                <a:gd name="T55" fmla="*/ 616 h 1033"/>
                <a:gd name="T56" fmla="*/ 24 w 1273"/>
                <a:gd name="T57" fmla="*/ 568 h 1033"/>
                <a:gd name="T58" fmla="*/ 0 w 1273"/>
                <a:gd name="T59" fmla="*/ 520 h 1033"/>
                <a:gd name="T60" fmla="*/ 88 w 1273"/>
                <a:gd name="T61" fmla="*/ 464 h 1033"/>
                <a:gd name="T62" fmla="*/ 136 w 1273"/>
                <a:gd name="T63" fmla="*/ 456 h 1033"/>
                <a:gd name="T64" fmla="*/ 152 w 1273"/>
                <a:gd name="T65" fmla="*/ 480 h 1033"/>
                <a:gd name="T66" fmla="*/ 200 w 1273"/>
                <a:gd name="T67" fmla="*/ 480 h 1033"/>
                <a:gd name="T68" fmla="*/ 304 w 1273"/>
                <a:gd name="T69" fmla="*/ 456 h 1033"/>
                <a:gd name="T70" fmla="*/ 416 w 1273"/>
                <a:gd name="T71" fmla="*/ 424 h 1033"/>
                <a:gd name="T72" fmla="*/ 424 w 1273"/>
                <a:gd name="T73" fmla="*/ 376 h 1033"/>
                <a:gd name="T74" fmla="*/ 472 w 1273"/>
                <a:gd name="T75" fmla="*/ 232 h 1033"/>
                <a:gd name="T76" fmla="*/ 456 w 1273"/>
                <a:gd name="T77" fmla="*/ 200 h 1033"/>
                <a:gd name="T78" fmla="*/ 592 w 1273"/>
                <a:gd name="T79" fmla="*/ 224 h 1033"/>
                <a:gd name="T80" fmla="*/ 664 w 1273"/>
                <a:gd name="T81" fmla="*/ 96 h 1033"/>
                <a:gd name="T82" fmla="*/ 784 w 1273"/>
                <a:gd name="T83" fmla="*/ 128 h 1033"/>
                <a:gd name="T84" fmla="*/ 784 w 1273"/>
                <a:gd name="T85" fmla="*/ 80 h 1033"/>
                <a:gd name="T86" fmla="*/ 840 w 1273"/>
                <a:gd name="T87" fmla="*/ 40 h 1033"/>
                <a:gd name="T88" fmla="*/ 880 w 1273"/>
                <a:gd name="T89" fmla="*/ 0 h 1033"/>
                <a:gd name="T90" fmla="*/ 928 w 1273"/>
                <a:gd name="T91" fmla="*/ 16 h 1033"/>
                <a:gd name="T92" fmla="*/ 928 w 1273"/>
                <a:gd name="T93" fmla="*/ 48 h 1033"/>
                <a:gd name="T94" fmla="*/ 960 w 1273"/>
                <a:gd name="T95" fmla="*/ 112 h 1033"/>
                <a:gd name="T96" fmla="*/ 1024 w 1273"/>
                <a:gd name="T97" fmla="*/ 144 h 1033"/>
                <a:gd name="T98" fmla="*/ 1040 w 1273"/>
                <a:gd name="T99" fmla="*/ 248 h 1033"/>
                <a:gd name="T100" fmla="*/ 1016 w 1273"/>
                <a:gd name="T101" fmla="*/ 336 h 1033"/>
                <a:gd name="T102" fmla="*/ 1112 w 1273"/>
                <a:gd name="T103" fmla="*/ 368 h 1033"/>
                <a:gd name="T104" fmla="*/ 1208 w 1273"/>
                <a:gd name="T105" fmla="*/ 440 h 1033"/>
                <a:gd name="T106" fmla="*/ 1232 w 1273"/>
                <a:gd name="T107" fmla="*/ 480 h 1033"/>
                <a:gd name="T108" fmla="*/ 1272 w 1273"/>
                <a:gd name="T109" fmla="*/ 568 h 1033"/>
                <a:gd name="T110" fmla="*/ 0 w 1273"/>
                <a:gd name="T111" fmla="*/ 0 h 1033"/>
                <a:gd name="T112" fmla="*/ 1273 w 1273"/>
                <a:gd name="T113" fmla="*/ 1033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T110" t="T111" r="T112" b="T113"/>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3175" cap="rnd" cmpd="sng">
              <a:solidFill>
                <a:schemeClr val="bg1"/>
              </a:solidFill>
              <a:miter lim="800000"/>
              <a:headEnd/>
              <a:tailEnd/>
            </a:ln>
          </p:spPr>
          <p:txBody>
            <a:bodyPr/>
            <a:lstStyle/>
            <a:p>
              <a:endParaRPr lang="zh-CN" altLang="en-US"/>
            </a:p>
          </p:txBody>
        </p:sp>
        <p:sp>
          <p:nvSpPr>
            <p:cNvPr id="45" name="Freeform 37"/>
            <p:cNvSpPr>
              <a:spLocks/>
            </p:cNvSpPr>
            <p:nvPr/>
          </p:nvSpPr>
          <p:spPr bwMode="auto">
            <a:xfrm>
              <a:off x="4631482" y="5250013"/>
              <a:ext cx="190500" cy="355600"/>
            </a:xfrm>
            <a:custGeom>
              <a:avLst/>
              <a:gdLst>
                <a:gd name="T0" fmla="*/ 24 w 129"/>
                <a:gd name="T1" fmla="*/ 232 h 257"/>
                <a:gd name="T2" fmla="*/ 32 w 129"/>
                <a:gd name="T3" fmla="*/ 248 h 257"/>
                <a:gd name="T4" fmla="*/ 56 w 129"/>
                <a:gd name="T5" fmla="*/ 256 h 257"/>
                <a:gd name="T6" fmla="*/ 64 w 129"/>
                <a:gd name="T7" fmla="*/ 224 h 257"/>
                <a:gd name="T8" fmla="*/ 104 w 129"/>
                <a:gd name="T9" fmla="*/ 184 h 257"/>
                <a:gd name="T10" fmla="*/ 104 w 129"/>
                <a:gd name="T11" fmla="*/ 128 h 257"/>
                <a:gd name="T12" fmla="*/ 120 w 129"/>
                <a:gd name="T13" fmla="*/ 96 h 257"/>
                <a:gd name="T14" fmla="*/ 128 w 129"/>
                <a:gd name="T15" fmla="*/ 72 h 257"/>
                <a:gd name="T16" fmla="*/ 112 w 129"/>
                <a:gd name="T17" fmla="*/ 56 h 257"/>
                <a:gd name="T18" fmla="*/ 104 w 129"/>
                <a:gd name="T19" fmla="*/ 0 h 257"/>
                <a:gd name="T20" fmla="*/ 64 w 129"/>
                <a:gd name="T21" fmla="*/ 24 h 257"/>
                <a:gd name="T22" fmla="*/ 48 w 129"/>
                <a:gd name="T23" fmla="*/ 24 h 257"/>
                <a:gd name="T24" fmla="*/ 56 w 129"/>
                <a:gd name="T25" fmla="*/ 40 h 257"/>
                <a:gd name="T26" fmla="*/ 24 w 129"/>
                <a:gd name="T27" fmla="*/ 72 h 257"/>
                <a:gd name="T28" fmla="*/ 24 w 129"/>
                <a:gd name="T29" fmla="*/ 112 h 257"/>
                <a:gd name="T30" fmla="*/ 0 w 129"/>
                <a:gd name="T31" fmla="*/ 136 h 257"/>
                <a:gd name="T32" fmla="*/ 8 w 129"/>
                <a:gd name="T33" fmla="*/ 168 h 257"/>
                <a:gd name="T34" fmla="*/ 16 w 129"/>
                <a:gd name="T35" fmla="*/ 224 h 257"/>
                <a:gd name="T36" fmla="*/ 24 w 129"/>
                <a:gd name="T37" fmla="*/ 232 h 257"/>
                <a:gd name="T38" fmla="*/ 0 w 129"/>
                <a:gd name="T39" fmla="*/ 0 h 257"/>
                <a:gd name="T40" fmla="*/ 129 w 129"/>
                <a:gd name="T41" fmla="*/ 257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T38" t="T39" r="T40" b="T41"/>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3175" cap="rnd" cmpd="sng">
              <a:solidFill>
                <a:schemeClr val="bg1"/>
              </a:solidFill>
              <a:miter lim="800000"/>
              <a:headEnd/>
              <a:tailEnd/>
            </a:ln>
          </p:spPr>
          <p:txBody>
            <a:bodyPr/>
            <a:lstStyle/>
            <a:p>
              <a:endParaRPr lang="zh-CN" altLang="en-US"/>
            </a:p>
          </p:txBody>
        </p:sp>
      </p:grpSp>
      <p:sp>
        <p:nvSpPr>
          <p:cNvPr id="46" name="矩形 45"/>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工作效率提高</a:t>
            </a:r>
          </a:p>
        </p:txBody>
      </p:sp>
      <p:sp>
        <p:nvSpPr>
          <p:cNvPr id="47" name="椭圆 46"/>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118336195"/>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75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250"/>
                                            <p:tgtEl>
                                              <p:spTgt spid="11"/>
                                            </p:tgtEl>
                                          </p:cBhvr>
                                        </p:animEffect>
                                      </p:childTnLst>
                                    </p:cTn>
                                  </p:par>
                                </p:childTnLst>
                              </p:cTn>
                            </p:par>
                            <p:par>
                              <p:cTn id="17" fill="hold">
                                <p:stCondLst>
                                  <p:cond delay="1250"/>
                                </p:stCondLst>
                                <p:childTnLst>
                                  <p:par>
                                    <p:cTn id="18" presetID="2" presetClass="entr" presetSubtype="2" fill="hold" grpId="0" nodeType="afterEffect" p14:presetBounceEnd="60000">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14:bounceEnd="60000">
                                          <p:cBhvr additive="base">
                                            <p:cTn id="20" dur="1250" fill="hold"/>
                                            <p:tgtEl>
                                              <p:spTgt spid="3"/>
                                            </p:tgtEl>
                                            <p:attrNameLst>
                                              <p:attrName>ppt_x</p:attrName>
                                            </p:attrNameLst>
                                          </p:cBhvr>
                                          <p:tavLst>
                                            <p:tav tm="0">
                                              <p:val>
                                                <p:strVal val="1+#ppt_w/2"/>
                                              </p:val>
                                            </p:tav>
                                            <p:tav tm="100000">
                                              <p:val>
                                                <p:strVal val="#ppt_x"/>
                                              </p:val>
                                            </p:tav>
                                          </p:tavLst>
                                        </p:anim>
                                        <p:anim calcmode="lin" valueType="num" p14:bounceEnd="60000">
                                          <p:cBhvr additive="base">
                                            <p:cTn id="21" dur="125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14:presetBounceEnd="60000">
                                      <p:stCondLst>
                                        <p:cond delay="250"/>
                                      </p:stCondLst>
                                      <p:childTnLst>
                                        <p:set>
                                          <p:cBhvr>
                                            <p:cTn id="23" dur="1" fill="hold">
                                              <p:stCondLst>
                                                <p:cond delay="0"/>
                                              </p:stCondLst>
                                            </p:cTn>
                                            <p:tgtEl>
                                              <p:spTgt spid="4"/>
                                            </p:tgtEl>
                                            <p:attrNameLst>
                                              <p:attrName>style.visibility</p:attrName>
                                            </p:attrNameLst>
                                          </p:cBhvr>
                                          <p:to>
                                            <p:strVal val="visible"/>
                                          </p:to>
                                        </p:set>
                                        <p:anim calcmode="lin" valueType="num" p14:bounceEnd="60000">
                                          <p:cBhvr additive="base">
                                            <p:cTn id="24" dur="1250" fill="hold"/>
                                            <p:tgtEl>
                                              <p:spTgt spid="4"/>
                                            </p:tgtEl>
                                            <p:attrNameLst>
                                              <p:attrName>ppt_x</p:attrName>
                                            </p:attrNameLst>
                                          </p:cBhvr>
                                          <p:tavLst>
                                            <p:tav tm="0">
                                              <p:val>
                                                <p:strVal val="1+#ppt_w/2"/>
                                              </p:val>
                                            </p:tav>
                                            <p:tav tm="100000">
                                              <p:val>
                                                <p:strVal val="#ppt_x"/>
                                              </p:val>
                                            </p:tav>
                                          </p:tavLst>
                                        </p:anim>
                                        <p:anim calcmode="lin" valueType="num" p14:bounceEnd="60000">
                                          <p:cBhvr additive="base">
                                            <p:cTn id="25" dur="1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strips(upRight)">
                                          <p:cBhvr>
                                            <p:cTn id="30"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25" grpId="0">
            <p:bldAsOne/>
          </p:bldGraphic>
          <p:bldP spid="46" grpId="0"/>
          <p:bldP spid="4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left)">
                                          <p:cBhvr>
                                            <p:cTn id="11" dur="75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250"/>
                                            <p:tgtEl>
                                              <p:spTgt spid="11"/>
                                            </p:tgtEl>
                                          </p:cBhvr>
                                        </p:animEffect>
                                      </p:childTnLst>
                                    </p:cTn>
                                  </p:par>
                                </p:childTnLst>
                              </p:cTn>
                            </p:par>
                            <p:par>
                              <p:cTn id="17" fill="hold">
                                <p:stCondLst>
                                  <p:cond delay="1250"/>
                                </p:stCondLst>
                                <p:childTnLst>
                                  <p:par>
                                    <p:cTn id="18" presetID="2" presetClass="entr" presetSubtype="2"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1250" fill="hold"/>
                                            <p:tgtEl>
                                              <p:spTgt spid="3"/>
                                            </p:tgtEl>
                                            <p:attrNameLst>
                                              <p:attrName>ppt_x</p:attrName>
                                            </p:attrNameLst>
                                          </p:cBhvr>
                                          <p:tavLst>
                                            <p:tav tm="0">
                                              <p:val>
                                                <p:strVal val="1+#ppt_w/2"/>
                                              </p:val>
                                            </p:tav>
                                            <p:tav tm="100000">
                                              <p:val>
                                                <p:strVal val="#ppt_x"/>
                                              </p:val>
                                            </p:tav>
                                          </p:tavLst>
                                        </p:anim>
                                        <p:anim calcmode="lin" valueType="num">
                                          <p:cBhvr additive="base">
                                            <p:cTn id="21" dur="125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25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1250" fill="hold"/>
                                            <p:tgtEl>
                                              <p:spTgt spid="4"/>
                                            </p:tgtEl>
                                            <p:attrNameLst>
                                              <p:attrName>ppt_x</p:attrName>
                                            </p:attrNameLst>
                                          </p:cBhvr>
                                          <p:tavLst>
                                            <p:tav tm="0">
                                              <p:val>
                                                <p:strVal val="1+#ppt_w/2"/>
                                              </p:val>
                                            </p:tav>
                                            <p:tav tm="100000">
                                              <p:val>
                                                <p:strVal val="#ppt_x"/>
                                              </p:val>
                                            </p:tav>
                                          </p:tavLst>
                                        </p:anim>
                                        <p:anim calcmode="lin" valueType="num">
                                          <p:cBhvr additive="base">
                                            <p:cTn id="25" dur="125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8" presetClass="entr" presetSubtype="3" fill="hold" grpId="0" nodeType="click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strips(upRight)">
                                          <p:cBhvr>
                                            <p:cTn id="30"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Graphic spid="25" grpId="0">
            <p:bldAsOne/>
          </p:bldGraphic>
          <p:bldP spid="46" grpId="0"/>
          <p:bldP spid="47" grpId="0" animBg="1"/>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1" name="矩形 10"/>
          <p:cNvSpPr/>
          <p:nvPr/>
        </p:nvSpPr>
        <p:spPr>
          <a:xfrm>
            <a:off x="4564983" y="1081515"/>
            <a:ext cx="3062033" cy="461665"/>
          </a:xfrm>
          <a:prstGeom prst="rect">
            <a:avLst/>
          </a:prstGeom>
        </p:spPr>
        <p:txBody>
          <a:bodyPr wrap="square">
            <a:spAutoFit/>
          </a:bodyPr>
          <a:lstStyle/>
          <a:p>
            <a:r>
              <a:rPr lang="zh-CN" altLang="en-US" sz="2400" b="1" spc="300" dirty="0" smtClean="0">
                <a:solidFill>
                  <a:schemeClr val="accent4"/>
                </a:solidFill>
                <a:latin typeface="微软雅黑" panose="020B0503020204020204" pitchFamily="34" charset="-122"/>
                <a:ea typeface="微软雅黑" panose="020B0503020204020204" pitchFamily="34" charset="-122"/>
              </a:rPr>
              <a:t>点击输入标题文字</a:t>
            </a:r>
            <a:endParaRPr lang="zh-CN" altLang="en-US" sz="2400" b="1" spc="300" dirty="0">
              <a:solidFill>
                <a:schemeClr val="accent4"/>
              </a:solidFill>
              <a:latin typeface="微软雅黑" panose="020B0503020204020204" pitchFamily="34" charset="-122"/>
              <a:ea typeface="微软雅黑" panose="020B0503020204020204" pitchFamily="34" charset="-122"/>
            </a:endParaRPr>
          </a:p>
        </p:txBody>
      </p:sp>
      <p:sp>
        <p:nvSpPr>
          <p:cNvPr id="15" name="矩形 14"/>
          <p:cNvSpPr/>
          <p:nvPr/>
        </p:nvSpPr>
        <p:spPr>
          <a:xfrm>
            <a:off x="1209034" y="2293213"/>
            <a:ext cx="3566698" cy="2021840"/>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416268" y="2293213"/>
            <a:ext cx="3566698" cy="2021840"/>
          </a:xfrm>
          <a:prstGeom prst="rect">
            <a:avLst/>
          </a:prstGeom>
          <a:blipFill>
            <a:blip r:embed="rId5"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452342" y="1805533"/>
            <a:ext cx="5287316" cy="2997200"/>
            <a:chOff x="3452342" y="1538833"/>
            <a:chExt cx="5287316" cy="2997200"/>
          </a:xfrm>
        </p:grpSpPr>
        <p:sp>
          <p:nvSpPr>
            <p:cNvPr id="17" name="矩形 16"/>
            <p:cNvSpPr/>
            <p:nvPr/>
          </p:nvSpPr>
          <p:spPr>
            <a:xfrm>
              <a:off x="3452342" y="1538833"/>
              <a:ext cx="5287316" cy="2997200"/>
            </a:xfrm>
            <a:prstGeom prst="rect">
              <a:avLst/>
            </a:prstGeom>
            <a:blipFill>
              <a:blip r:embed="rId6" cstate="print"/>
              <a:stretch>
                <a:fillRect/>
              </a:stretch>
            </a:blipFill>
            <a:ln>
              <a:noFill/>
            </a:ln>
            <a:effectLst>
              <a:outerShdw blurRad="546100" dist="101600" dir="4800000" algn="t" rotWithShape="0">
                <a:prstClr val="black">
                  <a:alpha val="7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4413488" y="2737733"/>
              <a:ext cx="3365024" cy="523220"/>
            </a:xfrm>
            <a:prstGeom prst="rect">
              <a:avLst/>
            </a:prstGeom>
            <a:noFill/>
          </p:spPr>
          <p:txBody>
            <a:bodyPr wrap="none" rtlCol="0">
              <a:spAutoFit/>
            </a:bodyPr>
            <a:lstStyle/>
            <a:p>
              <a:r>
                <a:rPr lang="zh-CN" altLang="en-US" sz="2800" b="1" spc="300" dirty="0" smtClean="0">
                  <a:solidFill>
                    <a:schemeClr val="bg1"/>
                  </a:solidFill>
                  <a:effectLst>
                    <a:outerShdw blurRad="101600" dist="76200" dir="2700000" algn="tl" rotWithShape="0">
                      <a:prstClr val="black">
                        <a:alpha val="52000"/>
                      </a:prstClr>
                    </a:outerShdw>
                  </a:effectLst>
                  <a:latin typeface="微软雅黑" panose="020B0503020204020204" pitchFamily="34" charset="-122"/>
                  <a:ea typeface="微软雅黑" panose="020B0503020204020204" pitchFamily="34" charset="-122"/>
                </a:rPr>
                <a:t>点击添加文字标题</a:t>
              </a:r>
              <a:endParaRPr lang="zh-CN" altLang="en-US" sz="2800" b="1" spc="300" dirty="0">
                <a:solidFill>
                  <a:schemeClr val="bg1"/>
                </a:solidFill>
                <a:effectLst>
                  <a:outerShdw blurRad="101600" dist="76200" dir="2700000" algn="tl" rotWithShape="0">
                    <a:prstClr val="black">
                      <a:alpha val="52000"/>
                    </a:prstClr>
                  </a:outerShdw>
                </a:effectLst>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413968" y="4618067"/>
            <a:ext cx="2038374" cy="1227078"/>
            <a:chOff x="1413968" y="4351367"/>
            <a:chExt cx="2038374" cy="1227078"/>
          </a:xfrm>
        </p:grpSpPr>
        <p:sp>
          <p:nvSpPr>
            <p:cNvPr id="57" name="文本框 56"/>
            <p:cNvSpPr txBox="1"/>
            <p:nvPr/>
          </p:nvSpPr>
          <p:spPr>
            <a:xfrm>
              <a:off x="1648325" y="4351367"/>
              <a:ext cx="1569660" cy="369332"/>
            </a:xfrm>
            <a:prstGeom prst="rect">
              <a:avLst/>
            </a:prstGeom>
            <a:noFill/>
          </p:spPr>
          <p:txBody>
            <a:bodyPr wrap="none" rtlCol="0">
              <a:spAutoFit/>
            </a:bodyPr>
            <a:lstStyle/>
            <a:p>
              <a:r>
                <a:rPr lang="zh-CN" altLang="en-US" b="1" dirty="0" smtClean="0">
                  <a:solidFill>
                    <a:schemeClr val="tx1">
                      <a:lumMod val="75000"/>
                      <a:lumOff val="25000"/>
                    </a:schemeClr>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58" name="矩形 57"/>
            <p:cNvSpPr/>
            <p:nvPr/>
          </p:nvSpPr>
          <p:spPr>
            <a:xfrm>
              <a:off x="1413968" y="4839781"/>
              <a:ext cx="2038374" cy="738664"/>
            </a:xfrm>
            <a:prstGeom prst="rect">
              <a:avLst/>
            </a:prstGeom>
          </p:spPr>
          <p:txBody>
            <a:bodyPr wrap="square">
              <a:spAutoFit/>
            </a:bodyPr>
            <a:lstStyle/>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zh-CN" altLang="en-US" sz="1400" dirty="0">
                <a:solidFill>
                  <a:schemeClr val="tx1">
                    <a:lumMod val="75000"/>
                    <a:lumOff val="25000"/>
                  </a:schemeClr>
                </a:solidFill>
              </a:endParaRPr>
            </a:p>
          </p:txBody>
        </p:sp>
      </p:grpSp>
      <p:grpSp>
        <p:nvGrpSpPr>
          <p:cNvPr id="4" name="组合 3"/>
          <p:cNvGrpSpPr/>
          <p:nvPr/>
        </p:nvGrpSpPr>
        <p:grpSpPr>
          <a:xfrm>
            <a:off x="5076813" y="5025539"/>
            <a:ext cx="2038374" cy="1227078"/>
            <a:chOff x="5076813" y="4758839"/>
            <a:chExt cx="2038374" cy="1227078"/>
          </a:xfrm>
        </p:grpSpPr>
        <p:sp>
          <p:nvSpPr>
            <p:cNvPr id="59" name="文本框 58"/>
            <p:cNvSpPr txBox="1"/>
            <p:nvPr/>
          </p:nvSpPr>
          <p:spPr>
            <a:xfrm>
              <a:off x="5311170" y="4758839"/>
              <a:ext cx="1569660" cy="369332"/>
            </a:xfrm>
            <a:prstGeom prst="rect">
              <a:avLst/>
            </a:prstGeom>
            <a:noFill/>
          </p:spPr>
          <p:txBody>
            <a:bodyPr wrap="none" rtlCol="0">
              <a:spAutoFit/>
            </a:bodyPr>
            <a:lstStyle/>
            <a:p>
              <a:r>
                <a:rPr lang="zh-CN" altLang="en-US" b="1" dirty="0" smtClean="0">
                  <a:solidFill>
                    <a:schemeClr val="tx1">
                      <a:lumMod val="75000"/>
                      <a:lumOff val="25000"/>
                    </a:schemeClr>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0" name="矩形 59"/>
            <p:cNvSpPr/>
            <p:nvPr/>
          </p:nvSpPr>
          <p:spPr>
            <a:xfrm>
              <a:off x="5076813" y="5247253"/>
              <a:ext cx="2038374" cy="738664"/>
            </a:xfrm>
            <a:prstGeom prst="rect">
              <a:avLst/>
            </a:prstGeom>
          </p:spPr>
          <p:txBody>
            <a:bodyPr wrap="square">
              <a:spAutoFit/>
            </a:bodyPr>
            <a:lstStyle/>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zh-CN" altLang="en-US" sz="1400" dirty="0">
                <a:solidFill>
                  <a:schemeClr val="tx1">
                    <a:lumMod val="75000"/>
                    <a:lumOff val="25000"/>
                  </a:schemeClr>
                </a:solidFill>
              </a:endParaRPr>
            </a:p>
          </p:txBody>
        </p:sp>
      </p:grpSp>
      <p:grpSp>
        <p:nvGrpSpPr>
          <p:cNvPr id="5" name="组合 4"/>
          <p:cNvGrpSpPr/>
          <p:nvPr/>
        </p:nvGrpSpPr>
        <p:grpSpPr>
          <a:xfrm>
            <a:off x="8739658" y="4618067"/>
            <a:ext cx="2038374" cy="1227078"/>
            <a:chOff x="8739658" y="4351367"/>
            <a:chExt cx="2038374" cy="1227078"/>
          </a:xfrm>
        </p:grpSpPr>
        <p:sp>
          <p:nvSpPr>
            <p:cNvPr id="63" name="文本框 62"/>
            <p:cNvSpPr txBox="1"/>
            <p:nvPr/>
          </p:nvSpPr>
          <p:spPr>
            <a:xfrm>
              <a:off x="8974015" y="4351367"/>
              <a:ext cx="1569660" cy="369332"/>
            </a:xfrm>
            <a:prstGeom prst="rect">
              <a:avLst/>
            </a:prstGeom>
            <a:noFill/>
          </p:spPr>
          <p:txBody>
            <a:bodyPr wrap="none" rtlCol="0">
              <a:spAutoFit/>
            </a:bodyPr>
            <a:lstStyle/>
            <a:p>
              <a:r>
                <a:rPr lang="zh-CN" altLang="en-US" b="1" dirty="0" smtClean="0">
                  <a:solidFill>
                    <a:schemeClr val="tx1">
                      <a:lumMod val="75000"/>
                      <a:lumOff val="25000"/>
                    </a:schemeClr>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sp>
          <p:nvSpPr>
            <p:cNvPr id="64" name="矩形 63"/>
            <p:cNvSpPr/>
            <p:nvPr/>
          </p:nvSpPr>
          <p:spPr>
            <a:xfrm>
              <a:off x="8739658" y="4839781"/>
              <a:ext cx="2038374" cy="738664"/>
            </a:xfrm>
            <a:prstGeom prst="rect">
              <a:avLst/>
            </a:prstGeom>
          </p:spPr>
          <p:txBody>
            <a:bodyPr wrap="square">
              <a:spAutoFit/>
            </a:bodyPr>
            <a:lstStyle/>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en-US" altLang="zh-CN"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a:t>
              </a:r>
              <a:endParaRPr lang="zh-CN" altLang="en-US" sz="1400" dirty="0">
                <a:solidFill>
                  <a:schemeClr val="tx1">
                    <a:lumMod val="75000"/>
                    <a:lumOff val="25000"/>
                  </a:schemeClr>
                </a:solidFill>
              </a:endParaRPr>
            </a:p>
          </p:txBody>
        </p:sp>
      </p:grpSp>
      <p:sp>
        <p:nvSpPr>
          <p:cNvPr id="21" name="矩形 20"/>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团队努力方向</a:t>
            </a:r>
          </a:p>
        </p:txBody>
      </p:sp>
      <p:sp>
        <p:nvSpPr>
          <p:cNvPr id="18" name="椭圆 17"/>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4507074"/>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75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750"/>
                                        <p:tgtEl>
                                          <p:spTgt spid="11"/>
                                        </p:tgtEl>
                                      </p:cBhvr>
                                    </p:animEffect>
                                  </p:childTnLst>
                                </p:cTn>
                              </p:par>
                            </p:childTnLst>
                          </p:cTn>
                        </p:par>
                        <p:par>
                          <p:cTn id="17" fill="hold">
                            <p:stCondLst>
                              <p:cond delay="750"/>
                            </p:stCondLst>
                            <p:childTnLst>
                              <p:par>
                                <p:cTn id="18" presetID="49" presetClass="entr" presetSubtype="0" decel="10000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fltVal val="0"/>
                                          </p:val>
                                        </p:tav>
                                        <p:tav tm="100000">
                                          <p:val>
                                            <p:strVal val="#ppt_w"/>
                                          </p:val>
                                        </p:tav>
                                      </p:tavLst>
                                    </p:anim>
                                    <p:anim calcmode="lin" valueType="num">
                                      <p:cBhvr>
                                        <p:cTn id="21" dur="1000" fill="hold"/>
                                        <p:tgtEl>
                                          <p:spTgt spid="15"/>
                                        </p:tgtEl>
                                        <p:attrNameLst>
                                          <p:attrName>ppt_h</p:attrName>
                                        </p:attrNameLst>
                                      </p:cBhvr>
                                      <p:tavLst>
                                        <p:tav tm="0">
                                          <p:val>
                                            <p:fltVal val="0"/>
                                          </p:val>
                                        </p:tav>
                                        <p:tav tm="100000">
                                          <p:val>
                                            <p:strVal val="#ppt_h"/>
                                          </p:val>
                                        </p:tav>
                                      </p:tavLst>
                                    </p:anim>
                                    <p:anim calcmode="lin" valueType="num">
                                      <p:cBhvr>
                                        <p:cTn id="22" dur="1000" fill="hold"/>
                                        <p:tgtEl>
                                          <p:spTgt spid="15"/>
                                        </p:tgtEl>
                                        <p:attrNameLst>
                                          <p:attrName>style.rotation</p:attrName>
                                        </p:attrNameLst>
                                      </p:cBhvr>
                                      <p:tavLst>
                                        <p:tav tm="0">
                                          <p:val>
                                            <p:fltVal val="360"/>
                                          </p:val>
                                        </p:tav>
                                        <p:tav tm="100000">
                                          <p:val>
                                            <p:fltVal val="0"/>
                                          </p:val>
                                        </p:tav>
                                      </p:tavLst>
                                    </p:anim>
                                    <p:animEffect transition="in" filter="fade">
                                      <p:cBhvr>
                                        <p:cTn id="23" dur="1000"/>
                                        <p:tgtEl>
                                          <p:spTgt spid="15"/>
                                        </p:tgtEl>
                                      </p:cBhvr>
                                    </p:animEffect>
                                  </p:childTnLst>
                                </p:cTn>
                              </p:par>
                              <p:par>
                                <p:cTn id="24" presetID="32" presetClass="emph" presetSubtype="0" fill="hold" grpId="1" nodeType="withEffect">
                                  <p:stCondLst>
                                    <p:cond delay="0"/>
                                  </p:stCondLst>
                                  <p:childTnLst>
                                    <p:animRot by="120000">
                                      <p:cBhvr>
                                        <p:cTn id="25" dur="100" fill="hold">
                                          <p:stCondLst>
                                            <p:cond delay="0"/>
                                          </p:stCondLst>
                                        </p:cTn>
                                        <p:tgtEl>
                                          <p:spTgt spid="15"/>
                                        </p:tgtEl>
                                        <p:attrNameLst>
                                          <p:attrName>r</p:attrName>
                                        </p:attrNameLst>
                                      </p:cBhvr>
                                    </p:animRot>
                                    <p:animRot by="-240000">
                                      <p:cBhvr>
                                        <p:cTn id="26" dur="200" fill="hold">
                                          <p:stCondLst>
                                            <p:cond delay="200"/>
                                          </p:stCondLst>
                                        </p:cTn>
                                        <p:tgtEl>
                                          <p:spTgt spid="15"/>
                                        </p:tgtEl>
                                        <p:attrNameLst>
                                          <p:attrName>r</p:attrName>
                                        </p:attrNameLst>
                                      </p:cBhvr>
                                    </p:animRot>
                                    <p:animRot by="240000">
                                      <p:cBhvr>
                                        <p:cTn id="27" dur="200" fill="hold">
                                          <p:stCondLst>
                                            <p:cond delay="400"/>
                                          </p:stCondLst>
                                        </p:cTn>
                                        <p:tgtEl>
                                          <p:spTgt spid="15"/>
                                        </p:tgtEl>
                                        <p:attrNameLst>
                                          <p:attrName>r</p:attrName>
                                        </p:attrNameLst>
                                      </p:cBhvr>
                                    </p:animRot>
                                    <p:animRot by="-240000">
                                      <p:cBhvr>
                                        <p:cTn id="28" dur="200" fill="hold">
                                          <p:stCondLst>
                                            <p:cond delay="600"/>
                                          </p:stCondLst>
                                        </p:cTn>
                                        <p:tgtEl>
                                          <p:spTgt spid="15"/>
                                        </p:tgtEl>
                                        <p:attrNameLst>
                                          <p:attrName>r</p:attrName>
                                        </p:attrNameLst>
                                      </p:cBhvr>
                                    </p:animRot>
                                    <p:animRot by="120000">
                                      <p:cBhvr>
                                        <p:cTn id="29" dur="200" fill="hold">
                                          <p:stCondLst>
                                            <p:cond delay="800"/>
                                          </p:stCondLst>
                                        </p:cTn>
                                        <p:tgtEl>
                                          <p:spTgt spid="15"/>
                                        </p:tgtEl>
                                        <p:attrNameLst>
                                          <p:attrName>r</p:attrName>
                                        </p:attrNameLst>
                                      </p:cBhvr>
                                    </p:animRot>
                                  </p:childTnLst>
                                </p:cTn>
                              </p:par>
                              <p:par>
                                <p:cTn id="30" presetID="49" presetClass="entr" presetSubtype="0" decel="100000" fill="hold" nodeType="withEffect">
                                  <p:stCondLst>
                                    <p:cond delay="50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360"/>
                                          </p:val>
                                        </p:tav>
                                        <p:tav tm="100000">
                                          <p:val>
                                            <p:fltVal val="0"/>
                                          </p:val>
                                        </p:tav>
                                      </p:tavLst>
                                    </p:anim>
                                    <p:animEffect transition="in" filter="fade">
                                      <p:cBhvr>
                                        <p:cTn id="35" dur="1000"/>
                                        <p:tgtEl>
                                          <p:spTgt spid="2"/>
                                        </p:tgtEl>
                                      </p:cBhvr>
                                    </p:animEffect>
                                  </p:childTnLst>
                                </p:cTn>
                              </p:par>
                              <p:par>
                                <p:cTn id="36" presetID="32" presetClass="emph" presetSubtype="0" fill="hold" nodeType="withEffect">
                                  <p:stCondLst>
                                    <p:cond delay="500"/>
                                  </p:stCondLst>
                                  <p:childTnLst>
                                    <p:animRot by="120000">
                                      <p:cBhvr>
                                        <p:cTn id="37" dur="100" fill="hold">
                                          <p:stCondLst>
                                            <p:cond delay="0"/>
                                          </p:stCondLst>
                                        </p:cTn>
                                        <p:tgtEl>
                                          <p:spTgt spid="2"/>
                                        </p:tgtEl>
                                        <p:attrNameLst>
                                          <p:attrName>r</p:attrName>
                                        </p:attrNameLst>
                                      </p:cBhvr>
                                    </p:animRot>
                                    <p:animRot by="-240000">
                                      <p:cBhvr>
                                        <p:cTn id="38" dur="200" fill="hold">
                                          <p:stCondLst>
                                            <p:cond delay="200"/>
                                          </p:stCondLst>
                                        </p:cTn>
                                        <p:tgtEl>
                                          <p:spTgt spid="2"/>
                                        </p:tgtEl>
                                        <p:attrNameLst>
                                          <p:attrName>r</p:attrName>
                                        </p:attrNameLst>
                                      </p:cBhvr>
                                    </p:animRot>
                                    <p:animRot by="240000">
                                      <p:cBhvr>
                                        <p:cTn id="39" dur="200" fill="hold">
                                          <p:stCondLst>
                                            <p:cond delay="400"/>
                                          </p:stCondLst>
                                        </p:cTn>
                                        <p:tgtEl>
                                          <p:spTgt spid="2"/>
                                        </p:tgtEl>
                                        <p:attrNameLst>
                                          <p:attrName>r</p:attrName>
                                        </p:attrNameLst>
                                      </p:cBhvr>
                                    </p:animRot>
                                    <p:animRot by="-240000">
                                      <p:cBhvr>
                                        <p:cTn id="40" dur="200" fill="hold">
                                          <p:stCondLst>
                                            <p:cond delay="600"/>
                                          </p:stCondLst>
                                        </p:cTn>
                                        <p:tgtEl>
                                          <p:spTgt spid="2"/>
                                        </p:tgtEl>
                                        <p:attrNameLst>
                                          <p:attrName>r</p:attrName>
                                        </p:attrNameLst>
                                      </p:cBhvr>
                                    </p:animRot>
                                    <p:animRot by="120000">
                                      <p:cBhvr>
                                        <p:cTn id="41" dur="200" fill="hold">
                                          <p:stCondLst>
                                            <p:cond delay="800"/>
                                          </p:stCondLst>
                                        </p:cTn>
                                        <p:tgtEl>
                                          <p:spTgt spid="2"/>
                                        </p:tgtEl>
                                        <p:attrNameLst>
                                          <p:attrName>r</p:attrName>
                                        </p:attrNameLst>
                                      </p:cBhvr>
                                    </p:animRot>
                                  </p:childTnLst>
                                </p:cTn>
                              </p:par>
                              <p:par>
                                <p:cTn id="42" presetID="49" presetClass="entr" presetSubtype="0" decel="100000" fill="hold" grpId="0" nodeType="withEffect">
                                  <p:stCondLst>
                                    <p:cond delay="1000"/>
                                  </p:stCondLst>
                                  <p:childTnLst>
                                    <p:set>
                                      <p:cBhvr>
                                        <p:cTn id="43" dur="1" fill="hold">
                                          <p:stCondLst>
                                            <p:cond delay="0"/>
                                          </p:stCondLst>
                                        </p:cTn>
                                        <p:tgtEl>
                                          <p:spTgt spid="16"/>
                                        </p:tgtEl>
                                        <p:attrNameLst>
                                          <p:attrName>style.visibility</p:attrName>
                                        </p:attrNameLst>
                                      </p:cBhvr>
                                      <p:to>
                                        <p:strVal val="visible"/>
                                      </p:to>
                                    </p:set>
                                    <p:anim calcmode="lin" valueType="num">
                                      <p:cBhvr>
                                        <p:cTn id="44" dur="1000" fill="hold"/>
                                        <p:tgtEl>
                                          <p:spTgt spid="16"/>
                                        </p:tgtEl>
                                        <p:attrNameLst>
                                          <p:attrName>ppt_w</p:attrName>
                                        </p:attrNameLst>
                                      </p:cBhvr>
                                      <p:tavLst>
                                        <p:tav tm="0">
                                          <p:val>
                                            <p:fltVal val="0"/>
                                          </p:val>
                                        </p:tav>
                                        <p:tav tm="100000">
                                          <p:val>
                                            <p:strVal val="#ppt_w"/>
                                          </p:val>
                                        </p:tav>
                                      </p:tavLst>
                                    </p:anim>
                                    <p:anim calcmode="lin" valueType="num">
                                      <p:cBhvr>
                                        <p:cTn id="45" dur="1000" fill="hold"/>
                                        <p:tgtEl>
                                          <p:spTgt spid="16"/>
                                        </p:tgtEl>
                                        <p:attrNameLst>
                                          <p:attrName>ppt_h</p:attrName>
                                        </p:attrNameLst>
                                      </p:cBhvr>
                                      <p:tavLst>
                                        <p:tav tm="0">
                                          <p:val>
                                            <p:fltVal val="0"/>
                                          </p:val>
                                        </p:tav>
                                        <p:tav tm="100000">
                                          <p:val>
                                            <p:strVal val="#ppt_h"/>
                                          </p:val>
                                        </p:tav>
                                      </p:tavLst>
                                    </p:anim>
                                    <p:anim calcmode="lin" valueType="num">
                                      <p:cBhvr>
                                        <p:cTn id="46" dur="1000" fill="hold"/>
                                        <p:tgtEl>
                                          <p:spTgt spid="16"/>
                                        </p:tgtEl>
                                        <p:attrNameLst>
                                          <p:attrName>style.rotation</p:attrName>
                                        </p:attrNameLst>
                                      </p:cBhvr>
                                      <p:tavLst>
                                        <p:tav tm="0">
                                          <p:val>
                                            <p:fltVal val="360"/>
                                          </p:val>
                                        </p:tav>
                                        <p:tav tm="100000">
                                          <p:val>
                                            <p:fltVal val="0"/>
                                          </p:val>
                                        </p:tav>
                                      </p:tavLst>
                                    </p:anim>
                                    <p:animEffect transition="in" filter="fade">
                                      <p:cBhvr>
                                        <p:cTn id="47" dur="1000"/>
                                        <p:tgtEl>
                                          <p:spTgt spid="16"/>
                                        </p:tgtEl>
                                      </p:cBhvr>
                                    </p:animEffect>
                                  </p:childTnLst>
                                </p:cTn>
                              </p:par>
                              <p:par>
                                <p:cTn id="48" presetID="32" presetClass="emph" presetSubtype="0" fill="hold" grpId="1" nodeType="withEffect">
                                  <p:stCondLst>
                                    <p:cond delay="1000"/>
                                  </p:stCondLst>
                                  <p:childTnLst>
                                    <p:animRot by="120000">
                                      <p:cBhvr>
                                        <p:cTn id="49" dur="100" fill="hold">
                                          <p:stCondLst>
                                            <p:cond delay="0"/>
                                          </p:stCondLst>
                                        </p:cTn>
                                        <p:tgtEl>
                                          <p:spTgt spid="16"/>
                                        </p:tgtEl>
                                        <p:attrNameLst>
                                          <p:attrName>r</p:attrName>
                                        </p:attrNameLst>
                                      </p:cBhvr>
                                    </p:animRot>
                                    <p:animRot by="-240000">
                                      <p:cBhvr>
                                        <p:cTn id="50" dur="200" fill="hold">
                                          <p:stCondLst>
                                            <p:cond delay="200"/>
                                          </p:stCondLst>
                                        </p:cTn>
                                        <p:tgtEl>
                                          <p:spTgt spid="16"/>
                                        </p:tgtEl>
                                        <p:attrNameLst>
                                          <p:attrName>r</p:attrName>
                                        </p:attrNameLst>
                                      </p:cBhvr>
                                    </p:animRot>
                                    <p:animRot by="240000">
                                      <p:cBhvr>
                                        <p:cTn id="51" dur="200" fill="hold">
                                          <p:stCondLst>
                                            <p:cond delay="400"/>
                                          </p:stCondLst>
                                        </p:cTn>
                                        <p:tgtEl>
                                          <p:spTgt spid="16"/>
                                        </p:tgtEl>
                                        <p:attrNameLst>
                                          <p:attrName>r</p:attrName>
                                        </p:attrNameLst>
                                      </p:cBhvr>
                                    </p:animRot>
                                    <p:animRot by="-240000">
                                      <p:cBhvr>
                                        <p:cTn id="52" dur="200" fill="hold">
                                          <p:stCondLst>
                                            <p:cond delay="600"/>
                                          </p:stCondLst>
                                        </p:cTn>
                                        <p:tgtEl>
                                          <p:spTgt spid="16"/>
                                        </p:tgtEl>
                                        <p:attrNameLst>
                                          <p:attrName>r</p:attrName>
                                        </p:attrNameLst>
                                      </p:cBhvr>
                                    </p:animRot>
                                    <p:animRot by="120000">
                                      <p:cBhvr>
                                        <p:cTn id="53" dur="200" fill="hold">
                                          <p:stCondLst>
                                            <p:cond delay="800"/>
                                          </p:stCondLst>
                                        </p:cTn>
                                        <p:tgtEl>
                                          <p:spTgt spid="16"/>
                                        </p:tgtEl>
                                        <p:attrNameLst>
                                          <p:attrName>r</p:attrName>
                                        </p:attrNameLst>
                                      </p:cBhvr>
                                    </p:animRot>
                                  </p:childTnLst>
                                </p:cTn>
                              </p:par>
                            </p:childTnLst>
                          </p:cTn>
                        </p:par>
                        <p:par>
                          <p:cTn id="54" fill="hold">
                            <p:stCondLst>
                              <p:cond delay="2750"/>
                            </p:stCondLst>
                            <p:childTnLst>
                              <p:par>
                                <p:cTn id="55" presetID="37" presetClass="entr" presetSubtype="0" fill="hold" nodeType="after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1250"/>
                                        <p:tgtEl>
                                          <p:spTgt spid="3"/>
                                        </p:tgtEl>
                                      </p:cBhvr>
                                    </p:animEffect>
                                    <p:anim calcmode="lin" valueType="num">
                                      <p:cBhvr>
                                        <p:cTn id="58" dur="1250" fill="hold"/>
                                        <p:tgtEl>
                                          <p:spTgt spid="3"/>
                                        </p:tgtEl>
                                        <p:attrNameLst>
                                          <p:attrName>ppt_x</p:attrName>
                                        </p:attrNameLst>
                                      </p:cBhvr>
                                      <p:tavLst>
                                        <p:tav tm="0">
                                          <p:val>
                                            <p:strVal val="#ppt_x"/>
                                          </p:val>
                                        </p:tav>
                                        <p:tav tm="100000">
                                          <p:val>
                                            <p:strVal val="#ppt_x"/>
                                          </p:val>
                                        </p:tav>
                                      </p:tavLst>
                                    </p:anim>
                                    <p:anim calcmode="lin" valueType="num">
                                      <p:cBhvr>
                                        <p:cTn id="59" dur="1125" decel="100000" fill="hold"/>
                                        <p:tgtEl>
                                          <p:spTgt spid="3"/>
                                        </p:tgtEl>
                                        <p:attrNameLst>
                                          <p:attrName>ppt_y</p:attrName>
                                        </p:attrNameLst>
                                      </p:cBhvr>
                                      <p:tavLst>
                                        <p:tav tm="0">
                                          <p:val>
                                            <p:strVal val="#ppt_y+1"/>
                                          </p:val>
                                        </p:tav>
                                        <p:tav tm="100000">
                                          <p:val>
                                            <p:strVal val="#ppt_y-.03"/>
                                          </p:val>
                                        </p:tav>
                                      </p:tavLst>
                                    </p:anim>
                                    <p:anim calcmode="lin" valueType="num">
                                      <p:cBhvr>
                                        <p:cTn id="60" dur="125" accel="100000" fill="hold">
                                          <p:stCondLst>
                                            <p:cond delay="1125"/>
                                          </p:stCondLst>
                                        </p:cTn>
                                        <p:tgtEl>
                                          <p:spTgt spid="3"/>
                                        </p:tgtEl>
                                        <p:attrNameLst>
                                          <p:attrName>ppt_y</p:attrName>
                                        </p:attrNameLst>
                                      </p:cBhvr>
                                      <p:tavLst>
                                        <p:tav tm="0">
                                          <p:val>
                                            <p:strVal val="#ppt_y-.03"/>
                                          </p:val>
                                        </p:tav>
                                        <p:tav tm="100000">
                                          <p:val>
                                            <p:strVal val="#ppt_y"/>
                                          </p:val>
                                        </p:tav>
                                      </p:tavLst>
                                    </p:anim>
                                  </p:childTnLst>
                                </p:cTn>
                              </p:par>
                              <p:par>
                                <p:cTn id="61" presetID="37"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Effect transition="in" filter="fade">
                                      <p:cBhvr>
                                        <p:cTn id="63" dur="1250"/>
                                        <p:tgtEl>
                                          <p:spTgt spid="4"/>
                                        </p:tgtEl>
                                      </p:cBhvr>
                                    </p:animEffect>
                                    <p:anim calcmode="lin" valueType="num">
                                      <p:cBhvr>
                                        <p:cTn id="64" dur="1250" fill="hold"/>
                                        <p:tgtEl>
                                          <p:spTgt spid="4"/>
                                        </p:tgtEl>
                                        <p:attrNameLst>
                                          <p:attrName>ppt_x</p:attrName>
                                        </p:attrNameLst>
                                      </p:cBhvr>
                                      <p:tavLst>
                                        <p:tav tm="0">
                                          <p:val>
                                            <p:strVal val="#ppt_x"/>
                                          </p:val>
                                        </p:tav>
                                        <p:tav tm="100000">
                                          <p:val>
                                            <p:strVal val="#ppt_x"/>
                                          </p:val>
                                        </p:tav>
                                      </p:tavLst>
                                    </p:anim>
                                    <p:anim calcmode="lin" valueType="num">
                                      <p:cBhvr>
                                        <p:cTn id="65" dur="1125" decel="100000" fill="hold"/>
                                        <p:tgtEl>
                                          <p:spTgt spid="4"/>
                                        </p:tgtEl>
                                        <p:attrNameLst>
                                          <p:attrName>ppt_y</p:attrName>
                                        </p:attrNameLst>
                                      </p:cBhvr>
                                      <p:tavLst>
                                        <p:tav tm="0">
                                          <p:val>
                                            <p:strVal val="#ppt_y+1"/>
                                          </p:val>
                                        </p:tav>
                                        <p:tav tm="100000">
                                          <p:val>
                                            <p:strVal val="#ppt_y-.03"/>
                                          </p:val>
                                        </p:tav>
                                      </p:tavLst>
                                    </p:anim>
                                    <p:anim calcmode="lin" valueType="num">
                                      <p:cBhvr>
                                        <p:cTn id="66" dur="125" accel="100000" fill="hold">
                                          <p:stCondLst>
                                            <p:cond delay="1125"/>
                                          </p:stCondLst>
                                        </p:cTn>
                                        <p:tgtEl>
                                          <p:spTgt spid="4"/>
                                        </p:tgtEl>
                                        <p:attrNameLst>
                                          <p:attrName>ppt_y</p:attrName>
                                        </p:attrNameLst>
                                      </p:cBhvr>
                                      <p:tavLst>
                                        <p:tav tm="0">
                                          <p:val>
                                            <p:strVal val="#ppt_y-.03"/>
                                          </p:val>
                                        </p:tav>
                                        <p:tav tm="100000">
                                          <p:val>
                                            <p:strVal val="#ppt_y"/>
                                          </p:val>
                                        </p:tav>
                                      </p:tavLst>
                                    </p:anim>
                                  </p:childTnLst>
                                </p:cTn>
                              </p:par>
                              <p:par>
                                <p:cTn id="67" presetID="37" presetClass="entr" presetSubtype="0" fill="hold" nodeType="withEffect">
                                  <p:stCondLst>
                                    <p:cond delay="75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1250"/>
                                        <p:tgtEl>
                                          <p:spTgt spid="5"/>
                                        </p:tgtEl>
                                      </p:cBhvr>
                                    </p:animEffect>
                                    <p:anim calcmode="lin" valueType="num">
                                      <p:cBhvr>
                                        <p:cTn id="70" dur="1250" fill="hold"/>
                                        <p:tgtEl>
                                          <p:spTgt spid="5"/>
                                        </p:tgtEl>
                                        <p:attrNameLst>
                                          <p:attrName>ppt_x</p:attrName>
                                        </p:attrNameLst>
                                      </p:cBhvr>
                                      <p:tavLst>
                                        <p:tav tm="0">
                                          <p:val>
                                            <p:strVal val="#ppt_x"/>
                                          </p:val>
                                        </p:tav>
                                        <p:tav tm="100000">
                                          <p:val>
                                            <p:strVal val="#ppt_x"/>
                                          </p:val>
                                        </p:tav>
                                      </p:tavLst>
                                    </p:anim>
                                    <p:anim calcmode="lin" valueType="num">
                                      <p:cBhvr>
                                        <p:cTn id="71" dur="1125" decel="100000" fill="hold"/>
                                        <p:tgtEl>
                                          <p:spTgt spid="5"/>
                                        </p:tgtEl>
                                        <p:attrNameLst>
                                          <p:attrName>ppt_y</p:attrName>
                                        </p:attrNameLst>
                                      </p:cBhvr>
                                      <p:tavLst>
                                        <p:tav tm="0">
                                          <p:val>
                                            <p:strVal val="#ppt_y+1"/>
                                          </p:val>
                                        </p:tav>
                                        <p:tav tm="100000">
                                          <p:val>
                                            <p:strVal val="#ppt_y-.03"/>
                                          </p:val>
                                        </p:tav>
                                      </p:tavLst>
                                    </p:anim>
                                    <p:anim calcmode="lin" valueType="num">
                                      <p:cBhvr>
                                        <p:cTn id="72" dur="125" accel="100000" fill="hold">
                                          <p:stCondLst>
                                            <p:cond delay="1125"/>
                                          </p:stCondLst>
                                        </p:cTn>
                                        <p:tgtEl>
                                          <p:spTgt spid="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P spid="15" grpId="1" animBg="1"/>
      <p:bldP spid="16" grpId="0" animBg="1"/>
      <p:bldP spid="16" grpId="1" animBg="1"/>
      <p:bldP spid="21"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2" name="矩形 1"/>
          <p:cNvSpPr/>
          <p:nvPr/>
        </p:nvSpPr>
        <p:spPr>
          <a:xfrm>
            <a:off x="4432366" y="1140659"/>
            <a:ext cx="3062033" cy="461665"/>
          </a:xfrm>
          <a:prstGeom prst="rect">
            <a:avLst/>
          </a:prstGeom>
        </p:spPr>
        <p:txBody>
          <a:bodyPr wrap="square">
            <a:spAutoFit/>
          </a:bodyPr>
          <a:lstStyle/>
          <a:p>
            <a:r>
              <a:rPr lang="zh-CN" altLang="en-US" sz="2400" b="1" spc="300" dirty="0" smtClean="0">
                <a:solidFill>
                  <a:schemeClr val="accent4"/>
                </a:solidFill>
                <a:latin typeface="微软雅黑" panose="020B0503020204020204" pitchFamily="34" charset="-122"/>
                <a:ea typeface="微软雅黑" panose="020B0503020204020204" pitchFamily="34" charset="-122"/>
              </a:rPr>
              <a:t>点击输入标题文字</a:t>
            </a:r>
            <a:endParaRPr lang="zh-CN" altLang="en-US" sz="2400" b="1" spc="300" dirty="0">
              <a:solidFill>
                <a:schemeClr val="accent4"/>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1276351" y="1889125"/>
            <a:ext cx="2113414" cy="4181475"/>
            <a:chOff x="1238251" y="1571625"/>
            <a:chExt cx="2113414" cy="4181475"/>
          </a:xfrm>
        </p:grpSpPr>
        <p:sp>
          <p:nvSpPr>
            <p:cNvPr id="3" name="矩形 2"/>
            <p:cNvSpPr/>
            <p:nvPr/>
          </p:nvSpPr>
          <p:spPr>
            <a:xfrm>
              <a:off x="1238251" y="1571625"/>
              <a:ext cx="2113414" cy="4181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10128" y="2069488"/>
              <a:ext cx="1569660" cy="369332"/>
            </a:xfrm>
            <a:prstGeom prst="rect">
              <a:avLst/>
            </a:prstGeom>
            <a:noFill/>
          </p:spPr>
          <p:txBody>
            <a:bodyPr wrap="none" rtlCol="0">
              <a:spAutoFit/>
            </a:bodyPr>
            <a:lstStyle/>
            <a:p>
              <a:r>
                <a:rPr lang="zh-CN" altLang="en-US" b="1" dirty="0" smtClean="0">
                  <a:solidFill>
                    <a:schemeClr val="bg1"/>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2017465" y="2524554"/>
              <a:ext cx="556987" cy="556987"/>
              <a:chOff x="571271" y="2656809"/>
              <a:chExt cx="556987" cy="556987"/>
            </a:xfrm>
          </p:grpSpPr>
          <p:sp>
            <p:nvSpPr>
              <p:cNvPr id="19" name="Freeform 181"/>
              <p:cNvSpPr>
                <a:spLocks noEditPoints="1"/>
              </p:cNvSpPr>
              <p:nvPr/>
            </p:nvSpPr>
            <p:spPr bwMode="auto">
              <a:xfrm>
                <a:off x="680604" y="2769318"/>
                <a:ext cx="338321" cy="331968"/>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0" name="椭圆 19"/>
              <p:cNvSpPr/>
              <p:nvPr/>
            </p:nvSpPr>
            <p:spPr>
              <a:xfrm>
                <a:off x="571271" y="2656809"/>
                <a:ext cx="556987" cy="5569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3" name="直接连接符 22"/>
            <p:cNvCxnSpPr/>
            <p:nvPr/>
          </p:nvCxnSpPr>
          <p:spPr>
            <a:xfrm>
              <a:off x="1692502" y="3377591"/>
              <a:ext cx="1204913" cy="0"/>
            </a:xfrm>
            <a:prstGeom prst="line">
              <a:avLst/>
            </a:prstGeom>
            <a:ln w="12700">
              <a:gradFill>
                <a:gsLst>
                  <a:gs pos="100000">
                    <a:schemeClr val="bg1">
                      <a:alpha val="0"/>
                    </a:schemeClr>
                  </a:gs>
                  <a:gs pos="0">
                    <a:schemeClr val="bg1">
                      <a:alpha val="0"/>
                    </a:schemeClr>
                  </a:gs>
                  <a:gs pos="60000">
                    <a:schemeClr val="bg1"/>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393067" y="3654799"/>
              <a:ext cx="1803782" cy="1600438"/>
            </a:xfrm>
            <a:prstGeom prst="rect">
              <a:avLst/>
            </a:prstGeom>
            <a:noFill/>
          </p:spPr>
          <p:txBody>
            <a:bodyPr wrap="square" rtlCol="0">
              <a:spAutoFit/>
            </a:bodyPr>
            <a:lstStyle/>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点击输入简要文字内容，文字内容概括精炼，不用多余的文字言简意赅的说明分项内容。点击输入简要文字内容，文字内容概括精炼</a:t>
              </a:r>
            </a:p>
          </p:txBody>
        </p:sp>
      </p:grpSp>
      <p:grpSp>
        <p:nvGrpSpPr>
          <p:cNvPr id="11" name="组合 10"/>
          <p:cNvGrpSpPr/>
          <p:nvPr/>
        </p:nvGrpSpPr>
        <p:grpSpPr>
          <a:xfrm>
            <a:off x="8782051" y="1889125"/>
            <a:ext cx="2113414" cy="4181475"/>
            <a:chOff x="8743951" y="1571625"/>
            <a:chExt cx="2113414" cy="4181475"/>
          </a:xfrm>
        </p:grpSpPr>
        <p:sp>
          <p:nvSpPr>
            <p:cNvPr id="6" name="矩形 5"/>
            <p:cNvSpPr/>
            <p:nvPr/>
          </p:nvSpPr>
          <p:spPr>
            <a:xfrm>
              <a:off x="8743951" y="1571625"/>
              <a:ext cx="2113414" cy="4181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9015828" y="2069488"/>
              <a:ext cx="1569660" cy="369332"/>
            </a:xfrm>
            <a:prstGeom prst="rect">
              <a:avLst/>
            </a:prstGeom>
            <a:noFill/>
          </p:spPr>
          <p:txBody>
            <a:bodyPr wrap="none" rtlCol="0">
              <a:spAutoFit/>
            </a:bodyPr>
            <a:lstStyle/>
            <a:p>
              <a:r>
                <a:rPr lang="zh-CN" altLang="en-US" b="1" dirty="0" smtClean="0">
                  <a:solidFill>
                    <a:schemeClr val="bg1"/>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cxnSp>
          <p:nvCxnSpPr>
            <p:cNvPr id="67" name="直接连接符 66"/>
            <p:cNvCxnSpPr/>
            <p:nvPr/>
          </p:nvCxnSpPr>
          <p:spPr>
            <a:xfrm>
              <a:off x="9198202" y="3377591"/>
              <a:ext cx="1204913" cy="0"/>
            </a:xfrm>
            <a:prstGeom prst="line">
              <a:avLst/>
            </a:prstGeom>
            <a:ln w="12700">
              <a:gradFill>
                <a:gsLst>
                  <a:gs pos="100000">
                    <a:schemeClr val="bg1">
                      <a:alpha val="0"/>
                    </a:schemeClr>
                  </a:gs>
                  <a:gs pos="0">
                    <a:schemeClr val="bg1">
                      <a:alpha val="0"/>
                    </a:schemeClr>
                  </a:gs>
                  <a:gs pos="60000">
                    <a:schemeClr val="bg1"/>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8898767" y="3662362"/>
              <a:ext cx="1803782" cy="1600438"/>
            </a:xfrm>
            <a:prstGeom prst="rect">
              <a:avLst/>
            </a:prstGeom>
            <a:noFill/>
          </p:spPr>
          <p:txBody>
            <a:bodyPr wrap="square" rtlCol="0">
              <a:spAutoFit/>
            </a:bodyPr>
            <a:lstStyle/>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点击输入简要文字内容，文字内容概括精炼，不用多余的文字言简意赅的说明分项内容。点击输入简要文字内容，文字内容概括精炼</a:t>
              </a:r>
            </a:p>
          </p:txBody>
        </p:sp>
        <p:grpSp>
          <p:nvGrpSpPr>
            <p:cNvPr id="74" name="组合 73"/>
            <p:cNvGrpSpPr/>
            <p:nvPr/>
          </p:nvGrpSpPr>
          <p:grpSpPr>
            <a:xfrm>
              <a:off x="9522165" y="2524554"/>
              <a:ext cx="556987" cy="556987"/>
              <a:chOff x="9522165" y="2524554"/>
              <a:chExt cx="556987" cy="556987"/>
            </a:xfrm>
          </p:grpSpPr>
          <p:sp>
            <p:nvSpPr>
              <p:cNvPr id="70" name="椭圆 69"/>
              <p:cNvSpPr/>
              <p:nvPr/>
            </p:nvSpPr>
            <p:spPr>
              <a:xfrm>
                <a:off x="9522165" y="2524554"/>
                <a:ext cx="556987" cy="5569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157"/>
              <p:cNvSpPr>
                <a:spLocks noEditPoints="1"/>
              </p:cNvSpPr>
              <p:nvPr/>
            </p:nvSpPr>
            <p:spPr bwMode="auto">
              <a:xfrm>
                <a:off x="9636792" y="2622255"/>
                <a:ext cx="327732" cy="361584"/>
              </a:xfrm>
              <a:custGeom>
                <a:avLst/>
                <a:gdLst>
                  <a:gd name="T0" fmla="*/ 25 w 99"/>
                  <a:gd name="T1" fmla="*/ 58 h 109"/>
                  <a:gd name="T2" fmla="*/ 15 w 99"/>
                  <a:gd name="T3" fmla="*/ 61 h 109"/>
                  <a:gd name="T4" fmla="*/ 51 w 99"/>
                  <a:gd name="T5" fmla="*/ 55 h 109"/>
                  <a:gd name="T6" fmla="*/ 63 w 99"/>
                  <a:gd name="T7" fmla="*/ 46 h 109"/>
                  <a:gd name="T8" fmla="*/ 56 w 99"/>
                  <a:gd name="T9" fmla="*/ 59 h 109"/>
                  <a:gd name="T10" fmla="*/ 51 w 99"/>
                  <a:gd name="T11" fmla="*/ 67 h 109"/>
                  <a:gd name="T12" fmla="*/ 46 w 99"/>
                  <a:gd name="T13" fmla="*/ 57 h 109"/>
                  <a:gd name="T14" fmla="*/ 38 w 99"/>
                  <a:gd name="T15" fmla="*/ 37 h 109"/>
                  <a:gd name="T16" fmla="*/ 51 w 99"/>
                  <a:gd name="T17" fmla="*/ 55 h 109"/>
                  <a:gd name="T18" fmla="*/ 42 w 99"/>
                  <a:gd name="T19" fmla="*/ 33 h 109"/>
                  <a:gd name="T20" fmla="*/ 42 w 99"/>
                  <a:gd name="T21" fmla="*/ 0 h 109"/>
                  <a:gd name="T22" fmla="*/ 15 w 99"/>
                  <a:gd name="T23" fmla="*/ 25 h 109"/>
                  <a:gd name="T24" fmla="*/ 15 w 99"/>
                  <a:gd name="T25" fmla="*/ 94 h 109"/>
                  <a:gd name="T26" fmla="*/ 84 w 99"/>
                  <a:gd name="T27" fmla="*/ 94 h 109"/>
                  <a:gd name="T28" fmla="*/ 97 w 99"/>
                  <a:gd name="T29" fmla="*/ 73 h 109"/>
                  <a:gd name="T30" fmla="*/ 85 w 99"/>
                  <a:gd name="T31" fmla="*/ 71 h 109"/>
                  <a:gd name="T32" fmla="*/ 49 w 99"/>
                  <a:gd name="T33" fmla="*/ 97 h 109"/>
                  <a:gd name="T34" fmla="*/ 12 w 99"/>
                  <a:gd name="T35" fmla="*/ 60 h 109"/>
                  <a:gd name="T36" fmla="*/ 42 w 99"/>
                  <a:gd name="T37" fmla="*/ 22 h 109"/>
                  <a:gd name="T38" fmla="*/ 85 w 99"/>
                  <a:gd name="T39" fmla="*/ 47 h 109"/>
                  <a:gd name="T40" fmla="*/ 95 w 99"/>
                  <a:gd name="T41" fmla="*/ 41 h 109"/>
                  <a:gd name="T42" fmla="*/ 98 w 99"/>
                  <a:gd name="T43" fmla="*/ 53 h 109"/>
                  <a:gd name="T44" fmla="*/ 87 w 99"/>
                  <a:gd name="T45" fmla="*/ 56 h 109"/>
                  <a:gd name="T46" fmla="*/ 87 w 99"/>
                  <a:gd name="T47" fmla="*/ 67 h 109"/>
                  <a:gd name="T48" fmla="*/ 87 w 99"/>
                  <a:gd name="T49" fmla="*/ 59 h 109"/>
                  <a:gd name="T50" fmla="*/ 99 w 99"/>
                  <a:gd name="T51" fmla="*/ 57 h 109"/>
                  <a:gd name="T52" fmla="*/ 99 w 99"/>
                  <a:gd name="T53" fmla="*/ 60 h 109"/>
                  <a:gd name="T54" fmla="*/ 97 w 99"/>
                  <a:gd name="T55" fmla="*/ 71 h 109"/>
                  <a:gd name="T56" fmla="*/ 87 w 99"/>
                  <a:gd name="T57" fmla="*/ 67 h 109"/>
                  <a:gd name="T58" fmla="*/ 80 w 99"/>
                  <a:gd name="T59" fmla="*/ 37 h 109"/>
                  <a:gd name="T60" fmla="*/ 88 w 99"/>
                  <a:gd name="T61" fmla="*/ 28 h 109"/>
                  <a:gd name="T62" fmla="*/ 94 w 99"/>
                  <a:gd name="T63" fmla="*/ 38 h 109"/>
                  <a:gd name="T64" fmla="*/ 84 w 99"/>
                  <a:gd name="T65" fmla="*/ 44 h 109"/>
                  <a:gd name="T66" fmla="*/ 77 w 99"/>
                  <a:gd name="T67" fmla="*/ 34 h 109"/>
                  <a:gd name="T68" fmla="*/ 71 w 99"/>
                  <a:gd name="T69" fmla="*/ 28 h 109"/>
                  <a:gd name="T70" fmla="*/ 76 w 99"/>
                  <a:gd name="T71" fmla="*/ 18 h 109"/>
                  <a:gd name="T72" fmla="*/ 84 w 99"/>
                  <a:gd name="T73" fmla="*/ 25 h 109"/>
                  <a:gd name="T74" fmla="*/ 86 w 99"/>
                  <a:gd name="T75" fmla="*/ 27 h 109"/>
                  <a:gd name="T76" fmla="*/ 50 w 99"/>
                  <a:gd name="T77" fmla="*/ 93 h 109"/>
                  <a:gd name="T78" fmla="*/ 53 w 99"/>
                  <a:gd name="T79" fmla="*/ 83 h 109"/>
                  <a:gd name="T80" fmla="*/ 50 w 99"/>
                  <a:gd name="T81" fmla="*/ 93 h 109"/>
                  <a:gd name="T82" fmla="*/ 67 w 99"/>
                  <a:gd name="T83" fmla="*/ 76 h 109"/>
                  <a:gd name="T84" fmla="*/ 77 w 99"/>
                  <a:gd name="T85" fmla="*/ 81 h 109"/>
                  <a:gd name="T86" fmla="*/ 25 w 99"/>
                  <a:gd name="T87" fmla="*/ 83 h 109"/>
                  <a:gd name="T88" fmla="*/ 34 w 99"/>
                  <a:gd name="T89" fmla="*/ 78 h 109"/>
                  <a:gd name="T90" fmla="*/ 25 w 99"/>
                  <a:gd name="T91" fmla="*/ 83 h 109"/>
                  <a:gd name="T92" fmla="*/ 33 w 99"/>
                  <a:gd name="T93" fmla="*/ 40 h 109"/>
                  <a:gd name="T94" fmla="*/ 23 w 99"/>
                  <a:gd name="T95" fmla="*/ 36 h 109"/>
                  <a:gd name="T96" fmla="*/ 75 w 99"/>
                  <a:gd name="T97" fmla="*/ 34 h 109"/>
                  <a:gd name="T98" fmla="*/ 66 w 99"/>
                  <a:gd name="T99" fmla="*/ 39 h 109"/>
                  <a:gd name="T100" fmla="*/ 75 w 99"/>
                  <a:gd name="T101" fmla="*/ 34 h 109"/>
                  <a:gd name="T102" fmla="*/ 75 w 99"/>
                  <a:gd name="T103" fmla="*/ 59 h 109"/>
                  <a:gd name="T104" fmla="*/ 85 w 99"/>
                  <a:gd name="T105" fmla="*/ 5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9" h="109">
                    <a:moveTo>
                      <a:pt x="15" y="58"/>
                    </a:moveTo>
                    <a:cubicBezTo>
                      <a:pt x="25" y="58"/>
                      <a:pt x="25" y="58"/>
                      <a:pt x="25" y="58"/>
                    </a:cubicBezTo>
                    <a:cubicBezTo>
                      <a:pt x="25" y="61"/>
                      <a:pt x="25" y="61"/>
                      <a:pt x="25" y="61"/>
                    </a:cubicBezTo>
                    <a:cubicBezTo>
                      <a:pt x="15" y="61"/>
                      <a:pt x="15" y="61"/>
                      <a:pt x="15" y="61"/>
                    </a:cubicBezTo>
                    <a:cubicBezTo>
                      <a:pt x="15" y="58"/>
                      <a:pt x="15" y="58"/>
                      <a:pt x="15" y="58"/>
                    </a:cubicBezTo>
                    <a:close/>
                    <a:moveTo>
                      <a:pt x="51" y="55"/>
                    </a:moveTo>
                    <a:cubicBezTo>
                      <a:pt x="52" y="55"/>
                      <a:pt x="52" y="55"/>
                      <a:pt x="53" y="55"/>
                    </a:cubicBezTo>
                    <a:cubicBezTo>
                      <a:pt x="56" y="52"/>
                      <a:pt x="60" y="48"/>
                      <a:pt x="63" y="46"/>
                    </a:cubicBezTo>
                    <a:cubicBezTo>
                      <a:pt x="64" y="46"/>
                      <a:pt x="65" y="47"/>
                      <a:pt x="66" y="48"/>
                    </a:cubicBezTo>
                    <a:cubicBezTo>
                      <a:pt x="63" y="53"/>
                      <a:pt x="60" y="56"/>
                      <a:pt x="56" y="59"/>
                    </a:cubicBezTo>
                    <a:cubicBezTo>
                      <a:pt x="57" y="60"/>
                      <a:pt x="57" y="60"/>
                      <a:pt x="57" y="61"/>
                    </a:cubicBezTo>
                    <a:cubicBezTo>
                      <a:pt x="57" y="64"/>
                      <a:pt x="54" y="67"/>
                      <a:pt x="51" y="67"/>
                    </a:cubicBezTo>
                    <a:cubicBezTo>
                      <a:pt x="47" y="67"/>
                      <a:pt x="45" y="64"/>
                      <a:pt x="45" y="61"/>
                    </a:cubicBezTo>
                    <a:cubicBezTo>
                      <a:pt x="45" y="59"/>
                      <a:pt x="45" y="58"/>
                      <a:pt x="46" y="57"/>
                    </a:cubicBezTo>
                    <a:cubicBezTo>
                      <a:pt x="41" y="51"/>
                      <a:pt x="38" y="45"/>
                      <a:pt x="35" y="38"/>
                    </a:cubicBezTo>
                    <a:cubicBezTo>
                      <a:pt x="36" y="38"/>
                      <a:pt x="37" y="37"/>
                      <a:pt x="38" y="37"/>
                    </a:cubicBezTo>
                    <a:cubicBezTo>
                      <a:pt x="42" y="42"/>
                      <a:pt x="46" y="49"/>
                      <a:pt x="49" y="55"/>
                    </a:cubicBezTo>
                    <a:cubicBezTo>
                      <a:pt x="49" y="55"/>
                      <a:pt x="50" y="55"/>
                      <a:pt x="51" y="55"/>
                    </a:cubicBezTo>
                    <a:close/>
                    <a:moveTo>
                      <a:pt x="42" y="22"/>
                    </a:moveTo>
                    <a:cubicBezTo>
                      <a:pt x="42" y="33"/>
                      <a:pt x="42" y="33"/>
                      <a:pt x="42" y="33"/>
                    </a:cubicBezTo>
                    <a:cubicBezTo>
                      <a:pt x="70" y="17"/>
                      <a:pt x="70" y="17"/>
                      <a:pt x="70" y="17"/>
                    </a:cubicBezTo>
                    <a:cubicBezTo>
                      <a:pt x="42" y="0"/>
                      <a:pt x="42" y="0"/>
                      <a:pt x="42" y="0"/>
                    </a:cubicBezTo>
                    <a:cubicBezTo>
                      <a:pt x="42" y="11"/>
                      <a:pt x="42" y="11"/>
                      <a:pt x="42" y="11"/>
                    </a:cubicBezTo>
                    <a:cubicBezTo>
                      <a:pt x="32" y="12"/>
                      <a:pt x="22" y="17"/>
                      <a:pt x="15" y="25"/>
                    </a:cubicBezTo>
                    <a:cubicBezTo>
                      <a:pt x="5" y="34"/>
                      <a:pt x="0" y="46"/>
                      <a:pt x="0" y="60"/>
                    </a:cubicBezTo>
                    <a:cubicBezTo>
                      <a:pt x="0" y="73"/>
                      <a:pt x="5" y="85"/>
                      <a:pt x="15" y="94"/>
                    </a:cubicBezTo>
                    <a:cubicBezTo>
                      <a:pt x="24" y="104"/>
                      <a:pt x="36" y="109"/>
                      <a:pt x="49" y="109"/>
                    </a:cubicBezTo>
                    <a:cubicBezTo>
                      <a:pt x="63" y="109"/>
                      <a:pt x="75" y="104"/>
                      <a:pt x="84" y="94"/>
                    </a:cubicBezTo>
                    <a:cubicBezTo>
                      <a:pt x="90" y="89"/>
                      <a:pt x="94" y="82"/>
                      <a:pt x="96" y="75"/>
                    </a:cubicBezTo>
                    <a:cubicBezTo>
                      <a:pt x="97" y="73"/>
                      <a:pt x="97" y="73"/>
                      <a:pt x="97" y="73"/>
                    </a:cubicBezTo>
                    <a:cubicBezTo>
                      <a:pt x="86" y="70"/>
                      <a:pt x="86" y="70"/>
                      <a:pt x="86" y="70"/>
                    </a:cubicBezTo>
                    <a:cubicBezTo>
                      <a:pt x="85" y="71"/>
                      <a:pt x="85" y="71"/>
                      <a:pt x="85" y="71"/>
                    </a:cubicBezTo>
                    <a:cubicBezTo>
                      <a:pt x="84" y="77"/>
                      <a:pt x="80" y="82"/>
                      <a:pt x="76" y="86"/>
                    </a:cubicBezTo>
                    <a:cubicBezTo>
                      <a:pt x="69" y="93"/>
                      <a:pt x="60" y="97"/>
                      <a:pt x="49" y="97"/>
                    </a:cubicBezTo>
                    <a:cubicBezTo>
                      <a:pt x="39" y="97"/>
                      <a:pt x="30" y="93"/>
                      <a:pt x="23" y="86"/>
                    </a:cubicBezTo>
                    <a:cubicBezTo>
                      <a:pt x="16" y="79"/>
                      <a:pt x="12" y="70"/>
                      <a:pt x="12" y="60"/>
                    </a:cubicBezTo>
                    <a:cubicBezTo>
                      <a:pt x="12" y="50"/>
                      <a:pt x="16" y="40"/>
                      <a:pt x="23" y="33"/>
                    </a:cubicBezTo>
                    <a:cubicBezTo>
                      <a:pt x="28" y="28"/>
                      <a:pt x="35" y="24"/>
                      <a:pt x="42" y="22"/>
                    </a:cubicBezTo>
                    <a:close/>
                    <a:moveTo>
                      <a:pt x="87" y="54"/>
                    </a:moveTo>
                    <a:cubicBezTo>
                      <a:pt x="87" y="52"/>
                      <a:pt x="86" y="49"/>
                      <a:pt x="85" y="47"/>
                    </a:cubicBezTo>
                    <a:cubicBezTo>
                      <a:pt x="84" y="45"/>
                      <a:pt x="84" y="45"/>
                      <a:pt x="84" y="45"/>
                    </a:cubicBezTo>
                    <a:cubicBezTo>
                      <a:pt x="95" y="41"/>
                      <a:pt x="95" y="41"/>
                      <a:pt x="95" y="41"/>
                    </a:cubicBezTo>
                    <a:cubicBezTo>
                      <a:pt x="96" y="43"/>
                      <a:pt x="96" y="43"/>
                      <a:pt x="96" y="43"/>
                    </a:cubicBezTo>
                    <a:cubicBezTo>
                      <a:pt x="97" y="46"/>
                      <a:pt x="98" y="50"/>
                      <a:pt x="98" y="53"/>
                    </a:cubicBezTo>
                    <a:cubicBezTo>
                      <a:pt x="99" y="55"/>
                      <a:pt x="99" y="55"/>
                      <a:pt x="99" y="55"/>
                    </a:cubicBezTo>
                    <a:cubicBezTo>
                      <a:pt x="87" y="56"/>
                      <a:pt x="87" y="56"/>
                      <a:pt x="87" y="56"/>
                    </a:cubicBezTo>
                    <a:cubicBezTo>
                      <a:pt x="87" y="54"/>
                      <a:pt x="87" y="54"/>
                      <a:pt x="87" y="54"/>
                    </a:cubicBezTo>
                    <a:close/>
                    <a:moveTo>
                      <a:pt x="87" y="67"/>
                    </a:moveTo>
                    <a:cubicBezTo>
                      <a:pt x="87" y="64"/>
                      <a:pt x="87" y="62"/>
                      <a:pt x="87" y="60"/>
                    </a:cubicBezTo>
                    <a:cubicBezTo>
                      <a:pt x="87" y="59"/>
                      <a:pt x="87" y="59"/>
                      <a:pt x="87" y="59"/>
                    </a:cubicBezTo>
                    <a:cubicBezTo>
                      <a:pt x="87" y="57"/>
                      <a:pt x="87" y="57"/>
                      <a:pt x="87" y="57"/>
                    </a:cubicBezTo>
                    <a:cubicBezTo>
                      <a:pt x="99" y="57"/>
                      <a:pt x="99" y="57"/>
                      <a:pt x="99" y="57"/>
                    </a:cubicBezTo>
                    <a:cubicBezTo>
                      <a:pt x="99" y="59"/>
                      <a:pt x="99" y="59"/>
                      <a:pt x="99" y="59"/>
                    </a:cubicBezTo>
                    <a:cubicBezTo>
                      <a:pt x="99" y="59"/>
                      <a:pt x="99" y="59"/>
                      <a:pt x="99" y="60"/>
                    </a:cubicBezTo>
                    <a:cubicBezTo>
                      <a:pt x="99" y="63"/>
                      <a:pt x="99" y="66"/>
                      <a:pt x="98" y="69"/>
                    </a:cubicBezTo>
                    <a:cubicBezTo>
                      <a:pt x="97" y="71"/>
                      <a:pt x="97" y="71"/>
                      <a:pt x="97" y="71"/>
                    </a:cubicBezTo>
                    <a:cubicBezTo>
                      <a:pt x="86" y="68"/>
                      <a:pt x="86" y="68"/>
                      <a:pt x="86" y="68"/>
                    </a:cubicBezTo>
                    <a:cubicBezTo>
                      <a:pt x="87" y="67"/>
                      <a:pt x="87" y="67"/>
                      <a:pt x="87" y="67"/>
                    </a:cubicBezTo>
                    <a:close/>
                    <a:moveTo>
                      <a:pt x="83" y="42"/>
                    </a:moveTo>
                    <a:cubicBezTo>
                      <a:pt x="82" y="40"/>
                      <a:pt x="81" y="38"/>
                      <a:pt x="80" y="37"/>
                    </a:cubicBezTo>
                    <a:cubicBezTo>
                      <a:pt x="78" y="35"/>
                      <a:pt x="78" y="35"/>
                      <a:pt x="78" y="35"/>
                    </a:cubicBezTo>
                    <a:cubicBezTo>
                      <a:pt x="88" y="28"/>
                      <a:pt x="88" y="28"/>
                      <a:pt x="88" y="28"/>
                    </a:cubicBezTo>
                    <a:cubicBezTo>
                      <a:pt x="89" y="30"/>
                      <a:pt x="89" y="30"/>
                      <a:pt x="89" y="30"/>
                    </a:cubicBezTo>
                    <a:cubicBezTo>
                      <a:pt x="91" y="32"/>
                      <a:pt x="92" y="35"/>
                      <a:pt x="94" y="38"/>
                    </a:cubicBezTo>
                    <a:cubicBezTo>
                      <a:pt x="95" y="40"/>
                      <a:pt x="95" y="40"/>
                      <a:pt x="95" y="40"/>
                    </a:cubicBezTo>
                    <a:cubicBezTo>
                      <a:pt x="84" y="44"/>
                      <a:pt x="84" y="44"/>
                      <a:pt x="84" y="44"/>
                    </a:cubicBezTo>
                    <a:cubicBezTo>
                      <a:pt x="83" y="42"/>
                      <a:pt x="83" y="42"/>
                      <a:pt x="83" y="42"/>
                    </a:cubicBezTo>
                    <a:close/>
                    <a:moveTo>
                      <a:pt x="77" y="34"/>
                    </a:moveTo>
                    <a:cubicBezTo>
                      <a:pt x="76" y="33"/>
                      <a:pt x="76" y="33"/>
                      <a:pt x="76" y="33"/>
                    </a:cubicBezTo>
                    <a:cubicBezTo>
                      <a:pt x="75" y="31"/>
                      <a:pt x="73" y="30"/>
                      <a:pt x="71" y="28"/>
                    </a:cubicBezTo>
                    <a:cubicBezTo>
                      <a:pt x="69" y="27"/>
                      <a:pt x="69" y="27"/>
                      <a:pt x="69" y="27"/>
                    </a:cubicBezTo>
                    <a:cubicBezTo>
                      <a:pt x="76" y="18"/>
                      <a:pt x="76" y="18"/>
                      <a:pt x="76" y="18"/>
                    </a:cubicBezTo>
                    <a:cubicBezTo>
                      <a:pt x="78" y="19"/>
                      <a:pt x="78" y="19"/>
                      <a:pt x="78" y="19"/>
                    </a:cubicBezTo>
                    <a:cubicBezTo>
                      <a:pt x="80" y="21"/>
                      <a:pt x="82" y="23"/>
                      <a:pt x="84" y="25"/>
                    </a:cubicBezTo>
                    <a:cubicBezTo>
                      <a:pt x="85" y="25"/>
                      <a:pt x="85" y="25"/>
                      <a:pt x="85" y="25"/>
                    </a:cubicBezTo>
                    <a:cubicBezTo>
                      <a:pt x="86" y="27"/>
                      <a:pt x="86" y="27"/>
                      <a:pt x="86" y="27"/>
                    </a:cubicBezTo>
                    <a:cubicBezTo>
                      <a:pt x="77" y="34"/>
                      <a:pt x="77" y="34"/>
                      <a:pt x="77" y="34"/>
                    </a:cubicBezTo>
                    <a:close/>
                    <a:moveTo>
                      <a:pt x="50" y="93"/>
                    </a:moveTo>
                    <a:cubicBezTo>
                      <a:pt x="50" y="83"/>
                      <a:pt x="50" y="83"/>
                      <a:pt x="50" y="83"/>
                    </a:cubicBezTo>
                    <a:cubicBezTo>
                      <a:pt x="53" y="83"/>
                      <a:pt x="53" y="83"/>
                      <a:pt x="53" y="83"/>
                    </a:cubicBezTo>
                    <a:cubicBezTo>
                      <a:pt x="53" y="93"/>
                      <a:pt x="53" y="93"/>
                      <a:pt x="53" y="93"/>
                    </a:cubicBezTo>
                    <a:cubicBezTo>
                      <a:pt x="50" y="93"/>
                      <a:pt x="50" y="93"/>
                      <a:pt x="50" y="93"/>
                    </a:cubicBezTo>
                    <a:close/>
                    <a:moveTo>
                      <a:pt x="74" y="83"/>
                    </a:moveTo>
                    <a:cubicBezTo>
                      <a:pt x="67" y="76"/>
                      <a:pt x="67" y="76"/>
                      <a:pt x="67" y="76"/>
                    </a:cubicBezTo>
                    <a:cubicBezTo>
                      <a:pt x="70" y="74"/>
                      <a:pt x="70" y="74"/>
                      <a:pt x="70" y="74"/>
                    </a:cubicBezTo>
                    <a:cubicBezTo>
                      <a:pt x="77" y="81"/>
                      <a:pt x="77" y="81"/>
                      <a:pt x="77" y="81"/>
                    </a:cubicBezTo>
                    <a:cubicBezTo>
                      <a:pt x="74" y="83"/>
                      <a:pt x="74" y="83"/>
                      <a:pt x="74" y="83"/>
                    </a:cubicBezTo>
                    <a:close/>
                    <a:moveTo>
                      <a:pt x="25" y="83"/>
                    </a:moveTo>
                    <a:cubicBezTo>
                      <a:pt x="32" y="76"/>
                      <a:pt x="32" y="76"/>
                      <a:pt x="32" y="76"/>
                    </a:cubicBezTo>
                    <a:cubicBezTo>
                      <a:pt x="34" y="78"/>
                      <a:pt x="34" y="78"/>
                      <a:pt x="34" y="78"/>
                    </a:cubicBezTo>
                    <a:cubicBezTo>
                      <a:pt x="27" y="85"/>
                      <a:pt x="27" y="85"/>
                      <a:pt x="27" y="85"/>
                    </a:cubicBezTo>
                    <a:cubicBezTo>
                      <a:pt x="25" y="83"/>
                      <a:pt x="25" y="83"/>
                      <a:pt x="25" y="83"/>
                    </a:cubicBezTo>
                    <a:close/>
                    <a:moveTo>
                      <a:pt x="26" y="33"/>
                    </a:moveTo>
                    <a:cubicBezTo>
                      <a:pt x="33" y="40"/>
                      <a:pt x="33" y="40"/>
                      <a:pt x="33" y="40"/>
                    </a:cubicBezTo>
                    <a:cubicBezTo>
                      <a:pt x="30" y="43"/>
                      <a:pt x="30" y="43"/>
                      <a:pt x="30" y="43"/>
                    </a:cubicBezTo>
                    <a:cubicBezTo>
                      <a:pt x="23" y="36"/>
                      <a:pt x="23" y="36"/>
                      <a:pt x="23" y="36"/>
                    </a:cubicBezTo>
                    <a:cubicBezTo>
                      <a:pt x="26" y="33"/>
                      <a:pt x="26" y="33"/>
                      <a:pt x="26" y="33"/>
                    </a:cubicBezTo>
                    <a:close/>
                    <a:moveTo>
                      <a:pt x="75" y="34"/>
                    </a:moveTo>
                    <a:cubicBezTo>
                      <a:pt x="73" y="32"/>
                      <a:pt x="73" y="32"/>
                      <a:pt x="73" y="32"/>
                    </a:cubicBezTo>
                    <a:cubicBezTo>
                      <a:pt x="66" y="39"/>
                      <a:pt x="66" y="39"/>
                      <a:pt x="66" y="39"/>
                    </a:cubicBezTo>
                    <a:cubicBezTo>
                      <a:pt x="68" y="41"/>
                      <a:pt x="68" y="41"/>
                      <a:pt x="68" y="41"/>
                    </a:cubicBezTo>
                    <a:cubicBezTo>
                      <a:pt x="75" y="34"/>
                      <a:pt x="75" y="34"/>
                      <a:pt x="75" y="34"/>
                    </a:cubicBezTo>
                    <a:close/>
                    <a:moveTo>
                      <a:pt x="85" y="59"/>
                    </a:moveTo>
                    <a:cubicBezTo>
                      <a:pt x="75" y="59"/>
                      <a:pt x="75" y="59"/>
                      <a:pt x="75" y="59"/>
                    </a:cubicBezTo>
                    <a:cubicBezTo>
                      <a:pt x="75" y="56"/>
                      <a:pt x="75" y="56"/>
                      <a:pt x="75" y="56"/>
                    </a:cubicBezTo>
                    <a:cubicBezTo>
                      <a:pt x="85" y="56"/>
                      <a:pt x="85" y="56"/>
                      <a:pt x="85" y="56"/>
                    </a:cubicBezTo>
                    <a:lnTo>
                      <a:pt x="85" y="59"/>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9" name="组合 8"/>
          <p:cNvGrpSpPr/>
          <p:nvPr/>
        </p:nvGrpSpPr>
        <p:grpSpPr>
          <a:xfrm>
            <a:off x="3778251" y="1889125"/>
            <a:ext cx="2113414" cy="4181475"/>
            <a:chOff x="3740151" y="1571625"/>
            <a:chExt cx="2113414" cy="4181475"/>
          </a:xfrm>
        </p:grpSpPr>
        <p:sp>
          <p:nvSpPr>
            <p:cNvPr id="4" name="矩形 3"/>
            <p:cNvSpPr/>
            <p:nvPr/>
          </p:nvSpPr>
          <p:spPr>
            <a:xfrm>
              <a:off x="3740151" y="1571625"/>
              <a:ext cx="2113414" cy="41814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012028" y="2069488"/>
              <a:ext cx="1569660" cy="369332"/>
            </a:xfrm>
            <a:prstGeom prst="rect">
              <a:avLst/>
            </a:prstGeom>
            <a:noFill/>
          </p:spPr>
          <p:txBody>
            <a:bodyPr wrap="none" rtlCol="0">
              <a:spAutoFit/>
            </a:bodyPr>
            <a:lstStyle/>
            <a:p>
              <a:r>
                <a:rPr lang="zh-CN" altLang="en-US" b="1" dirty="0" smtClean="0">
                  <a:solidFill>
                    <a:schemeClr val="bg1"/>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grpSp>
          <p:nvGrpSpPr>
            <p:cNvPr id="72" name="组合 71"/>
            <p:cNvGrpSpPr/>
            <p:nvPr/>
          </p:nvGrpSpPr>
          <p:grpSpPr>
            <a:xfrm>
              <a:off x="4518365" y="2524554"/>
              <a:ext cx="556987" cy="556987"/>
              <a:chOff x="4518365" y="2524554"/>
              <a:chExt cx="556987" cy="556987"/>
            </a:xfrm>
          </p:grpSpPr>
          <p:sp>
            <p:nvSpPr>
              <p:cNvPr id="15" name="Freeform 140"/>
              <p:cNvSpPr>
                <a:spLocks noEditPoints="1"/>
              </p:cNvSpPr>
              <p:nvPr/>
            </p:nvSpPr>
            <p:spPr bwMode="auto">
              <a:xfrm>
                <a:off x="4653111" y="2640239"/>
                <a:ext cx="287493" cy="32879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椭圆 47"/>
              <p:cNvSpPr/>
              <p:nvPr/>
            </p:nvSpPr>
            <p:spPr>
              <a:xfrm>
                <a:off x="4518365" y="2524554"/>
                <a:ext cx="556987" cy="5569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p:cNvCxnSpPr/>
            <p:nvPr/>
          </p:nvCxnSpPr>
          <p:spPr>
            <a:xfrm>
              <a:off x="4194402" y="3377591"/>
              <a:ext cx="1204913" cy="0"/>
            </a:xfrm>
            <a:prstGeom prst="line">
              <a:avLst/>
            </a:prstGeom>
            <a:ln w="12700">
              <a:gradFill>
                <a:gsLst>
                  <a:gs pos="100000">
                    <a:schemeClr val="bg1">
                      <a:alpha val="0"/>
                    </a:schemeClr>
                  </a:gs>
                  <a:gs pos="0">
                    <a:schemeClr val="bg1">
                      <a:alpha val="0"/>
                    </a:schemeClr>
                  </a:gs>
                  <a:gs pos="60000">
                    <a:schemeClr val="bg1"/>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75" name="文本框 74"/>
            <p:cNvSpPr txBox="1"/>
            <p:nvPr/>
          </p:nvSpPr>
          <p:spPr>
            <a:xfrm>
              <a:off x="3894966" y="3654799"/>
              <a:ext cx="1803782" cy="1600438"/>
            </a:xfrm>
            <a:prstGeom prst="rect">
              <a:avLst/>
            </a:prstGeom>
            <a:noFill/>
          </p:spPr>
          <p:txBody>
            <a:bodyPr wrap="square" rtlCol="0">
              <a:spAutoFit/>
            </a:bodyPr>
            <a:lstStyle/>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点击输入简要文字内容，文字内容概括精炼，不用多余的文字言简意赅的说明分项内容。点击输入简要文字内容，文字内容概括精炼</a:t>
              </a:r>
            </a:p>
          </p:txBody>
        </p:sp>
      </p:grpSp>
      <p:grpSp>
        <p:nvGrpSpPr>
          <p:cNvPr id="10" name="组合 9"/>
          <p:cNvGrpSpPr/>
          <p:nvPr/>
        </p:nvGrpSpPr>
        <p:grpSpPr>
          <a:xfrm>
            <a:off x="6280151" y="1889125"/>
            <a:ext cx="2113414" cy="4181475"/>
            <a:chOff x="6242051" y="1571625"/>
            <a:chExt cx="2113414" cy="4181475"/>
          </a:xfrm>
        </p:grpSpPr>
        <p:sp>
          <p:nvSpPr>
            <p:cNvPr id="5" name="矩形 4"/>
            <p:cNvSpPr/>
            <p:nvPr/>
          </p:nvSpPr>
          <p:spPr>
            <a:xfrm>
              <a:off x="6242051" y="1571625"/>
              <a:ext cx="2113414" cy="4181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p:cNvSpPr txBox="1"/>
            <p:nvPr/>
          </p:nvSpPr>
          <p:spPr>
            <a:xfrm>
              <a:off x="6513928" y="2069488"/>
              <a:ext cx="1569660" cy="369332"/>
            </a:xfrm>
            <a:prstGeom prst="rect">
              <a:avLst/>
            </a:prstGeom>
            <a:noFill/>
          </p:spPr>
          <p:txBody>
            <a:bodyPr wrap="none" rtlCol="0">
              <a:spAutoFit/>
            </a:bodyPr>
            <a:lstStyle/>
            <a:p>
              <a:r>
                <a:rPr lang="zh-CN" altLang="en-US" b="1" dirty="0" smtClean="0">
                  <a:solidFill>
                    <a:schemeClr val="bg1"/>
                  </a:solidFill>
                  <a:latin typeface="微软雅黑 Light" panose="020B0502040204020203" pitchFamily="34" charset="-122"/>
                  <a:ea typeface="微软雅黑 Light" panose="020B0502040204020203" pitchFamily="34" charset="-122"/>
                </a:rPr>
                <a:t>输入文字标题</a:t>
              </a:r>
              <a:endParaRPr lang="zh-CN" altLang="en-US" b="1" dirty="0">
                <a:solidFill>
                  <a:schemeClr val="bg1"/>
                </a:solidFill>
                <a:latin typeface="微软雅黑 Light" panose="020B0502040204020203" pitchFamily="34" charset="-122"/>
                <a:ea typeface="微软雅黑 Light" panose="020B0502040204020203" pitchFamily="34" charset="-122"/>
              </a:endParaRPr>
            </a:p>
          </p:txBody>
        </p:sp>
        <p:grpSp>
          <p:nvGrpSpPr>
            <p:cNvPr id="71" name="组合 70"/>
            <p:cNvGrpSpPr/>
            <p:nvPr/>
          </p:nvGrpSpPr>
          <p:grpSpPr>
            <a:xfrm>
              <a:off x="7020265" y="2524554"/>
              <a:ext cx="556987" cy="556987"/>
              <a:chOff x="7020265" y="2524554"/>
              <a:chExt cx="556987" cy="556987"/>
            </a:xfrm>
          </p:grpSpPr>
          <p:sp>
            <p:nvSpPr>
              <p:cNvPr id="17" name="Freeform 190"/>
              <p:cNvSpPr>
                <a:spLocks noEditPoints="1"/>
              </p:cNvSpPr>
              <p:nvPr/>
            </p:nvSpPr>
            <p:spPr bwMode="auto">
              <a:xfrm>
                <a:off x="7112126" y="2654951"/>
                <a:ext cx="373264" cy="301789"/>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3" name="椭圆 62"/>
              <p:cNvSpPr/>
              <p:nvPr/>
            </p:nvSpPr>
            <p:spPr>
              <a:xfrm>
                <a:off x="7020265" y="2524554"/>
                <a:ext cx="556987" cy="55698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60" name="直接连接符 59"/>
            <p:cNvCxnSpPr/>
            <p:nvPr/>
          </p:nvCxnSpPr>
          <p:spPr>
            <a:xfrm>
              <a:off x="6696302" y="3377591"/>
              <a:ext cx="1204913" cy="0"/>
            </a:xfrm>
            <a:prstGeom prst="line">
              <a:avLst/>
            </a:prstGeom>
            <a:ln w="12700">
              <a:gradFill>
                <a:gsLst>
                  <a:gs pos="100000">
                    <a:schemeClr val="bg1">
                      <a:alpha val="0"/>
                    </a:schemeClr>
                  </a:gs>
                  <a:gs pos="0">
                    <a:schemeClr val="bg1">
                      <a:alpha val="0"/>
                    </a:schemeClr>
                  </a:gs>
                  <a:gs pos="60000">
                    <a:schemeClr val="bg1"/>
                  </a:gs>
                  <a:gs pos="4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6396867" y="3662362"/>
              <a:ext cx="1803782" cy="1600438"/>
            </a:xfrm>
            <a:prstGeom prst="rect">
              <a:avLst/>
            </a:prstGeom>
            <a:noFill/>
          </p:spPr>
          <p:txBody>
            <a:bodyPr wrap="square" rtlCol="0">
              <a:spAutoFit/>
            </a:bodyPr>
            <a:lstStyle/>
            <a:p>
              <a:pPr algn="ctr"/>
              <a:r>
                <a:rPr lang="zh-CN" altLang="en-US" sz="1400" dirty="0" smtClean="0">
                  <a:solidFill>
                    <a:schemeClr val="bg1"/>
                  </a:solidFill>
                  <a:latin typeface="微软雅黑 Light" panose="020B0502040204020203" pitchFamily="34" charset="-122"/>
                  <a:ea typeface="微软雅黑 Light" panose="020B0502040204020203" pitchFamily="34" charset="-122"/>
                </a:rPr>
                <a:t>点击输入简要文字内容，文字内容概括精炼，不用多余的文字言简意赅的说明分项内容。点击输入简要文字内容，文字内容概括精炼</a:t>
              </a:r>
            </a:p>
          </p:txBody>
        </p:sp>
      </p:grpSp>
      <p:sp>
        <p:nvSpPr>
          <p:cNvPr id="38" name="矩形 37"/>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扩展市场策略</a:t>
            </a:r>
          </a:p>
        </p:txBody>
      </p:sp>
      <p:sp>
        <p:nvSpPr>
          <p:cNvPr id="36" name="椭圆 35"/>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050087911"/>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75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750"/>
                                            <p:tgtEl>
                                              <p:spTgt spid="2"/>
                                            </p:tgtEl>
                                          </p:cBhvr>
                                        </p:animEffect>
                                      </p:childTnLst>
                                    </p:cTn>
                                  </p:par>
                                </p:childTnLst>
                              </p:cTn>
                            </p:par>
                            <p:par>
                              <p:cTn id="17" fill="hold">
                                <p:stCondLst>
                                  <p:cond delay="750"/>
                                </p:stCondLst>
                                <p:childTnLst>
                                  <p:par>
                                    <p:cTn id="18" presetID="2" presetClass="entr" presetSubtype="8" fill="hold" nodeType="afterEffect" p14:presetBounceEnd="33000">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14:bounceEnd="33000">
                                          <p:cBhvr additive="base">
                                            <p:cTn id="20" dur="1250" fill="hold"/>
                                            <p:tgtEl>
                                              <p:spTgt spid="9"/>
                                            </p:tgtEl>
                                            <p:attrNameLst>
                                              <p:attrName>ppt_x</p:attrName>
                                            </p:attrNameLst>
                                          </p:cBhvr>
                                          <p:tavLst>
                                            <p:tav tm="0">
                                              <p:val>
                                                <p:strVal val="0-#ppt_w/2"/>
                                              </p:val>
                                            </p:tav>
                                            <p:tav tm="100000">
                                              <p:val>
                                                <p:strVal val="#ppt_x"/>
                                              </p:val>
                                            </p:tav>
                                          </p:tavLst>
                                        </p:anim>
                                        <p:anim calcmode="lin" valueType="num" p14:bounceEnd="33000">
                                          <p:cBhvr additive="base">
                                            <p:cTn id="21" dur="12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14:presetBounceEnd="33000">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14:bounceEnd="33000">
                                          <p:cBhvr additive="base">
                                            <p:cTn id="24" dur="1250" fill="hold"/>
                                            <p:tgtEl>
                                              <p:spTgt spid="8"/>
                                            </p:tgtEl>
                                            <p:attrNameLst>
                                              <p:attrName>ppt_x</p:attrName>
                                            </p:attrNameLst>
                                          </p:cBhvr>
                                          <p:tavLst>
                                            <p:tav tm="0">
                                              <p:val>
                                                <p:strVal val="0-#ppt_w/2"/>
                                              </p:val>
                                            </p:tav>
                                            <p:tav tm="100000">
                                              <p:val>
                                                <p:strVal val="#ppt_x"/>
                                              </p:val>
                                            </p:tav>
                                          </p:tavLst>
                                        </p:anim>
                                        <p:anim calcmode="lin" valueType="num" p14:bounceEnd="33000">
                                          <p:cBhvr additive="base">
                                            <p:cTn id="25" dur="125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14:presetBounceEnd="33000">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14:bounceEnd="33000">
                                          <p:cBhvr additive="base">
                                            <p:cTn id="28" dur="1250" fill="hold"/>
                                            <p:tgtEl>
                                              <p:spTgt spid="10"/>
                                            </p:tgtEl>
                                            <p:attrNameLst>
                                              <p:attrName>ppt_x</p:attrName>
                                            </p:attrNameLst>
                                          </p:cBhvr>
                                          <p:tavLst>
                                            <p:tav tm="0">
                                              <p:val>
                                                <p:strVal val="1+#ppt_w/2"/>
                                              </p:val>
                                            </p:tav>
                                            <p:tav tm="100000">
                                              <p:val>
                                                <p:strVal val="#ppt_x"/>
                                              </p:val>
                                            </p:tav>
                                          </p:tavLst>
                                        </p:anim>
                                        <p:anim calcmode="lin" valueType="num" p14:bounceEnd="33000">
                                          <p:cBhvr additive="base">
                                            <p:cTn id="29" dur="125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14:presetBounceEnd="33000">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14:bounceEnd="33000">
                                          <p:cBhvr additive="base">
                                            <p:cTn id="32" dur="1250" fill="hold"/>
                                            <p:tgtEl>
                                              <p:spTgt spid="11"/>
                                            </p:tgtEl>
                                            <p:attrNameLst>
                                              <p:attrName>ppt_x</p:attrName>
                                            </p:attrNameLst>
                                          </p:cBhvr>
                                          <p:tavLst>
                                            <p:tav tm="0">
                                              <p:val>
                                                <p:strVal val="1+#ppt_w/2"/>
                                              </p:val>
                                            </p:tav>
                                            <p:tav tm="100000">
                                              <p:val>
                                                <p:strVal val="#ppt_x"/>
                                              </p:val>
                                            </p:tav>
                                          </p:tavLst>
                                        </p:anim>
                                        <p:anim calcmode="lin" valueType="num" p14:bounceEnd="33000">
                                          <p:cBhvr additive="base">
                                            <p:cTn id="3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75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750"/>
                                            <p:tgtEl>
                                              <p:spTgt spid="2"/>
                                            </p:tgtEl>
                                          </p:cBhvr>
                                        </p:animEffect>
                                      </p:childTnLst>
                                    </p:cTn>
                                  </p:par>
                                </p:childTnLst>
                              </p:cTn>
                            </p:par>
                            <p:par>
                              <p:cTn id="17" fill="hold">
                                <p:stCondLst>
                                  <p:cond delay="750"/>
                                </p:stCondLst>
                                <p:childTnLst>
                                  <p:par>
                                    <p:cTn id="18" presetID="2" presetClass="entr" presetSubtype="8"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1250" fill="hold"/>
                                            <p:tgtEl>
                                              <p:spTgt spid="9"/>
                                            </p:tgtEl>
                                            <p:attrNameLst>
                                              <p:attrName>ppt_x</p:attrName>
                                            </p:attrNameLst>
                                          </p:cBhvr>
                                          <p:tavLst>
                                            <p:tav tm="0">
                                              <p:val>
                                                <p:strVal val="0-#ppt_w/2"/>
                                              </p:val>
                                            </p:tav>
                                            <p:tav tm="100000">
                                              <p:val>
                                                <p:strVal val="#ppt_x"/>
                                              </p:val>
                                            </p:tav>
                                          </p:tavLst>
                                        </p:anim>
                                        <p:anim calcmode="lin" valueType="num">
                                          <p:cBhvr additive="base">
                                            <p:cTn id="21" dur="1250" fill="hold"/>
                                            <p:tgtEl>
                                              <p:spTgt spid="9"/>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25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250" fill="hold"/>
                                            <p:tgtEl>
                                              <p:spTgt spid="8"/>
                                            </p:tgtEl>
                                            <p:attrNameLst>
                                              <p:attrName>ppt_x</p:attrName>
                                            </p:attrNameLst>
                                          </p:cBhvr>
                                          <p:tavLst>
                                            <p:tav tm="0">
                                              <p:val>
                                                <p:strVal val="0-#ppt_w/2"/>
                                              </p:val>
                                            </p:tav>
                                            <p:tav tm="100000">
                                              <p:val>
                                                <p:strVal val="#ppt_x"/>
                                              </p:val>
                                            </p:tav>
                                          </p:tavLst>
                                        </p:anim>
                                        <p:anim calcmode="lin" valueType="num">
                                          <p:cBhvr additive="base">
                                            <p:cTn id="25" dur="125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1250" fill="hold"/>
                                            <p:tgtEl>
                                              <p:spTgt spid="10"/>
                                            </p:tgtEl>
                                            <p:attrNameLst>
                                              <p:attrName>ppt_x</p:attrName>
                                            </p:attrNameLst>
                                          </p:cBhvr>
                                          <p:tavLst>
                                            <p:tav tm="0">
                                              <p:val>
                                                <p:strVal val="1+#ppt_w/2"/>
                                              </p:val>
                                            </p:tav>
                                            <p:tav tm="100000">
                                              <p:val>
                                                <p:strVal val="#ppt_x"/>
                                              </p:val>
                                            </p:tav>
                                          </p:tavLst>
                                        </p:anim>
                                        <p:anim calcmode="lin" valueType="num">
                                          <p:cBhvr additive="base">
                                            <p:cTn id="29" dur="1250" fill="hold"/>
                                            <p:tgtEl>
                                              <p:spTgt spid="10"/>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250"/>
                                      </p:stCondLst>
                                      <p:childTnLst>
                                        <p:set>
                                          <p:cBhvr>
                                            <p:cTn id="31" dur="1" fill="hold">
                                              <p:stCondLst>
                                                <p:cond delay="0"/>
                                              </p:stCondLst>
                                            </p:cTn>
                                            <p:tgtEl>
                                              <p:spTgt spid="11"/>
                                            </p:tgtEl>
                                            <p:attrNameLst>
                                              <p:attrName>style.visibility</p:attrName>
                                            </p:attrNameLst>
                                          </p:cBhvr>
                                          <p:to>
                                            <p:strVal val="visible"/>
                                          </p:to>
                                        </p:set>
                                        <p:anim calcmode="lin" valueType="num">
                                          <p:cBhvr additive="base">
                                            <p:cTn id="32" dur="1250" fill="hold"/>
                                            <p:tgtEl>
                                              <p:spTgt spid="11"/>
                                            </p:tgtEl>
                                            <p:attrNameLst>
                                              <p:attrName>ppt_x</p:attrName>
                                            </p:attrNameLst>
                                          </p:cBhvr>
                                          <p:tavLst>
                                            <p:tav tm="0">
                                              <p:val>
                                                <p:strVal val="1+#ppt_w/2"/>
                                              </p:val>
                                            </p:tav>
                                            <p:tav tm="100000">
                                              <p:val>
                                                <p:strVal val="#ppt_x"/>
                                              </p:val>
                                            </p:tav>
                                          </p:tavLst>
                                        </p:anim>
                                        <p:anim calcmode="lin" valueType="num">
                                          <p:cBhvr additive="base">
                                            <p:cTn id="33"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8" grpId="0"/>
          <p:bldP spid="36"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5" name="文本框 14"/>
          <p:cNvSpPr txBox="1"/>
          <p:nvPr/>
        </p:nvSpPr>
        <p:spPr>
          <a:xfrm>
            <a:off x="6482642" y="2589895"/>
            <a:ext cx="3185488" cy="646331"/>
          </a:xfrm>
          <a:prstGeom prst="rect">
            <a:avLst/>
          </a:prstGeom>
          <a:noFill/>
        </p:spPr>
        <p:txBody>
          <a:bodyPr wrap="none" rtlCol="0">
            <a:spAutoFit/>
          </a:bodyPr>
          <a:lstStyle/>
          <a:p>
            <a:pPr algn="ctr"/>
            <a:r>
              <a:rPr lang="zh-CN" altLang="en-US" sz="3600" b="1" spc="300" dirty="0">
                <a:solidFill>
                  <a:srgbClr val="0070C0"/>
                </a:solidFill>
                <a:latin typeface="微软雅黑" panose="020B0503020204020204" pitchFamily="34" charset="-122"/>
                <a:ea typeface="微软雅黑" panose="020B0503020204020204" pitchFamily="34" charset="-122"/>
                <a:cs typeface="+mn-ea"/>
                <a:sym typeface="+mn-lt"/>
              </a:rPr>
              <a:t>明年工作计划</a:t>
            </a:r>
          </a:p>
        </p:txBody>
      </p:sp>
      <p:sp>
        <p:nvSpPr>
          <p:cNvPr id="16" name="原创设计师QQ69613753    _4"/>
          <p:cNvSpPr/>
          <p:nvPr/>
        </p:nvSpPr>
        <p:spPr>
          <a:xfrm>
            <a:off x="6137869" y="3690549"/>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营业额提升方法</a:t>
            </a:r>
          </a:p>
        </p:txBody>
      </p:sp>
      <p:sp>
        <p:nvSpPr>
          <p:cNvPr id="17" name="矩形 16"/>
          <p:cNvSpPr/>
          <p:nvPr/>
        </p:nvSpPr>
        <p:spPr>
          <a:xfrm rot="2700000">
            <a:off x="5916213" y="379879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69613753    _4"/>
          <p:cNvSpPr/>
          <p:nvPr/>
        </p:nvSpPr>
        <p:spPr>
          <a:xfrm>
            <a:off x="8118647" y="3675554"/>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管理提升方针</a:t>
            </a:r>
          </a:p>
        </p:txBody>
      </p:sp>
      <p:sp>
        <p:nvSpPr>
          <p:cNvPr id="19" name="矩形 18"/>
          <p:cNvSpPr/>
          <p:nvPr/>
        </p:nvSpPr>
        <p:spPr>
          <a:xfrm rot="2700000">
            <a:off x="7896991" y="3783795"/>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69613753    _4"/>
          <p:cNvSpPr/>
          <p:nvPr/>
        </p:nvSpPr>
        <p:spPr>
          <a:xfrm>
            <a:off x="9921407" y="3690276"/>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团队扩大计划</a:t>
            </a:r>
          </a:p>
        </p:txBody>
      </p:sp>
      <p:sp>
        <p:nvSpPr>
          <p:cNvPr id="21" name="矩形 20"/>
          <p:cNvSpPr/>
          <p:nvPr/>
        </p:nvSpPr>
        <p:spPr>
          <a:xfrm rot="2700000">
            <a:off x="9699751" y="379851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师QQ69613753    _4"/>
          <p:cNvSpPr/>
          <p:nvPr/>
        </p:nvSpPr>
        <p:spPr>
          <a:xfrm>
            <a:off x="7809669" y="4186773"/>
            <a:ext cx="2292728"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努力方向</a:t>
            </a:r>
          </a:p>
        </p:txBody>
      </p:sp>
      <p:sp>
        <p:nvSpPr>
          <p:cNvPr id="23" name="矩形 22"/>
          <p:cNvSpPr/>
          <p:nvPr/>
        </p:nvSpPr>
        <p:spPr>
          <a:xfrm rot="2700000">
            <a:off x="7588013" y="4295014"/>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原创设计师QQ69613753    _4"/>
          <p:cNvSpPr/>
          <p:nvPr/>
        </p:nvSpPr>
        <p:spPr>
          <a:xfrm>
            <a:off x="5800968" y="4187046"/>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利益最大化</a:t>
            </a:r>
          </a:p>
        </p:txBody>
      </p:sp>
      <p:sp>
        <p:nvSpPr>
          <p:cNvPr id="25" name="矩形 24"/>
          <p:cNvSpPr/>
          <p:nvPr/>
        </p:nvSpPr>
        <p:spPr>
          <a:xfrm rot="2700000">
            <a:off x="5579312" y="429528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1360820" y="-30914"/>
            <a:ext cx="6888914" cy="6888914"/>
          </a:xfrm>
          <a:custGeom>
            <a:avLst/>
            <a:gdLst>
              <a:gd name="connsiteX0" fmla="*/ 3444457 w 6888914"/>
              <a:gd name="connsiteY0" fmla="*/ 0 h 6888914"/>
              <a:gd name="connsiteX1" fmla="*/ 6888914 w 6888914"/>
              <a:gd name="connsiteY1" fmla="*/ 3444457 h 6888914"/>
              <a:gd name="connsiteX2" fmla="*/ 3444457 w 6888914"/>
              <a:gd name="connsiteY2" fmla="*/ 6888914 h 6888914"/>
              <a:gd name="connsiteX3" fmla="*/ 0 w 6888914"/>
              <a:gd name="connsiteY3" fmla="*/ 3444457 h 6888914"/>
              <a:gd name="connsiteX4" fmla="*/ 3444457 w 6888914"/>
              <a:gd name="connsiteY4" fmla="*/ 0 h 688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8914" h="6888914">
                <a:moveTo>
                  <a:pt x="3444457" y="0"/>
                </a:moveTo>
                <a:lnTo>
                  <a:pt x="6888914" y="3444457"/>
                </a:lnTo>
                <a:lnTo>
                  <a:pt x="3444457" y="6888914"/>
                </a:lnTo>
                <a:lnTo>
                  <a:pt x="0" y="3444457"/>
                </a:lnTo>
                <a:lnTo>
                  <a:pt x="3444457"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rot="2700000">
            <a:off x="1356615" y="1457796"/>
            <a:ext cx="3911494" cy="3911494"/>
          </a:xfrm>
          <a:prstGeom prst="rect">
            <a:avLst/>
          </a:prstGeom>
          <a:solidFill>
            <a:srgbClr val="0070C0">
              <a:alpha val="44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2166856" y="2090104"/>
            <a:ext cx="2622834" cy="2646878"/>
          </a:xfrm>
          <a:prstGeom prst="rect">
            <a:avLst/>
          </a:prstGeom>
          <a:noFill/>
        </p:spPr>
        <p:txBody>
          <a:bodyPr wrap="none" rtlCol="0">
            <a:spAutoFit/>
          </a:bodyPr>
          <a:lstStyle/>
          <a:p>
            <a:r>
              <a:rPr lang="en-US" altLang="zh-CN" sz="16600" spc="600" dirty="0" smtClean="0">
                <a:solidFill>
                  <a:schemeClr val="bg1"/>
                </a:solidFill>
                <a:effectLst>
                  <a:outerShdw blurRad="50800" dist="38100" dir="2700000" algn="tl" rotWithShape="0">
                    <a:prstClr val="black">
                      <a:alpha val="58000"/>
                    </a:prstClr>
                  </a:outerShdw>
                </a:effectLst>
                <a:latin typeface="Impact" panose="020B0806030902050204" pitchFamily="34" charset="0"/>
              </a:rPr>
              <a:t>05</a:t>
            </a:r>
            <a:endParaRPr lang="zh-CN" altLang="en-US" sz="16600" spc="600" dirty="0">
              <a:solidFill>
                <a:schemeClr val="bg1"/>
              </a:solidFill>
              <a:effectLst>
                <a:outerShdw blurRad="50800" dist="38100" dir="2700000" algn="tl" rotWithShape="0">
                  <a:prstClr val="black">
                    <a:alpha val="58000"/>
                  </a:prstClr>
                </a:outerShdw>
              </a:effectLst>
              <a:latin typeface="Impact" panose="020B0806030902050204" pitchFamily="34" charset="0"/>
            </a:endParaRPr>
          </a:p>
        </p:txBody>
      </p:sp>
      <p:cxnSp>
        <p:nvCxnSpPr>
          <p:cNvPr id="31" name="直接连接符 30"/>
          <p:cNvCxnSpPr/>
          <p:nvPr/>
        </p:nvCxnSpPr>
        <p:spPr>
          <a:xfrm>
            <a:off x="6078206" y="3410857"/>
            <a:ext cx="611379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085697436"/>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vertical)">
                                          <p:cBhvr>
                                            <p:cTn id="16" dur="750"/>
                                            <p:tgtEl>
                                              <p:spTgt spid="30"/>
                                            </p:tgtEl>
                                          </p:cBhvr>
                                        </p:animEffect>
                                      </p:childTnLst>
                                    </p:cTn>
                                  </p:par>
                                </p:childTnLst>
                              </p:cTn>
                            </p:par>
                            <p:par>
                              <p:cTn id="17" fill="hold">
                                <p:stCondLst>
                                  <p:cond delay="2250"/>
                                </p:stCondLst>
                                <p:childTnLst>
                                  <p:par>
                                    <p:cTn id="18" presetID="2" presetClass="entr" presetSubtype="2" fill="hold" grpId="0" nodeType="after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750"/>
                                            <p:tgtEl>
                                              <p:spTgt spid="31"/>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10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8" grpId="0" animBg="1"/>
          <p:bldP spid="29" grpId="0" animBg="1"/>
          <p:bldP spid="3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1000" fill="hold"/>
                                            <p:tgtEl>
                                              <p:spTgt spid="29"/>
                                            </p:tgtEl>
                                            <p:attrNameLst>
                                              <p:attrName>ppt_x</p:attrName>
                                            </p:attrNameLst>
                                          </p:cBhvr>
                                          <p:tavLst>
                                            <p:tav tm="0">
                                              <p:val>
                                                <p:strVal val="0-#ppt_w/2"/>
                                              </p:val>
                                            </p:tav>
                                            <p:tav tm="100000">
                                              <p:val>
                                                <p:strVal val="#ppt_x"/>
                                              </p:val>
                                            </p:tav>
                                          </p:tavLst>
                                        </p:anim>
                                        <p:anim calcmode="lin" valueType="num">
                                          <p:cBhvr additive="base">
                                            <p:cTn id="12" dur="10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randombar(vertical)">
                                          <p:cBhvr>
                                            <p:cTn id="16" dur="750"/>
                                            <p:tgtEl>
                                              <p:spTgt spid="30"/>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1+#ppt_w/2"/>
                                              </p:val>
                                            </p:tav>
                                            <p:tav tm="100000">
                                              <p:val>
                                                <p:strVal val="#ppt_x"/>
                                              </p:val>
                                            </p:tav>
                                          </p:tavLst>
                                        </p:anim>
                                        <p:anim calcmode="lin" valueType="num">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750"/>
                                            <p:tgtEl>
                                              <p:spTgt spid="31"/>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100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8" grpId="0" animBg="1"/>
          <p:bldP spid="29" grpId="0" animBg="1"/>
          <p:bldP spid="30"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3" name="Oval 90"/>
          <p:cNvSpPr/>
          <p:nvPr/>
        </p:nvSpPr>
        <p:spPr>
          <a:xfrm>
            <a:off x="4605725" y="1196753"/>
            <a:ext cx="2977375" cy="2976563"/>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chemeClr val="tx1">
                  <a:lumMod val="75000"/>
                  <a:lumOff val="25000"/>
                </a:schemeClr>
              </a:solidFill>
            </a:endParaRPr>
          </a:p>
        </p:txBody>
      </p:sp>
      <p:sp>
        <p:nvSpPr>
          <p:cNvPr id="14" name="Oval 91"/>
          <p:cNvSpPr/>
          <p:nvPr/>
        </p:nvSpPr>
        <p:spPr>
          <a:xfrm>
            <a:off x="4788241" y="1379316"/>
            <a:ext cx="2612345" cy="2611437"/>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Oval 92"/>
          <p:cNvSpPr/>
          <p:nvPr/>
        </p:nvSpPr>
        <p:spPr>
          <a:xfrm>
            <a:off x="4970755" y="1560291"/>
            <a:ext cx="2247315" cy="2249487"/>
          </a:xfrm>
          <a:prstGeom prst="ellipse">
            <a:avLst/>
          </a:prstGeom>
          <a:noFill/>
          <a:ln w="127000">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Oval 93"/>
          <p:cNvSpPr/>
          <p:nvPr/>
        </p:nvSpPr>
        <p:spPr>
          <a:xfrm>
            <a:off x="5153271" y="1742853"/>
            <a:ext cx="1882285" cy="1884363"/>
          </a:xfrm>
          <a:prstGeom prst="ellipse">
            <a:avLst/>
          </a:prstGeom>
          <a:noFill/>
          <a:ln w="127000" cap="rnd">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1" hangingPunct="1"/>
            <a:endParaRPr lang="zh-CN" altLang="zh-CN">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Arc 94"/>
          <p:cNvSpPr/>
          <p:nvPr/>
        </p:nvSpPr>
        <p:spPr>
          <a:xfrm>
            <a:off x="4605725" y="1196753"/>
            <a:ext cx="2977375" cy="2976563"/>
          </a:xfrm>
          <a:prstGeom prst="arc">
            <a:avLst>
              <a:gd name="adj1" fmla="val 16200000"/>
              <a:gd name="adj2" fmla="val 20886546"/>
            </a:avLst>
          </a:prstGeom>
          <a:noFill/>
          <a:ln w="127000" cap="rnd">
            <a:solidFill>
              <a:srgbClr val="162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75000"/>
                  <a:lumOff val="25000"/>
                </a:schemeClr>
              </a:solidFill>
            </a:endParaRPr>
          </a:p>
        </p:txBody>
      </p:sp>
      <p:sp>
        <p:nvSpPr>
          <p:cNvPr id="18" name="Arc 95"/>
          <p:cNvSpPr/>
          <p:nvPr/>
        </p:nvSpPr>
        <p:spPr>
          <a:xfrm>
            <a:off x="4788241" y="1379316"/>
            <a:ext cx="2612345" cy="2611437"/>
          </a:xfrm>
          <a:prstGeom prst="arc">
            <a:avLst>
              <a:gd name="adj1" fmla="val 12350273"/>
              <a:gd name="adj2" fmla="val 15240146"/>
            </a:avLst>
          </a:prstGeom>
          <a:noFill/>
          <a:ln w="1270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Arc 96"/>
          <p:cNvSpPr/>
          <p:nvPr/>
        </p:nvSpPr>
        <p:spPr>
          <a:xfrm>
            <a:off x="4970755" y="1560291"/>
            <a:ext cx="2247315" cy="2249487"/>
          </a:xfrm>
          <a:prstGeom prst="arc">
            <a:avLst>
              <a:gd name="adj1" fmla="val 3842578"/>
              <a:gd name="adj2" fmla="val 9752989"/>
            </a:avLst>
          </a:prstGeom>
          <a:noFill/>
          <a:ln w="127000" cap="rnd">
            <a:solidFill>
              <a:srgbClr val="162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Arc 97"/>
          <p:cNvSpPr/>
          <p:nvPr/>
        </p:nvSpPr>
        <p:spPr>
          <a:xfrm>
            <a:off x="5153271" y="1742853"/>
            <a:ext cx="1882285" cy="1884363"/>
          </a:xfrm>
          <a:prstGeom prst="arc">
            <a:avLst>
              <a:gd name="adj1" fmla="val 21482739"/>
              <a:gd name="adj2" fmla="val 2573572"/>
            </a:avLst>
          </a:prstGeom>
          <a:noFill/>
          <a:ln w="127000" cap="rnd">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TextBox 20"/>
          <p:cNvSpPr txBox="1"/>
          <p:nvPr/>
        </p:nvSpPr>
        <p:spPr>
          <a:xfrm>
            <a:off x="5332611" y="2487176"/>
            <a:ext cx="1523603" cy="707886"/>
          </a:xfrm>
          <a:prstGeom prst="rect">
            <a:avLst/>
          </a:prstGeom>
          <a:noFill/>
        </p:spPr>
        <p:txBody>
          <a:bodyPr>
            <a:spAutoFit/>
          </a:bodyPr>
          <a:lstStyle/>
          <a:p>
            <a:pPr algn="ct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rPr>
              <a:t>竞争对手</a:t>
            </a:r>
            <a:endParaRPr lang="en-US" altLang="zh-CN" sz="2000" b="1" dirty="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ct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占</a:t>
            </a:r>
            <a:r>
              <a:rPr lang="zh-CN" altLang="en-US" sz="2000" b="1" dirty="0" smtClean="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比</a:t>
            </a:r>
            <a:r>
              <a:rPr lang="en-US" sz="2000" dirty="0" smtClean="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rPr>
              <a:t> </a:t>
            </a:r>
            <a:endParaRPr lang="en-US" sz="2000" dirty="0">
              <a:solidFill>
                <a:schemeClr val="tx1">
                  <a:lumMod val="75000"/>
                  <a:lumOff val="25000"/>
                </a:schemeClr>
              </a:solidFill>
              <a:latin typeface="微软雅黑" panose="020B0503020204020204" pitchFamily="34" charset="-122"/>
              <a:ea typeface="微软雅黑" panose="020B0503020204020204" pitchFamily="34" charset="-122"/>
              <a:cs typeface="Open Sans" panose="020B0606030504020204" pitchFamily="34" charset="0"/>
            </a:endParaRPr>
          </a:p>
        </p:txBody>
      </p:sp>
      <p:cxnSp>
        <p:nvCxnSpPr>
          <p:cNvPr id="24" name="Straight Connector 100"/>
          <p:cNvCxnSpPr/>
          <p:nvPr/>
        </p:nvCxnSpPr>
        <p:spPr>
          <a:xfrm>
            <a:off x="7684674" y="2398490"/>
            <a:ext cx="914162" cy="0"/>
          </a:xfrm>
          <a:prstGeom prst="line">
            <a:avLst/>
          </a:prstGeom>
          <a:ln w="3175">
            <a:solidFill>
              <a:srgbClr val="7F8C8D"/>
            </a:solidFill>
            <a:prstDash val="solid"/>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101"/>
          <p:cNvCxnSpPr/>
          <p:nvPr/>
        </p:nvCxnSpPr>
        <p:spPr>
          <a:xfrm>
            <a:off x="6783208" y="3397027"/>
            <a:ext cx="1371243" cy="0"/>
          </a:xfrm>
          <a:prstGeom prst="line">
            <a:avLst/>
          </a:prstGeom>
          <a:ln w="3175">
            <a:solidFill>
              <a:srgbClr val="7F8C8D"/>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701997" y="2198465"/>
            <a:ext cx="697627" cy="400110"/>
          </a:xfrm>
          <a:prstGeom prst="rect">
            <a:avLst/>
          </a:prstGeom>
          <a:noFill/>
        </p:spPr>
        <p:txBody>
          <a:bodyPr wrap="none">
            <a:spAutoFit/>
          </a:bodyPr>
          <a:lstStyle/>
          <a:p>
            <a:pPr eaLnBrk="1" fontAlgn="auto" hangingPunct="1">
              <a:spcBef>
                <a:spcPts val="0"/>
              </a:spcBef>
              <a:spcAft>
                <a:spcPts val="0"/>
              </a:spcAft>
              <a:defRPr/>
            </a:pPr>
            <a:r>
              <a:rPr lang="en-US" sz="2000" b="1">
                <a:solidFill>
                  <a:schemeClr val="tx1">
                    <a:lumMod val="75000"/>
                    <a:lumOff val="25000"/>
                  </a:schemeClr>
                </a:solidFill>
                <a:latin typeface="Impact MT Std" pitchFamily="34" charset="0"/>
                <a:ea typeface="微软雅黑" panose="020B0503020204020204" pitchFamily="34" charset="-122"/>
                <a:cs typeface="Open Sans" panose="020B0606030504020204" pitchFamily="34" charset="0"/>
              </a:rPr>
              <a:t>55%</a:t>
            </a:r>
          </a:p>
        </p:txBody>
      </p:sp>
      <p:sp>
        <p:nvSpPr>
          <p:cNvPr id="34" name="TextBox 33"/>
          <p:cNvSpPr txBox="1"/>
          <p:nvPr/>
        </p:nvSpPr>
        <p:spPr>
          <a:xfrm>
            <a:off x="9406663" y="2132857"/>
            <a:ext cx="2438547" cy="1015663"/>
          </a:xfrm>
          <a:prstGeom prst="rect">
            <a:avLst/>
          </a:prstGeom>
          <a:noFill/>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输入对手公司</a:t>
            </a:r>
            <a:endParaRPr lang="id-ID"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34"/>
          <p:cNvSpPr txBox="1"/>
          <p:nvPr/>
        </p:nvSpPr>
        <p:spPr>
          <a:xfrm>
            <a:off x="8238568" y="3227165"/>
            <a:ext cx="697627" cy="400110"/>
          </a:xfrm>
          <a:prstGeom prst="rect">
            <a:avLst/>
          </a:prstGeom>
          <a:noFill/>
        </p:spPr>
        <p:txBody>
          <a:bodyPr wrap="none">
            <a:spAutoFit/>
          </a:bodyPr>
          <a:lstStyle/>
          <a:p>
            <a:pPr eaLnBrk="1" fontAlgn="auto" hangingPunct="1">
              <a:spcBef>
                <a:spcPts val="0"/>
              </a:spcBef>
              <a:spcAft>
                <a:spcPts val="0"/>
              </a:spcAft>
              <a:defRPr/>
            </a:pPr>
            <a:r>
              <a:rPr lang="en-US" sz="2000" b="1">
                <a:solidFill>
                  <a:schemeClr val="tx1">
                    <a:lumMod val="75000"/>
                    <a:lumOff val="25000"/>
                  </a:schemeClr>
                </a:solidFill>
                <a:latin typeface="Impact MT Std" pitchFamily="34" charset="0"/>
                <a:ea typeface="微软雅黑" panose="020B0503020204020204" pitchFamily="34" charset="-122"/>
                <a:cs typeface="Open Sans" panose="020B0606030504020204" pitchFamily="34" charset="0"/>
              </a:rPr>
              <a:t>15%</a:t>
            </a:r>
          </a:p>
        </p:txBody>
      </p:sp>
      <p:sp>
        <p:nvSpPr>
          <p:cNvPr id="36" name="TextBox 35"/>
          <p:cNvSpPr txBox="1"/>
          <p:nvPr/>
        </p:nvSpPr>
        <p:spPr>
          <a:xfrm>
            <a:off x="8946409" y="3152553"/>
            <a:ext cx="2322888" cy="1015663"/>
          </a:xfrm>
          <a:prstGeom prst="rect">
            <a:avLst/>
          </a:prstGeom>
          <a:noFill/>
        </p:spPr>
        <p:txBody>
          <a:bodyPr wrap="square">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输入对手公司</a:t>
            </a:r>
            <a:endParaRPr lang="id-ID"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37" name="Straight Connector 107"/>
          <p:cNvCxnSpPr/>
          <p:nvPr/>
        </p:nvCxnSpPr>
        <p:spPr>
          <a:xfrm>
            <a:off x="3959782" y="2198465"/>
            <a:ext cx="914162" cy="0"/>
          </a:xfrm>
          <a:prstGeom prst="line">
            <a:avLst/>
          </a:prstGeom>
          <a:ln w="3175">
            <a:solidFill>
              <a:srgbClr val="7F8C8D"/>
            </a:solidFill>
            <a:prstDash val="solid"/>
            <a:headEnd type="oval"/>
            <a:tailEnd type="non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3203432" y="1998440"/>
            <a:ext cx="697627" cy="400110"/>
          </a:xfrm>
          <a:prstGeom prst="rect">
            <a:avLst/>
          </a:prstGeom>
          <a:noFill/>
        </p:spPr>
        <p:txBody>
          <a:bodyPr wrap="none">
            <a:spAutoFit/>
          </a:bodyPr>
          <a:lstStyle/>
          <a:p>
            <a:pPr algn="r" eaLnBrk="1" fontAlgn="auto" hangingPunct="1">
              <a:spcBef>
                <a:spcPts val="0"/>
              </a:spcBef>
              <a:spcAft>
                <a:spcPts val="0"/>
              </a:spcAft>
              <a:defRPr/>
            </a:pPr>
            <a:r>
              <a:rPr lang="en-US" sz="2000" b="1" dirty="0">
                <a:solidFill>
                  <a:schemeClr val="tx1">
                    <a:lumMod val="75000"/>
                    <a:lumOff val="25000"/>
                  </a:schemeClr>
                </a:solidFill>
                <a:latin typeface="Impact MT Std" pitchFamily="34" charset="0"/>
                <a:ea typeface="微软雅黑" panose="020B0503020204020204" pitchFamily="34" charset="-122"/>
                <a:cs typeface="Open Sans" panose="020B0606030504020204" pitchFamily="34" charset="0"/>
              </a:rPr>
              <a:t>35%</a:t>
            </a:r>
          </a:p>
        </p:txBody>
      </p:sp>
      <p:sp>
        <p:nvSpPr>
          <p:cNvPr id="39" name="TextBox 38"/>
          <p:cNvSpPr txBox="1"/>
          <p:nvPr/>
        </p:nvSpPr>
        <p:spPr>
          <a:xfrm>
            <a:off x="1020758" y="1920653"/>
            <a:ext cx="2174049" cy="1015663"/>
          </a:xfrm>
          <a:prstGeom prst="rect">
            <a:avLst/>
          </a:prstGeom>
          <a:noFill/>
        </p:spPr>
        <p:txBody>
          <a:bodyPr wrap="square">
            <a:spAutoFit/>
          </a:bodyPr>
          <a:lstStyle/>
          <a:p>
            <a:pPr algn="r"/>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输入对手公司</a:t>
            </a:r>
            <a:endParaRPr lang="id-ID"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请在此处输入详细的文字介绍信息和介表达图表的含义表达图表的含义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0" name="Straight Connector 110"/>
          <p:cNvCxnSpPr/>
          <p:nvPr/>
        </p:nvCxnSpPr>
        <p:spPr>
          <a:xfrm>
            <a:off x="4056594" y="2992215"/>
            <a:ext cx="914162" cy="0"/>
          </a:xfrm>
          <a:prstGeom prst="line">
            <a:avLst/>
          </a:prstGeom>
          <a:ln w="3175">
            <a:solidFill>
              <a:srgbClr val="7F8C8D"/>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112"/>
          <p:cNvCxnSpPr/>
          <p:nvPr/>
        </p:nvCxnSpPr>
        <p:spPr>
          <a:xfrm>
            <a:off x="4056594" y="2992216"/>
            <a:ext cx="0" cy="327025"/>
          </a:xfrm>
          <a:prstGeom prst="line">
            <a:avLst/>
          </a:prstGeom>
          <a:ln w="3175">
            <a:solidFill>
              <a:srgbClr val="7F8C8D"/>
            </a:solidFill>
            <a:prstDash val="solid"/>
            <a:tailEnd type="ova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3690669" y="3437955"/>
            <a:ext cx="697627" cy="400110"/>
          </a:xfrm>
          <a:prstGeom prst="rect">
            <a:avLst/>
          </a:prstGeom>
          <a:noFill/>
        </p:spPr>
        <p:txBody>
          <a:bodyPr wrap="none">
            <a:spAutoFit/>
          </a:bodyPr>
          <a:lstStyle/>
          <a:p>
            <a:pPr algn="r" eaLnBrk="1" fontAlgn="auto" hangingPunct="1">
              <a:spcBef>
                <a:spcPts val="0"/>
              </a:spcBef>
              <a:spcAft>
                <a:spcPts val="0"/>
              </a:spcAft>
              <a:defRPr/>
            </a:pPr>
            <a:r>
              <a:rPr lang="en-US" sz="2000" b="1">
                <a:solidFill>
                  <a:schemeClr val="tx1">
                    <a:lumMod val="75000"/>
                    <a:lumOff val="25000"/>
                  </a:schemeClr>
                </a:solidFill>
                <a:latin typeface="Impact MT Std" pitchFamily="34" charset="0"/>
                <a:ea typeface="微软雅黑" panose="020B0503020204020204" pitchFamily="34" charset="-122"/>
                <a:cs typeface="Open Sans" panose="020B0606030504020204" pitchFamily="34" charset="0"/>
              </a:rPr>
              <a:t>45%</a:t>
            </a:r>
          </a:p>
        </p:txBody>
      </p:sp>
      <p:sp>
        <p:nvSpPr>
          <p:cNvPr id="43" name="TextBox 42"/>
          <p:cNvSpPr txBox="1"/>
          <p:nvPr/>
        </p:nvSpPr>
        <p:spPr>
          <a:xfrm>
            <a:off x="1488688" y="3356993"/>
            <a:ext cx="2231444" cy="1015663"/>
          </a:xfrm>
          <a:prstGeom prst="rect">
            <a:avLst/>
          </a:prstGeom>
          <a:noFill/>
        </p:spPr>
        <p:txBody>
          <a:bodyPr wrap="square">
            <a:spAutoFit/>
          </a:bodyPr>
          <a:lstStyle/>
          <a:p>
            <a:pPr algn="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输入对手公司</a:t>
            </a:r>
            <a:endParaRPr lang="id-ID"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请</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在此处输入详细的文字介绍信息和介表达图表的含义表达图表的含义</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4" name="Freeform 12"/>
          <p:cNvSpPr>
            <a:spLocks/>
          </p:cNvSpPr>
          <p:nvPr/>
        </p:nvSpPr>
        <p:spPr bwMode="auto">
          <a:xfrm>
            <a:off x="1656373" y="4873848"/>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070C0"/>
          </a:solidFill>
          <a:ln>
            <a:noFill/>
          </a:ln>
          <a:extLst/>
        </p:spPr>
        <p:txBody>
          <a:bodyPr/>
          <a:lstStyle/>
          <a:p>
            <a:endParaRPr lang="zh-CN" altLang="en-US">
              <a:solidFill>
                <a:schemeClr val="tx1">
                  <a:lumMod val="75000"/>
                  <a:lumOff val="25000"/>
                </a:schemeClr>
              </a:solidFill>
            </a:endParaRPr>
          </a:p>
        </p:txBody>
      </p:sp>
      <p:sp>
        <p:nvSpPr>
          <p:cNvPr id="45" name="Freeform 12"/>
          <p:cNvSpPr>
            <a:spLocks/>
          </p:cNvSpPr>
          <p:nvPr/>
        </p:nvSpPr>
        <p:spPr bwMode="auto">
          <a:xfrm flipH="1" flipV="1">
            <a:off x="10246801" y="5707088"/>
            <a:ext cx="528500"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0070C0"/>
          </a:solidFill>
          <a:ln>
            <a:noFill/>
          </a:ln>
          <a:extLst/>
        </p:spPr>
        <p:txBody>
          <a:bodyPr/>
          <a:lstStyle/>
          <a:p>
            <a:endParaRPr lang="zh-CN" altLang="en-US">
              <a:solidFill>
                <a:schemeClr val="tx1">
                  <a:lumMod val="75000"/>
                  <a:lumOff val="25000"/>
                </a:schemeClr>
              </a:solidFill>
            </a:endParaRPr>
          </a:p>
        </p:txBody>
      </p:sp>
      <p:sp>
        <p:nvSpPr>
          <p:cNvPr id="46" name="TextBox 45"/>
          <p:cNvSpPr txBox="1"/>
          <p:nvPr/>
        </p:nvSpPr>
        <p:spPr>
          <a:xfrm>
            <a:off x="2017320" y="5188049"/>
            <a:ext cx="8543014" cy="932563"/>
          </a:xfrm>
          <a:prstGeom prst="rect">
            <a:avLst/>
          </a:prstGeom>
          <a:noFill/>
        </p:spPr>
        <p:txBody>
          <a:bodyPr wrap="square" rtlCol="0">
            <a:spAutoFit/>
          </a:bodyPr>
          <a:lstStyle/>
          <a:p>
            <a:pPr>
              <a:lnSpc>
                <a:spcPct val="130000"/>
              </a:lnSpc>
              <a:spcBef>
                <a:spcPct val="0"/>
              </a:spcBef>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0" name="矩形 29"/>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营业额提升方法</a:t>
            </a:r>
          </a:p>
        </p:txBody>
      </p:sp>
      <p:sp>
        <p:nvSpPr>
          <p:cNvPr id="28" name="椭圆 27"/>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58040950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75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heel(1)">
                                      <p:cBhvr>
                                        <p:cTn id="16" dur="750"/>
                                        <p:tgtEl>
                                          <p:spTgt spid="16"/>
                                        </p:tgtEl>
                                      </p:cBhvr>
                                    </p:animEffect>
                                  </p:childTnLst>
                                </p:cTn>
                              </p:par>
                              <p:par>
                                <p:cTn id="17" presetID="21" presetClass="entr" presetSubtype="1"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Effect transition="in" filter="wheel(1)">
                                      <p:cBhvr>
                                        <p:cTn id="19" dur="750"/>
                                        <p:tgtEl>
                                          <p:spTgt spid="15"/>
                                        </p:tgtEl>
                                      </p:cBhvr>
                                    </p:animEffect>
                                  </p:childTnLst>
                                </p:cTn>
                              </p:par>
                              <p:par>
                                <p:cTn id="20" presetID="21" presetClass="entr" presetSubtype="1" fill="hold" grpId="0" nodeType="withEffect">
                                  <p:stCondLst>
                                    <p:cond delay="50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750"/>
                                        <p:tgtEl>
                                          <p:spTgt spid="14"/>
                                        </p:tgtEl>
                                      </p:cBhvr>
                                    </p:animEffect>
                                  </p:childTnLst>
                                </p:cTn>
                              </p:par>
                              <p:par>
                                <p:cTn id="23" presetID="21" presetClass="entr" presetSubtype="1" fill="hold" grpId="0" nodeType="withEffect">
                                  <p:stCondLst>
                                    <p:cond delay="500"/>
                                  </p:stCondLst>
                                  <p:childTnLst>
                                    <p:set>
                                      <p:cBhvr>
                                        <p:cTn id="24" dur="1" fill="hold">
                                          <p:stCondLst>
                                            <p:cond delay="0"/>
                                          </p:stCondLst>
                                        </p:cTn>
                                        <p:tgtEl>
                                          <p:spTgt spid="13"/>
                                        </p:tgtEl>
                                        <p:attrNameLst>
                                          <p:attrName>style.visibility</p:attrName>
                                        </p:attrNameLst>
                                      </p:cBhvr>
                                      <p:to>
                                        <p:strVal val="visible"/>
                                      </p:to>
                                    </p:set>
                                    <p:animEffect transition="in" filter="wheel(1)">
                                      <p:cBhvr>
                                        <p:cTn id="25" dur="750"/>
                                        <p:tgtEl>
                                          <p:spTgt spid="13"/>
                                        </p:tgtEl>
                                      </p:cBhvr>
                                    </p:animEffect>
                                  </p:childTnLst>
                                </p:cTn>
                              </p:par>
                              <p:par>
                                <p:cTn id="26" presetID="53" presetClass="entr" presetSubtype="16"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 calcmode="lin" valueType="num">
                                      <p:cBhvr>
                                        <p:cTn id="28" dur="750" fill="hold"/>
                                        <p:tgtEl>
                                          <p:spTgt spid="17"/>
                                        </p:tgtEl>
                                        <p:attrNameLst>
                                          <p:attrName>ppt_w</p:attrName>
                                        </p:attrNameLst>
                                      </p:cBhvr>
                                      <p:tavLst>
                                        <p:tav tm="0">
                                          <p:val>
                                            <p:fltVal val="0"/>
                                          </p:val>
                                        </p:tav>
                                        <p:tav tm="100000">
                                          <p:val>
                                            <p:strVal val="#ppt_w"/>
                                          </p:val>
                                        </p:tav>
                                      </p:tavLst>
                                    </p:anim>
                                    <p:anim calcmode="lin" valueType="num">
                                      <p:cBhvr>
                                        <p:cTn id="29" dur="750" fill="hold"/>
                                        <p:tgtEl>
                                          <p:spTgt spid="17"/>
                                        </p:tgtEl>
                                        <p:attrNameLst>
                                          <p:attrName>ppt_h</p:attrName>
                                        </p:attrNameLst>
                                      </p:cBhvr>
                                      <p:tavLst>
                                        <p:tav tm="0">
                                          <p:val>
                                            <p:fltVal val="0"/>
                                          </p:val>
                                        </p:tav>
                                        <p:tav tm="100000">
                                          <p:val>
                                            <p:strVal val="#ppt_h"/>
                                          </p:val>
                                        </p:tav>
                                      </p:tavLst>
                                    </p:anim>
                                    <p:animEffect transition="in" filter="fade">
                                      <p:cBhvr>
                                        <p:cTn id="30" dur="750"/>
                                        <p:tgtEl>
                                          <p:spTgt spid="17"/>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18"/>
                                        </p:tgtEl>
                                        <p:attrNameLst>
                                          <p:attrName>style.visibility</p:attrName>
                                        </p:attrNameLst>
                                      </p:cBhvr>
                                      <p:to>
                                        <p:strVal val="visible"/>
                                      </p:to>
                                    </p:set>
                                    <p:anim calcmode="lin" valueType="num">
                                      <p:cBhvr>
                                        <p:cTn id="33" dur="750" fill="hold"/>
                                        <p:tgtEl>
                                          <p:spTgt spid="18"/>
                                        </p:tgtEl>
                                        <p:attrNameLst>
                                          <p:attrName>ppt_w</p:attrName>
                                        </p:attrNameLst>
                                      </p:cBhvr>
                                      <p:tavLst>
                                        <p:tav tm="0">
                                          <p:val>
                                            <p:fltVal val="0"/>
                                          </p:val>
                                        </p:tav>
                                        <p:tav tm="100000">
                                          <p:val>
                                            <p:strVal val="#ppt_w"/>
                                          </p:val>
                                        </p:tav>
                                      </p:tavLst>
                                    </p:anim>
                                    <p:anim calcmode="lin" valueType="num">
                                      <p:cBhvr>
                                        <p:cTn id="34" dur="750" fill="hold"/>
                                        <p:tgtEl>
                                          <p:spTgt spid="18"/>
                                        </p:tgtEl>
                                        <p:attrNameLst>
                                          <p:attrName>ppt_h</p:attrName>
                                        </p:attrNameLst>
                                      </p:cBhvr>
                                      <p:tavLst>
                                        <p:tav tm="0">
                                          <p:val>
                                            <p:fltVal val="0"/>
                                          </p:val>
                                        </p:tav>
                                        <p:tav tm="100000">
                                          <p:val>
                                            <p:strVal val="#ppt_h"/>
                                          </p:val>
                                        </p:tav>
                                      </p:tavLst>
                                    </p:anim>
                                    <p:animEffect transition="in" filter="fade">
                                      <p:cBhvr>
                                        <p:cTn id="35" dur="750"/>
                                        <p:tgtEl>
                                          <p:spTgt spid="18"/>
                                        </p:tgtEl>
                                      </p:cBhvr>
                                    </p:animEffect>
                                  </p:childTnLst>
                                </p:cTn>
                              </p:par>
                              <p:par>
                                <p:cTn id="36" presetID="53" presetClass="entr" presetSubtype="16" fill="hold" grpId="0" nodeType="withEffect">
                                  <p:stCondLst>
                                    <p:cond delay="1000"/>
                                  </p:stCondLst>
                                  <p:childTnLst>
                                    <p:set>
                                      <p:cBhvr>
                                        <p:cTn id="37" dur="1" fill="hold">
                                          <p:stCondLst>
                                            <p:cond delay="0"/>
                                          </p:stCondLst>
                                        </p:cTn>
                                        <p:tgtEl>
                                          <p:spTgt spid="20"/>
                                        </p:tgtEl>
                                        <p:attrNameLst>
                                          <p:attrName>style.visibility</p:attrName>
                                        </p:attrNameLst>
                                      </p:cBhvr>
                                      <p:to>
                                        <p:strVal val="visible"/>
                                      </p:to>
                                    </p:set>
                                    <p:anim calcmode="lin" valueType="num">
                                      <p:cBhvr>
                                        <p:cTn id="38" dur="750" fill="hold"/>
                                        <p:tgtEl>
                                          <p:spTgt spid="20"/>
                                        </p:tgtEl>
                                        <p:attrNameLst>
                                          <p:attrName>ppt_w</p:attrName>
                                        </p:attrNameLst>
                                      </p:cBhvr>
                                      <p:tavLst>
                                        <p:tav tm="0">
                                          <p:val>
                                            <p:fltVal val="0"/>
                                          </p:val>
                                        </p:tav>
                                        <p:tav tm="100000">
                                          <p:val>
                                            <p:strVal val="#ppt_w"/>
                                          </p:val>
                                        </p:tav>
                                      </p:tavLst>
                                    </p:anim>
                                    <p:anim calcmode="lin" valueType="num">
                                      <p:cBhvr>
                                        <p:cTn id="39" dur="750" fill="hold"/>
                                        <p:tgtEl>
                                          <p:spTgt spid="20"/>
                                        </p:tgtEl>
                                        <p:attrNameLst>
                                          <p:attrName>ppt_h</p:attrName>
                                        </p:attrNameLst>
                                      </p:cBhvr>
                                      <p:tavLst>
                                        <p:tav tm="0">
                                          <p:val>
                                            <p:fltVal val="0"/>
                                          </p:val>
                                        </p:tav>
                                        <p:tav tm="100000">
                                          <p:val>
                                            <p:strVal val="#ppt_h"/>
                                          </p:val>
                                        </p:tav>
                                      </p:tavLst>
                                    </p:anim>
                                    <p:animEffect transition="in" filter="fade">
                                      <p:cBhvr>
                                        <p:cTn id="40" dur="750"/>
                                        <p:tgtEl>
                                          <p:spTgt spid="20"/>
                                        </p:tgtEl>
                                      </p:cBhvr>
                                    </p:animEffect>
                                  </p:childTnLst>
                                </p:cTn>
                              </p:par>
                              <p:par>
                                <p:cTn id="41" presetID="53" presetClass="entr" presetSubtype="16" fill="hold" grpId="0" nodeType="withEffect">
                                  <p:stCondLst>
                                    <p:cond delay="10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750" fill="hold"/>
                                        <p:tgtEl>
                                          <p:spTgt spid="19"/>
                                        </p:tgtEl>
                                        <p:attrNameLst>
                                          <p:attrName>ppt_w</p:attrName>
                                        </p:attrNameLst>
                                      </p:cBhvr>
                                      <p:tavLst>
                                        <p:tav tm="0">
                                          <p:val>
                                            <p:fltVal val="0"/>
                                          </p:val>
                                        </p:tav>
                                        <p:tav tm="100000">
                                          <p:val>
                                            <p:strVal val="#ppt_w"/>
                                          </p:val>
                                        </p:tav>
                                      </p:tavLst>
                                    </p:anim>
                                    <p:anim calcmode="lin" valueType="num">
                                      <p:cBhvr>
                                        <p:cTn id="44" dur="750" fill="hold"/>
                                        <p:tgtEl>
                                          <p:spTgt spid="19"/>
                                        </p:tgtEl>
                                        <p:attrNameLst>
                                          <p:attrName>ppt_h</p:attrName>
                                        </p:attrNameLst>
                                      </p:cBhvr>
                                      <p:tavLst>
                                        <p:tav tm="0">
                                          <p:val>
                                            <p:fltVal val="0"/>
                                          </p:val>
                                        </p:tav>
                                        <p:tav tm="100000">
                                          <p:val>
                                            <p:strVal val="#ppt_h"/>
                                          </p:val>
                                        </p:tav>
                                      </p:tavLst>
                                    </p:anim>
                                    <p:animEffect transition="in" filter="fade">
                                      <p:cBhvr>
                                        <p:cTn id="45" dur="750"/>
                                        <p:tgtEl>
                                          <p:spTgt spid="19"/>
                                        </p:tgtEl>
                                      </p:cBhvr>
                                    </p:animEffect>
                                  </p:childTnLst>
                                </p:cTn>
                              </p:par>
                            </p:childTnLst>
                          </p:cTn>
                        </p:par>
                        <p:par>
                          <p:cTn id="46" fill="hold">
                            <p:stCondLst>
                              <p:cond delay="1750"/>
                            </p:stCondLst>
                            <p:childTnLst>
                              <p:par>
                                <p:cTn id="47" presetID="53" presetClass="entr" presetSubtype="16"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750" fill="hold"/>
                                        <p:tgtEl>
                                          <p:spTgt spid="21"/>
                                        </p:tgtEl>
                                        <p:attrNameLst>
                                          <p:attrName>ppt_w</p:attrName>
                                        </p:attrNameLst>
                                      </p:cBhvr>
                                      <p:tavLst>
                                        <p:tav tm="0">
                                          <p:val>
                                            <p:fltVal val="0"/>
                                          </p:val>
                                        </p:tav>
                                        <p:tav tm="100000">
                                          <p:val>
                                            <p:strVal val="#ppt_w"/>
                                          </p:val>
                                        </p:tav>
                                      </p:tavLst>
                                    </p:anim>
                                    <p:anim calcmode="lin" valueType="num">
                                      <p:cBhvr>
                                        <p:cTn id="50" dur="750" fill="hold"/>
                                        <p:tgtEl>
                                          <p:spTgt spid="21"/>
                                        </p:tgtEl>
                                        <p:attrNameLst>
                                          <p:attrName>ppt_h</p:attrName>
                                        </p:attrNameLst>
                                      </p:cBhvr>
                                      <p:tavLst>
                                        <p:tav tm="0">
                                          <p:val>
                                            <p:fltVal val="0"/>
                                          </p:val>
                                        </p:tav>
                                        <p:tav tm="100000">
                                          <p:val>
                                            <p:strVal val="#ppt_h"/>
                                          </p:val>
                                        </p:tav>
                                      </p:tavLst>
                                    </p:anim>
                                    <p:animEffect transition="in" filter="fade">
                                      <p:cBhvr>
                                        <p:cTn id="51" dur="750"/>
                                        <p:tgtEl>
                                          <p:spTgt spid="21"/>
                                        </p:tgtEl>
                                      </p:cBhvr>
                                    </p:animEffect>
                                  </p:childTnLst>
                                </p:cTn>
                              </p:par>
                              <p:par>
                                <p:cTn id="52" presetID="2" presetClass="entr" presetSubtype="2" fill="hold"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750" fill="hold"/>
                                        <p:tgtEl>
                                          <p:spTgt spid="24"/>
                                        </p:tgtEl>
                                        <p:attrNameLst>
                                          <p:attrName>ppt_x</p:attrName>
                                        </p:attrNameLst>
                                      </p:cBhvr>
                                      <p:tavLst>
                                        <p:tav tm="0">
                                          <p:val>
                                            <p:strVal val="1+#ppt_w/2"/>
                                          </p:val>
                                        </p:tav>
                                        <p:tav tm="100000">
                                          <p:val>
                                            <p:strVal val="#ppt_x"/>
                                          </p:val>
                                        </p:tav>
                                      </p:tavLst>
                                    </p:anim>
                                    <p:anim calcmode="lin" valueType="num">
                                      <p:cBhvr additive="base">
                                        <p:cTn id="55" dur="750" fill="hold"/>
                                        <p:tgtEl>
                                          <p:spTgt spid="24"/>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 calcmode="lin" valueType="num">
                                      <p:cBhvr additive="base">
                                        <p:cTn id="58" dur="750" fill="hold"/>
                                        <p:tgtEl>
                                          <p:spTgt spid="32"/>
                                        </p:tgtEl>
                                        <p:attrNameLst>
                                          <p:attrName>ppt_x</p:attrName>
                                        </p:attrNameLst>
                                      </p:cBhvr>
                                      <p:tavLst>
                                        <p:tav tm="0">
                                          <p:val>
                                            <p:strVal val="1+#ppt_w/2"/>
                                          </p:val>
                                        </p:tav>
                                        <p:tav tm="100000">
                                          <p:val>
                                            <p:strVal val="#ppt_x"/>
                                          </p:val>
                                        </p:tav>
                                      </p:tavLst>
                                    </p:anim>
                                    <p:anim calcmode="lin" valueType="num">
                                      <p:cBhvr additive="base">
                                        <p:cTn id="59" dur="750" fill="hold"/>
                                        <p:tgtEl>
                                          <p:spTgt spid="32"/>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additive="base">
                                        <p:cTn id="62" dur="750" fill="hold"/>
                                        <p:tgtEl>
                                          <p:spTgt spid="34"/>
                                        </p:tgtEl>
                                        <p:attrNameLst>
                                          <p:attrName>ppt_x</p:attrName>
                                        </p:attrNameLst>
                                      </p:cBhvr>
                                      <p:tavLst>
                                        <p:tav tm="0">
                                          <p:val>
                                            <p:strVal val="1+#ppt_w/2"/>
                                          </p:val>
                                        </p:tav>
                                        <p:tav tm="100000">
                                          <p:val>
                                            <p:strVal val="#ppt_x"/>
                                          </p:val>
                                        </p:tav>
                                      </p:tavLst>
                                    </p:anim>
                                    <p:anim calcmode="lin" valueType="num">
                                      <p:cBhvr additive="base">
                                        <p:cTn id="63" dur="750" fill="hold"/>
                                        <p:tgtEl>
                                          <p:spTgt spid="34"/>
                                        </p:tgtEl>
                                        <p:attrNameLst>
                                          <p:attrName>ppt_y</p:attrName>
                                        </p:attrNameLst>
                                      </p:cBhvr>
                                      <p:tavLst>
                                        <p:tav tm="0">
                                          <p:val>
                                            <p:strVal val="#ppt_y"/>
                                          </p:val>
                                        </p:tav>
                                        <p:tav tm="100000">
                                          <p:val>
                                            <p:strVal val="#ppt_y"/>
                                          </p:val>
                                        </p:tav>
                                      </p:tavLst>
                                    </p:anim>
                                  </p:childTnLst>
                                </p:cTn>
                              </p:par>
                              <p:par>
                                <p:cTn id="64" presetID="2" presetClass="entr" presetSubtype="2" fill="hold" nodeType="withEffect">
                                  <p:stCondLst>
                                    <p:cond delay="25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750" fill="hold"/>
                                        <p:tgtEl>
                                          <p:spTgt spid="31"/>
                                        </p:tgtEl>
                                        <p:attrNameLst>
                                          <p:attrName>ppt_x</p:attrName>
                                        </p:attrNameLst>
                                      </p:cBhvr>
                                      <p:tavLst>
                                        <p:tav tm="0">
                                          <p:val>
                                            <p:strVal val="1+#ppt_w/2"/>
                                          </p:val>
                                        </p:tav>
                                        <p:tav tm="100000">
                                          <p:val>
                                            <p:strVal val="#ppt_x"/>
                                          </p:val>
                                        </p:tav>
                                      </p:tavLst>
                                    </p:anim>
                                    <p:anim calcmode="lin" valueType="num">
                                      <p:cBhvr additive="base">
                                        <p:cTn id="67" dur="750" fill="hold"/>
                                        <p:tgtEl>
                                          <p:spTgt spid="31"/>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250"/>
                                  </p:stCondLst>
                                  <p:childTnLst>
                                    <p:set>
                                      <p:cBhvr>
                                        <p:cTn id="69" dur="1" fill="hold">
                                          <p:stCondLst>
                                            <p:cond delay="0"/>
                                          </p:stCondLst>
                                        </p:cTn>
                                        <p:tgtEl>
                                          <p:spTgt spid="35"/>
                                        </p:tgtEl>
                                        <p:attrNameLst>
                                          <p:attrName>style.visibility</p:attrName>
                                        </p:attrNameLst>
                                      </p:cBhvr>
                                      <p:to>
                                        <p:strVal val="visible"/>
                                      </p:to>
                                    </p:set>
                                    <p:anim calcmode="lin" valueType="num">
                                      <p:cBhvr additive="base">
                                        <p:cTn id="70" dur="750" fill="hold"/>
                                        <p:tgtEl>
                                          <p:spTgt spid="35"/>
                                        </p:tgtEl>
                                        <p:attrNameLst>
                                          <p:attrName>ppt_x</p:attrName>
                                        </p:attrNameLst>
                                      </p:cBhvr>
                                      <p:tavLst>
                                        <p:tav tm="0">
                                          <p:val>
                                            <p:strVal val="1+#ppt_w/2"/>
                                          </p:val>
                                        </p:tav>
                                        <p:tav tm="100000">
                                          <p:val>
                                            <p:strVal val="#ppt_x"/>
                                          </p:val>
                                        </p:tav>
                                      </p:tavLst>
                                    </p:anim>
                                    <p:anim calcmode="lin" valueType="num">
                                      <p:cBhvr additive="base">
                                        <p:cTn id="71" dur="750" fill="hold"/>
                                        <p:tgtEl>
                                          <p:spTgt spid="35"/>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250"/>
                                  </p:stCondLst>
                                  <p:childTnLst>
                                    <p:set>
                                      <p:cBhvr>
                                        <p:cTn id="73" dur="1" fill="hold">
                                          <p:stCondLst>
                                            <p:cond delay="0"/>
                                          </p:stCondLst>
                                        </p:cTn>
                                        <p:tgtEl>
                                          <p:spTgt spid="36"/>
                                        </p:tgtEl>
                                        <p:attrNameLst>
                                          <p:attrName>style.visibility</p:attrName>
                                        </p:attrNameLst>
                                      </p:cBhvr>
                                      <p:to>
                                        <p:strVal val="visible"/>
                                      </p:to>
                                    </p:set>
                                    <p:anim calcmode="lin" valueType="num">
                                      <p:cBhvr additive="base">
                                        <p:cTn id="74" dur="750" fill="hold"/>
                                        <p:tgtEl>
                                          <p:spTgt spid="36"/>
                                        </p:tgtEl>
                                        <p:attrNameLst>
                                          <p:attrName>ppt_x</p:attrName>
                                        </p:attrNameLst>
                                      </p:cBhvr>
                                      <p:tavLst>
                                        <p:tav tm="0">
                                          <p:val>
                                            <p:strVal val="1+#ppt_w/2"/>
                                          </p:val>
                                        </p:tav>
                                        <p:tav tm="100000">
                                          <p:val>
                                            <p:strVal val="#ppt_x"/>
                                          </p:val>
                                        </p:tav>
                                      </p:tavLst>
                                    </p:anim>
                                    <p:anim calcmode="lin" valueType="num">
                                      <p:cBhvr additive="base">
                                        <p:cTn id="75" dur="750" fill="hold"/>
                                        <p:tgtEl>
                                          <p:spTgt spid="36"/>
                                        </p:tgtEl>
                                        <p:attrNameLst>
                                          <p:attrName>ppt_y</p:attrName>
                                        </p:attrNameLst>
                                      </p:cBhvr>
                                      <p:tavLst>
                                        <p:tav tm="0">
                                          <p:val>
                                            <p:strVal val="#ppt_y"/>
                                          </p:val>
                                        </p:tav>
                                        <p:tav tm="100000">
                                          <p:val>
                                            <p:strVal val="#ppt_y"/>
                                          </p:val>
                                        </p:tav>
                                      </p:tavLst>
                                    </p:anim>
                                  </p:childTnLst>
                                </p:cTn>
                              </p:par>
                              <p:par>
                                <p:cTn id="76" presetID="2" presetClass="entr" presetSubtype="8" fill="hold" nodeType="withEffect">
                                  <p:stCondLst>
                                    <p:cond delay="75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750" fill="hold"/>
                                        <p:tgtEl>
                                          <p:spTgt spid="37"/>
                                        </p:tgtEl>
                                        <p:attrNameLst>
                                          <p:attrName>ppt_x</p:attrName>
                                        </p:attrNameLst>
                                      </p:cBhvr>
                                      <p:tavLst>
                                        <p:tav tm="0">
                                          <p:val>
                                            <p:strVal val="0-#ppt_w/2"/>
                                          </p:val>
                                        </p:tav>
                                        <p:tav tm="100000">
                                          <p:val>
                                            <p:strVal val="#ppt_x"/>
                                          </p:val>
                                        </p:tav>
                                      </p:tavLst>
                                    </p:anim>
                                    <p:anim calcmode="lin" valueType="num">
                                      <p:cBhvr additive="base">
                                        <p:cTn id="79" dur="750" fill="hold"/>
                                        <p:tgtEl>
                                          <p:spTgt spid="37"/>
                                        </p:tgtEl>
                                        <p:attrNameLst>
                                          <p:attrName>ppt_y</p:attrName>
                                        </p:attrNameLst>
                                      </p:cBhvr>
                                      <p:tavLst>
                                        <p:tav tm="0">
                                          <p:val>
                                            <p:strVal val="#ppt_y"/>
                                          </p:val>
                                        </p:tav>
                                        <p:tav tm="100000">
                                          <p:val>
                                            <p:strVal val="#ppt_y"/>
                                          </p:val>
                                        </p:tav>
                                      </p:tavLst>
                                    </p:anim>
                                  </p:childTnLst>
                                </p:cTn>
                              </p:par>
                              <p:par>
                                <p:cTn id="80" presetID="2" presetClass="entr" presetSubtype="8" fill="hold" grpId="0" nodeType="withEffect">
                                  <p:stCondLst>
                                    <p:cond delay="75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750" fill="hold"/>
                                        <p:tgtEl>
                                          <p:spTgt spid="38"/>
                                        </p:tgtEl>
                                        <p:attrNameLst>
                                          <p:attrName>ppt_x</p:attrName>
                                        </p:attrNameLst>
                                      </p:cBhvr>
                                      <p:tavLst>
                                        <p:tav tm="0">
                                          <p:val>
                                            <p:strVal val="0-#ppt_w/2"/>
                                          </p:val>
                                        </p:tav>
                                        <p:tav tm="100000">
                                          <p:val>
                                            <p:strVal val="#ppt_x"/>
                                          </p:val>
                                        </p:tav>
                                      </p:tavLst>
                                    </p:anim>
                                    <p:anim calcmode="lin" valueType="num">
                                      <p:cBhvr additive="base">
                                        <p:cTn id="83" dur="750" fill="hold"/>
                                        <p:tgtEl>
                                          <p:spTgt spid="38"/>
                                        </p:tgtEl>
                                        <p:attrNameLst>
                                          <p:attrName>ppt_y</p:attrName>
                                        </p:attrNameLst>
                                      </p:cBhvr>
                                      <p:tavLst>
                                        <p:tav tm="0">
                                          <p:val>
                                            <p:strVal val="#ppt_y"/>
                                          </p:val>
                                        </p:tav>
                                        <p:tav tm="100000">
                                          <p:val>
                                            <p:strVal val="#ppt_y"/>
                                          </p:val>
                                        </p:tav>
                                      </p:tavLst>
                                    </p:anim>
                                  </p:childTnLst>
                                </p:cTn>
                              </p:par>
                              <p:par>
                                <p:cTn id="84" presetID="2" presetClass="entr" presetSubtype="8" fill="hold" grpId="0" nodeType="withEffect">
                                  <p:stCondLst>
                                    <p:cond delay="75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750" fill="hold"/>
                                        <p:tgtEl>
                                          <p:spTgt spid="39"/>
                                        </p:tgtEl>
                                        <p:attrNameLst>
                                          <p:attrName>ppt_x</p:attrName>
                                        </p:attrNameLst>
                                      </p:cBhvr>
                                      <p:tavLst>
                                        <p:tav tm="0">
                                          <p:val>
                                            <p:strVal val="0-#ppt_w/2"/>
                                          </p:val>
                                        </p:tav>
                                        <p:tav tm="100000">
                                          <p:val>
                                            <p:strVal val="#ppt_x"/>
                                          </p:val>
                                        </p:tav>
                                      </p:tavLst>
                                    </p:anim>
                                    <p:anim calcmode="lin" valueType="num">
                                      <p:cBhvr additive="base">
                                        <p:cTn id="87" dur="750" fill="hold"/>
                                        <p:tgtEl>
                                          <p:spTgt spid="39"/>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125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750" fill="hold"/>
                                        <p:tgtEl>
                                          <p:spTgt spid="40"/>
                                        </p:tgtEl>
                                        <p:attrNameLst>
                                          <p:attrName>ppt_x</p:attrName>
                                        </p:attrNameLst>
                                      </p:cBhvr>
                                      <p:tavLst>
                                        <p:tav tm="0">
                                          <p:val>
                                            <p:strVal val="0-#ppt_w/2"/>
                                          </p:val>
                                        </p:tav>
                                        <p:tav tm="100000">
                                          <p:val>
                                            <p:strVal val="#ppt_x"/>
                                          </p:val>
                                        </p:tav>
                                      </p:tavLst>
                                    </p:anim>
                                    <p:anim calcmode="lin" valueType="num">
                                      <p:cBhvr additive="base">
                                        <p:cTn id="91" dur="750" fill="hold"/>
                                        <p:tgtEl>
                                          <p:spTgt spid="40"/>
                                        </p:tgtEl>
                                        <p:attrNameLst>
                                          <p:attrName>ppt_y</p:attrName>
                                        </p:attrNameLst>
                                      </p:cBhvr>
                                      <p:tavLst>
                                        <p:tav tm="0">
                                          <p:val>
                                            <p:strVal val="#ppt_y"/>
                                          </p:val>
                                        </p:tav>
                                        <p:tav tm="100000">
                                          <p:val>
                                            <p:strVal val="#ppt_y"/>
                                          </p:val>
                                        </p:tav>
                                      </p:tavLst>
                                    </p:anim>
                                  </p:childTnLst>
                                </p:cTn>
                              </p:par>
                              <p:par>
                                <p:cTn id="92" presetID="2" presetClass="entr" presetSubtype="8" fill="hold" nodeType="withEffect">
                                  <p:stCondLst>
                                    <p:cond delay="125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750" fill="hold"/>
                                        <p:tgtEl>
                                          <p:spTgt spid="41"/>
                                        </p:tgtEl>
                                        <p:attrNameLst>
                                          <p:attrName>ppt_x</p:attrName>
                                        </p:attrNameLst>
                                      </p:cBhvr>
                                      <p:tavLst>
                                        <p:tav tm="0">
                                          <p:val>
                                            <p:strVal val="0-#ppt_w/2"/>
                                          </p:val>
                                        </p:tav>
                                        <p:tav tm="100000">
                                          <p:val>
                                            <p:strVal val="#ppt_x"/>
                                          </p:val>
                                        </p:tav>
                                      </p:tavLst>
                                    </p:anim>
                                    <p:anim calcmode="lin" valueType="num">
                                      <p:cBhvr additive="base">
                                        <p:cTn id="95" dur="750" fill="hold"/>
                                        <p:tgtEl>
                                          <p:spTgt spid="41"/>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1250"/>
                                  </p:stCondLst>
                                  <p:childTnLst>
                                    <p:set>
                                      <p:cBhvr>
                                        <p:cTn id="97" dur="1" fill="hold">
                                          <p:stCondLst>
                                            <p:cond delay="0"/>
                                          </p:stCondLst>
                                        </p:cTn>
                                        <p:tgtEl>
                                          <p:spTgt spid="42"/>
                                        </p:tgtEl>
                                        <p:attrNameLst>
                                          <p:attrName>style.visibility</p:attrName>
                                        </p:attrNameLst>
                                      </p:cBhvr>
                                      <p:to>
                                        <p:strVal val="visible"/>
                                      </p:to>
                                    </p:set>
                                    <p:anim calcmode="lin" valueType="num">
                                      <p:cBhvr additive="base">
                                        <p:cTn id="98" dur="750" fill="hold"/>
                                        <p:tgtEl>
                                          <p:spTgt spid="42"/>
                                        </p:tgtEl>
                                        <p:attrNameLst>
                                          <p:attrName>ppt_x</p:attrName>
                                        </p:attrNameLst>
                                      </p:cBhvr>
                                      <p:tavLst>
                                        <p:tav tm="0">
                                          <p:val>
                                            <p:strVal val="0-#ppt_w/2"/>
                                          </p:val>
                                        </p:tav>
                                        <p:tav tm="100000">
                                          <p:val>
                                            <p:strVal val="#ppt_x"/>
                                          </p:val>
                                        </p:tav>
                                      </p:tavLst>
                                    </p:anim>
                                    <p:anim calcmode="lin" valueType="num">
                                      <p:cBhvr additive="base">
                                        <p:cTn id="99" dur="750" fill="hold"/>
                                        <p:tgtEl>
                                          <p:spTgt spid="42"/>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1250"/>
                                  </p:stCondLst>
                                  <p:childTnLst>
                                    <p:set>
                                      <p:cBhvr>
                                        <p:cTn id="101" dur="1" fill="hold">
                                          <p:stCondLst>
                                            <p:cond delay="0"/>
                                          </p:stCondLst>
                                        </p:cTn>
                                        <p:tgtEl>
                                          <p:spTgt spid="43"/>
                                        </p:tgtEl>
                                        <p:attrNameLst>
                                          <p:attrName>style.visibility</p:attrName>
                                        </p:attrNameLst>
                                      </p:cBhvr>
                                      <p:to>
                                        <p:strVal val="visible"/>
                                      </p:to>
                                    </p:set>
                                    <p:anim calcmode="lin" valueType="num">
                                      <p:cBhvr additive="base">
                                        <p:cTn id="102" dur="750" fill="hold"/>
                                        <p:tgtEl>
                                          <p:spTgt spid="43"/>
                                        </p:tgtEl>
                                        <p:attrNameLst>
                                          <p:attrName>ppt_x</p:attrName>
                                        </p:attrNameLst>
                                      </p:cBhvr>
                                      <p:tavLst>
                                        <p:tav tm="0">
                                          <p:val>
                                            <p:strVal val="0-#ppt_w/2"/>
                                          </p:val>
                                        </p:tav>
                                        <p:tav tm="100000">
                                          <p:val>
                                            <p:strVal val="#ppt_x"/>
                                          </p:val>
                                        </p:tav>
                                      </p:tavLst>
                                    </p:anim>
                                    <p:anim calcmode="lin" valueType="num">
                                      <p:cBhvr additive="base">
                                        <p:cTn id="103" dur="750" fill="hold"/>
                                        <p:tgtEl>
                                          <p:spTgt spid="43"/>
                                        </p:tgtEl>
                                        <p:attrNameLst>
                                          <p:attrName>ppt_y</p:attrName>
                                        </p:attrNameLst>
                                      </p:cBhvr>
                                      <p:tavLst>
                                        <p:tav tm="0">
                                          <p:val>
                                            <p:strVal val="#ppt_y"/>
                                          </p:val>
                                        </p:tav>
                                        <p:tav tm="100000">
                                          <p:val>
                                            <p:strVal val="#ppt_y"/>
                                          </p:val>
                                        </p:tav>
                                      </p:tavLst>
                                    </p:anim>
                                  </p:childTnLst>
                                </p:cTn>
                              </p:par>
                            </p:childTnLst>
                          </p:cTn>
                        </p:par>
                        <p:par>
                          <p:cTn id="104" fill="hold">
                            <p:stCondLst>
                              <p:cond delay="3750"/>
                            </p:stCondLst>
                            <p:childTnLst>
                              <p:par>
                                <p:cTn id="105" presetID="1" presetClass="entr" presetSubtype="0" fill="hold" grpId="0" nodeType="afterEffect">
                                  <p:stCondLst>
                                    <p:cond delay="0"/>
                                  </p:stCondLst>
                                  <p:childTnLst>
                                    <p:set>
                                      <p:cBhvr>
                                        <p:cTn id="106" dur="1" fill="hold">
                                          <p:stCondLst>
                                            <p:cond delay="0"/>
                                          </p:stCondLst>
                                        </p:cTn>
                                        <p:tgtEl>
                                          <p:spTgt spid="44"/>
                                        </p:tgtEl>
                                        <p:attrNameLst>
                                          <p:attrName>style.visibility</p:attrName>
                                        </p:attrNameLst>
                                      </p:cBhvr>
                                      <p:to>
                                        <p:strVal val="visible"/>
                                      </p:to>
                                    </p:set>
                                  </p:childTnLst>
                                </p:cTn>
                              </p:par>
                              <p:par>
                                <p:cTn id="107" presetID="35" presetClass="path" presetSubtype="0" accel="50000" decel="50000" fill="hold" grpId="1" nodeType="withEffect">
                                  <p:stCondLst>
                                    <p:cond delay="0"/>
                                  </p:stCondLst>
                                  <p:childTnLst>
                                    <p:animMotion origin="layout" path="M -3.56836E-6 -3.7037E-7 L 0.36686 0.15278 " pathEditMode="relative" rAng="0" ptsTypes="AA">
                                      <p:cBhvr>
                                        <p:cTn id="108" dur="750" spd="-99900" fill="hold"/>
                                        <p:tgtEl>
                                          <p:spTgt spid="44"/>
                                        </p:tgtEl>
                                        <p:attrNameLst>
                                          <p:attrName>ppt_x,ppt_y</p:attrName>
                                        </p:attrNameLst>
                                      </p:cBhvr>
                                      <p:rCtr x="18343" y="7639"/>
                                    </p:animMotion>
                                  </p:childTnLst>
                                </p:cTn>
                              </p:par>
                              <p:par>
                                <p:cTn id="109" presetID="1"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35" presetClass="path" presetSubtype="0" accel="50000" decel="50000" fill="hold" grpId="1" nodeType="withEffect">
                                  <p:stCondLst>
                                    <p:cond delay="0"/>
                                  </p:stCondLst>
                                  <p:childTnLst>
                                    <p:animMotion origin="layout" path="M 7.85742E-7 -3.33333E-6 L -0.39495 -0.11018 " pathEditMode="relative" rAng="0" ptsTypes="AA">
                                      <p:cBhvr>
                                        <p:cTn id="112" dur="750" spd="-99900" fill="hold"/>
                                        <p:tgtEl>
                                          <p:spTgt spid="45"/>
                                        </p:tgtEl>
                                        <p:attrNameLst>
                                          <p:attrName>ppt_x,ppt_y</p:attrName>
                                        </p:attrNameLst>
                                      </p:cBhvr>
                                      <p:rCtr x="-19748" y="-5509"/>
                                    </p:animMotion>
                                  </p:childTnLst>
                                </p:cTn>
                              </p:par>
                            </p:childTnLst>
                          </p:cTn>
                        </p:par>
                        <p:par>
                          <p:cTn id="113" fill="hold">
                            <p:stCondLst>
                              <p:cond delay="4500"/>
                            </p:stCondLst>
                            <p:childTnLst>
                              <p:par>
                                <p:cTn id="114" presetID="18" presetClass="entr" presetSubtype="3" fill="hold" grpId="0" nodeType="afterEffect">
                                  <p:stCondLst>
                                    <p:cond delay="0"/>
                                  </p:stCondLst>
                                  <p:childTnLst>
                                    <p:set>
                                      <p:cBhvr>
                                        <p:cTn id="115" dur="1" fill="hold">
                                          <p:stCondLst>
                                            <p:cond delay="0"/>
                                          </p:stCondLst>
                                        </p:cTn>
                                        <p:tgtEl>
                                          <p:spTgt spid="46"/>
                                        </p:tgtEl>
                                        <p:attrNameLst>
                                          <p:attrName>style.visibility</p:attrName>
                                        </p:attrNameLst>
                                      </p:cBhvr>
                                      <p:to>
                                        <p:strVal val="visible"/>
                                      </p:to>
                                    </p:set>
                                    <p:animEffect transition="in" filter="strips(upRight)">
                                      <p:cBhvr>
                                        <p:cTn id="116"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P spid="21" grpId="0"/>
      <p:bldP spid="32" grpId="0"/>
      <p:bldP spid="34" grpId="0"/>
      <p:bldP spid="35" grpId="0"/>
      <p:bldP spid="36" grpId="0"/>
      <p:bldP spid="38" grpId="0"/>
      <p:bldP spid="39" grpId="0"/>
      <p:bldP spid="42" grpId="0"/>
      <p:bldP spid="43" grpId="0"/>
      <p:bldP spid="44" grpId="0" animBg="1"/>
      <p:bldP spid="44" grpId="1" animBg="1"/>
      <p:bldP spid="45" grpId="0" animBg="1"/>
      <p:bldP spid="45" grpId="1" animBg="1"/>
      <p:bldP spid="46" grpId="0"/>
      <p:bldP spid="30" grpId="0"/>
      <p:bldP spid="2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9" name="任意多边形 8"/>
          <p:cNvSpPr/>
          <p:nvPr/>
        </p:nvSpPr>
        <p:spPr>
          <a:xfrm>
            <a:off x="-1360820" y="-30914"/>
            <a:ext cx="6888914" cy="6888914"/>
          </a:xfrm>
          <a:custGeom>
            <a:avLst/>
            <a:gdLst>
              <a:gd name="connsiteX0" fmla="*/ 3444457 w 6888914"/>
              <a:gd name="connsiteY0" fmla="*/ 0 h 6888914"/>
              <a:gd name="connsiteX1" fmla="*/ 6888914 w 6888914"/>
              <a:gd name="connsiteY1" fmla="*/ 3444457 h 6888914"/>
              <a:gd name="connsiteX2" fmla="*/ 3444457 w 6888914"/>
              <a:gd name="connsiteY2" fmla="*/ 6888914 h 6888914"/>
              <a:gd name="connsiteX3" fmla="*/ 0 w 6888914"/>
              <a:gd name="connsiteY3" fmla="*/ 3444457 h 6888914"/>
              <a:gd name="connsiteX4" fmla="*/ 3444457 w 6888914"/>
              <a:gd name="connsiteY4" fmla="*/ 0 h 688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8914" h="6888914">
                <a:moveTo>
                  <a:pt x="3444457" y="0"/>
                </a:moveTo>
                <a:lnTo>
                  <a:pt x="6888914" y="3444457"/>
                </a:lnTo>
                <a:lnTo>
                  <a:pt x="3444457" y="6888914"/>
                </a:lnTo>
                <a:lnTo>
                  <a:pt x="0" y="3444457"/>
                </a:lnTo>
                <a:lnTo>
                  <a:pt x="3444457"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1356615" y="1457796"/>
            <a:ext cx="3911494" cy="3911494"/>
          </a:xfrm>
          <a:prstGeom prst="rect">
            <a:avLst/>
          </a:prstGeom>
          <a:solidFill>
            <a:srgbClr val="0070C0">
              <a:alpha val="44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166856" y="2090104"/>
            <a:ext cx="2291012" cy="2646878"/>
          </a:xfrm>
          <a:prstGeom prst="rect">
            <a:avLst/>
          </a:prstGeom>
          <a:noFill/>
        </p:spPr>
        <p:txBody>
          <a:bodyPr wrap="none" rtlCol="0">
            <a:spAutoFit/>
          </a:bodyPr>
          <a:lstStyle/>
          <a:p>
            <a:r>
              <a:rPr lang="en-US" altLang="zh-CN" sz="16600" spc="600" dirty="0" smtClean="0">
                <a:solidFill>
                  <a:schemeClr val="bg1"/>
                </a:solidFill>
                <a:effectLst>
                  <a:outerShdw blurRad="50800" dist="38100" dir="2700000" algn="tl" rotWithShape="0">
                    <a:prstClr val="black">
                      <a:alpha val="58000"/>
                    </a:prstClr>
                  </a:outerShdw>
                </a:effectLst>
                <a:latin typeface="Impact" panose="020B0806030902050204" pitchFamily="34" charset="0"/>
              </a:rPr>
              <a:t>01</a:t>
            </a:r>
            <a:endParaRPr lang="zh-CN" altLang="en-US" sz="16600" spc="600" dirty="0">
              <a:solidFill>
                <a:schemeClr val="bg1"/>
              </a:solidFill>
              <a:effectLst>
                <a:outerShdw blurRad="50800" dist="38100" dir="2700000" algn="tl" rotWithShape="0">
                  <a:prstClr val="black">
                    <a:alpha val="58000"/>
                  </a:prstClr>
                </a:outerShdw>
              </a:effectLst>
              <a:latin typeface="Impact" panose="020B0806030902050204" pitchFamily="34" charset="0"/>
            </a:endParaRPr>
          </a:p>
        </p:txBody>
      </p:sp>
      <p:sp>
        <p:nvSpPr>
          <p:cNvPr id="11" name="文本框 10"/>
          <p:cNvSpPr txBox="1"/>
          <p:nvPr/>
        </p:nvSpPr>
        <p:spPr>
          <a:xfrm>
            <a:off x="6482642" y="2589895"/>
            <a:ext cx="3185487" cy="646331"/>
          </a:xfrm>
          <a:prstGeom prst="rect">
            <a:avLst/>
          </a:prstGeom>
          <a:noFill/>
        </p:spPr>
        <p:txBody>
          <a:bodyPr wrap="none" rtlCol="0">
            <a:spAutoFit/>
          </a:bodyPr>
          <a:lstStyle/>
          <a:p>
            <a:r>
              <a:rPr lang="zh-CN" altLang="en-US" sz="3600" b="1" spc="300" dirty="0">
                <a:solidFill>
                  <a:srgbClr val="0070C0"/>
                </a:solidFill>
                <a:latin typeface="微软雅黑" panose="020B0503020204020204" pitchFamily="34" charset="-122"/>
                <a:ea typeface="微软雅黑" panose="020B0503020204020204" pitchFamily="34" charset="-122"/>
                <a:sym typeface="Arial" panose="020B0604020202020204" pitchFamily="34" charset="0"/>
              </a:rPr>
              <a:t>年度工作概述</a:t>
            </a:r>
            <a:endParaRPr lang="en-US" altLang="zh-CN" sz="3600" b="1" spc="300" dirty="0">
              <a:solidFill>
                <a:srgbClr val="0070C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 name="原创设计师QQ69613753    _4"/>
          <p:cNvSpPr/>
          <p:nvPr/>
        </p:nvSpPr>
        <p:spPr>
          <a:xfrm>
            <a:off x="6137869" y="3690549"/>
            <a:ext cx="1735200" cy="353943"/>
          </a:xfrm>
          <a:prstGeom prst="rect">
            <a:avLst/>
          </a:prstGeom>
        </p:spPr>
        <p:txBody>
          <a:bodyPr wrap="square">
            <a:spAutoFit/>
          </a:bodyPr>
          <a:lstStyle/>
          <a:p>
            <a:r>
              <a:rPr lang="zh-CN" altLang="en-US" sz="1700" dirty="0" smtClean="0">
                <a:solidFill>
                  <a:schemeClr val="tx1">
                    <a:lumMod val="75000"/>
                    <a:lumOff val="25000"/>
                  </a:schemeClr>
                </a:solidFill>
                <a:latin typeface="微软雅黑" panose="020B0503020204020204" pitchFamily="34" charset="-122"/>
                <a:ea typeface="微软雅黑" panose="020B0503020204020204" pitchFamily="34" charset="-122"/>
              </a:rPr>
              <a:t>工作概述</a:t>
            </a:r>
            <a:endPar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矩形 14"/>
          <p:cNvSpPr/>
          <p:nvPr/>
        </p:nvSpPr>
        <p:spPr>
          <a:xfrm rot="2700000">
            <a:off x="5916213" y="379879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69613753    _4"/>
          <p:cNvSpPr/>
          <p:nvPr/>
        </p:nvSpPr>
        <p:spPr>
          <a:xfrm>
            <a:off x="7861472" y="3713654"/>
            <a:ext cx="1735200" cy="353943"/>
          </a:xfrm>
          <a:prstGeom prst="rect">
            <a:avLst/>
          </a:prstGeom>
        </p:spPr>
        <p:txBody>
          <a:bodyPr wrap="square">
            <a:spAutoFit/>
          </a:bodyPr>
          <a:lstStyle/>
          <a:p>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工作回顾</a:t>
            </a:r>
          </a:p>
        </p:txBody>
      </p:sp>
      <p:sp>
        <p:nvSpPr>
          <p:cNvPr id="19" name="矩形 18"/>
          <p:cNvSpPr/>
          <p:nvPr/>
        </p:nvSpPr>
        <p:spPr>
          <a:xfrm rot="2700000">
            <a:off x="7639816" y="3821895"/>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69613753    _4"/>
          <p:cNvSpPr/>
          <p:nvPr/>
        </p:nvSpPr>
        <p:spPr>
          <a:xfrm>
            <a:off x="9597557" y="3690276"/>
            <a:ext cx="1735200" cy="353943"/>
          </a:xfrm>
          <a:prstGeom prst="rect">
            <a:avLst/>
          </a:prstGeom>
        </p:spPr>
        <p:txBody>
          <a:bodyPr wrap="square">
            <a:spAutoFit/>
          </a:bodyPr>
          <a:lstStyle/>
          <a:p>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工作进度比例</a:t>
            </a:r>
          </a:p>
        </p:txBody>
      </p:sp>
      <p:sp>
        <p:nvSpPr>
          <p:cNvPr id="21" name="矩形 20"/>
          <p:cNvSpPr/>
          <p:nvPr/>
        </p:nvSpPr>
        <p:spPr>
          <a:xfrm rot="2700000">
            <a:off x="9375901" y="379851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师QQ69613753    _4"/>
          <p:cNvSpPr/>
          <p:nvPr/>
        </p:nvSpPr>
        <p:spPr>
          <a:xfrm>
            <a:off x="7666794" y="4186773"/>
            <a:ext cx="2292728" cy="353943"/>
          </a:xfrm>
          <a:prstGeom prst="rect">
            <a:avLst/>
          </a:prstGeom>
        </p:spPr>
        <p:txBody>
          <a:bodyPr wrap="square">
            <a:spAutoFit/>
          </a:bodyPr>
          <a:lstStyle/>
          <a:p>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我们的工作团队</a:t>
            </a:r>
          </a:p>
        </p:txBody>
      </p:sp>
      <p:sp>
        <p:nvSpPr>
          <p:cNvPr id="23" name="矩形 22"/>
          <p:cNvSpPr/>
          <p:nvPr/>
        </p:nvSpPr>
        <p:spPr>
          <a:xfrm rot="2700000">
            <a:off x="7445138" y="4295014"/>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原创设计师QQ69613753    _4"/>
          <p:cNvSpPr/>
          <p:nvPr/>
        </p:nvSpPr>
        <p:spPr>
          <a:xfrm>
            <a:off x="5800968" y="4187046"/>
            <a:ext cx="1735200" cy="353943"/>
          </a:xfrm>
          <a:prstGeom prst="rect">
            <a:avLst/>
          </a:prstGeom>
        </p:spPr>
        <p:txBody>
          <a:bodyPr wrap="square">
            <a:spAutoFit/>
          </a:bodyPr>
          <a:lstStyle/>
          <a:p>
            <a:r>
              <a:rPr lang="zh-CN" altLang="en-US" sz="1700" dirty="0">
                <a:solidFill>
                  <a:schemeClr val="tx1">
                    <a:lumMod val="75000"/>
                    <a:lumOff val="25000"/>
                  </a:schemeClr>
                </a:solidFill>
                <a:latin typeface="微软雅黑" panose="020B0503020204020204" pitchFamily="34" charset="-122"/>
                <a:ea typeface="微软雅黑" panose="020B0503020204020204" pitchFamily="34" charset="-122"/>
              </a:rPr>
              <a:t>与去年相比</a:t>
            </a:r>
          </a:p>
        </p:txBody>
      </p:sp>
      <p:sp>
        <p:nvSpPr>
          <p:cNvPr id="25" name="矩形 24"/>
          <p:cNvSpPr/>
          <p:nvPr/>
        </p:nvSpPr>
        <p:spPr>
          <a:xfrm rot="2700000">
            <a:off x="5579312" y="429528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6078206" y="3410857"/>
            <a:ext cx="611379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620747439"/>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750"/>
                                            <p:tgtEl>
                                              <p:spTgt spid="12"/>
                                            </p:tgtEl>
                                          </p:cBhvr>
                                        </p:animEffect>
                                      </p:childTnLst>
                                    </p:cTn>
                                  </p:par>
                                </p:childTnLst>
                              </p:cTn>
                            </p:par>
                            <p:par>
                              <p:cTn id="17" fill="hold">
                                <p:stCondLst>
                                  <p:cond delay="2250"/>
                                </p:stCondLst>
                                <p:childTnLst>
                                  <p:par>
                                    <p:cTn id="18" presetID="2" presetClass="entr" presetSubtype="2" fill="hold" grpId="0" nodeType="afterEffect" p14:presetBounceEnd="48000">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14:bounceEnd="48000">
                                          <p:cBhvr additive="base">
                                            <p:cTn id="20" dur="1000" fill="hold"/>
                                            <p:tgtEl>
                                              <p:spTgt spid="11"/>
                                            </p:tgtEl>
                                            <p:attrNameLst>
                                              <p:attrName>ppt_x</p:attrName>
                                            </p:attrNameLst>
                                          </p:cBhvr>
                                          <p:tavLst>
                                            <p:tav tm="0">
                                              <p:val>
                                                <p:strVal val="1+#ppt_w/2"/>
                                              </p:val>
                                            </p:tav>
                                            <p:tav tm="100000">
                                              <p:val>
                                                <p:strVal val="#ppt_x"/>
                                              </p:val>
                                            </p:tav>
                                          </p:tavLst>
                                        </p:anim>
                                        <p:anim calcmode="lin" valueType="num" p14:bounceEnd="48000">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750"/>
                                            <p:tgtEl>
                                              <p:spTgt spid="4"/>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750"/>
                                            <p:tgtEl>
                                              <p:spTgt spid="10"/>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2" grpId="0"/>
          <p:bldP spid="11" grpId="0"/>
          <p:bldP spid="10" grpId="0"/>
          <p:bldP spid="15" grpId="0" animBg="1"/>
          <p:bldP spid="18" grpId="0"/>
          <p:bldP spid="19" grpId="0" animBg="1"/>
          <p:bldP spid="20" grpId="0"/>
          <p:bldP spid="21" grpId="0" animBg="1"/>
          <p:bldP spid="22" grpId="0"/>
          <p:bldP spid="23" grpId="0" animBg="1"/>
          <p:bldP spid="24" grpId="0"/>
          <p:bldP spid="2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000" fill="hold"/>
                                            <p:tgtEl>
                                              <p:spTgt spid="9"/>
                                            </p:tgtEl>
                                            <p:attrNameLst>
                                              <p:attrName>ppt_x</p:attrName>
                                            </p:attrNameLst>
                                          </p:cBhvr>
                                          <p:tavLst>
                                            <p:tav tm="0">
                                              <p:val>
                                                <p:strVal val="0-#ppt_w/2"/>
                                              </p:val>
                                            </p:tav>
                                            <p:tav tm="100000">
                                              <p:val>
                                                <p:strVal val="#ppt_x"/>
                                              </p:val>
                                            </p:tav>
                                          </p:tavLst>
                                        </p:anim>
                                        <p:anim calcmode="lin" valueType="num">
                                          <p:cBhvr additive="base">
                                            <p:cTn id="8" dur="10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000" fill="hold"/>
                                            <p:tgtEl>
                                              <p:spTgt spid="5"/>
                                            </p:tgtEl>
                                            <p:attrNameLst>
                                              <p:attrName>ppt_x</p:attrName>
                                            </p:attrNameLst>
                                          </p:cBhvr>
                                          <p:tavLst>
                                            <p:tav tm="0">
                                              <p:val>
                                                <p:strVal val="0-#ppt_w/2"/>
                                              </p:val>
                                            </p:tav>
                                            <p:tav tm="100000">
                                              <p:val>
                                                <p:strVal val="#ppt_x"/>
                                              </p:val>
                                            </p:tav>
                                          </p:tavLst>
                                        </p:anim>
                                        <p:anim calcmode="lin" valueType="num">
                                          <p:cBhvr additive="base">
                                            <p:cTn id="12" dur="1000" fill="hold"/>
                                            <p:tgtEl>
                                              <p:spTgt spid="5"/>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randombar(vertical)">
                                          <p:cBhvr>
                                            <p:cTn id="16" dur="750"/>
                                            <p:tgtEl>
                                              <p:spTgt spid="12"/>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1000" fill="hold"/>
                                            <p:tgtEl>
                                              <p:spTgt spid="11"/>
                                            </p:tgtEl>
                                            <p:attrNameLst>
                                              <p:attrName>ppt_x</p:attrName>
                                            </p:attrNameLst>
                                          </p:cBhvr>
                                          <p:tavLst>
                                            <p:tav tm="0">
                                              <p:val>
                                                <p:strVal val="1+#ppt_w/2"/>
                                              </p:val>
                                            </p:tav>
                                            <p:tav tm="100000">
                                              <p:val>
                                                <p:strVal val="#ppt_x"/>
                                              </p:val>
                                            </p:tav>
                                          </p:tavLst>
                                        </p:anim>
                                        <p:anim calcmode="lin" valueType="num">
                                          <p:cBhvr additive="base">
                                            <p:cTn id="21" dur="1000" fill="hold"/>
                                            <p:tgtEl>
                                              <p:spTgt spid="11"/>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ipe(left)">
                                          <p:cBhvr>
                                            <p:cTn id="25" dur="750"/>
                                            <p:tgtEl>
                                              <p:spTgt spid="4"/>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750"/>
                                            <p:tgtEl>
                                              <p:spTgt spid="10"/>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12" grpId="0"/>
          <p:bldP spid="11" grpId="0"/>
          <p:bldP spid="10" grpId="0"/>
          <p:bldP spid="15" grpId="0" animBg="1"/>
          <p:bldP spid="18" grpId="0"/>
          <p:bldP spid="19" grpId="0" animBg="1"/>
          <p:bldP spid="20" grpId="0"/>
          <p:bldP spid="21" grpId="0" animBg="1"/>
          <p:bldP spid="22" grpId="0"/>
          <p:bldP spid="23" grpId="0" animBg="1"/>
          <p:bldP spid="24" grpId="0"/>
          <p:bldP spid="25"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61" name="任意多边形 60"/>
          <p:cNvSpPr/>
          <p:nvPr/>
        </p:nvSpPr>
        <p:spPr>
          <a:xfrm rot="5400000">
            <a:off x="3537266" y="3377661"/>
            <a:ext cx="1503912" cy="723236"/>
          </a:xfrm>
          <a:custGeom>
            <a:avLst/>
            <a:gdLst>
              <a:gd name="connsiteX0" fmla="*/ 0 w 1503912"/>
              <a:gd name="connsiteY0" fmla="*/ 487471 h 723424"/>
              <a:gd name="connsiteX1" fmla="*/ 546441 w 1503912"/>
              <a:gd name="connsiteY1" fmla="*/ 194123 h 723424"/>
              <a:gd name="connsiteX2" fmla="*/ 622201 w 1503912"/>
              <a:gd name="connsiteY2" fmla="*/ 182561 h 723424"/>
              <a:gd name="connsiteX3" fmla="*/ 759473 w 1503912"/>
              <a:gd name="connsiteY3" fmla="*/ 0 h 723424"/>
              <a:gd name="connsiteX4" fmla="*/ 896982 w 1503912"/>
              <a:gd name="connsiteY4" fmla="*/ 182876 h 723424"/>
              <a:gd name="connsiteX5" fmla="*/ 951826 w 1503912"/>
              <a:gd name="connsiteY5" fmla="*/ 190149 h 723424"/>
              <a:gd name="connsiteX6" fmla="*/ 1503912 w 1503912"/>
              <a:gd name="connsiteY6" fmla="*/ 472727 h 723424"/>
              <a:gd name="connsiteX7" fmla="*/ 1272630 w 1503912"/>
              <a:gd name="connsiteY7" fmla="*/ 713261 h 723424"/>
              <a:gd name="connsiteX8" fmla="*/ 235953 w 1503912"/>
              <a:gd name="connsiteY8" fmla="*/ 723424 h 723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3912" h="723424">
                <a:moveTo>
                  <a:pt x="0" y="487471"/>
                </a:moveTo>
                <a:cubicBezTo>
                  <a:pt x="155116" y="332355"/>
                  <a:pt x="346085" y="234486"/>
                  <a:pt x="546441" y="194123"/>
                </a:cubicBezTo>
                <a:lnTo>
                  <a:pt x="622201" y="182561"/>
                </a:lnTo>
                <a:lnTo>
                  <a:pt x="759473" y="0"/>
                </a:lnTo>
                <a:lnTo>
                  <a:pt x="896982" y="182876"/>
                </a:lnTo>
                <a:lnTo>
                  <a:pt x="951826" y="190149"/>
                </a:lnTo>
                <a:cubicBezTo>
                  <a:pt x="1152934" y="226576"/>
                  <a:pt x="1345785" y="320682"/>
                  <a:pt x="1503912" y="472727"/>
                </a:cubicBezTo>
                <a:lnTo>
                  <a:pt x="1272630" y="713261"/>
                </a:lnTo>
                <a:cubicBezTo>
                  <a:pt x="981963" y="433774"/>
                  <a:pt x="521086" y="438291"/>
                  <a:pt x="235953" y="723424"/>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62" name="任意多边形 61"/>
          <p:cNvSpPr/>
          <p:nvPr/>
        </p:nvSpPr>
        <p:spPr>
          <a:xfrm rot="18900000">
            <a:off x="1999075" y="3197296"/>
            <a:ext cx="1059267" cy="1073851"/>
          </a:xfrm>
          <a:custGeom>
            <a:avLst/>
            <a:gdLst>
              <a:gd name="connsiteX0" fmla="*/ 1053001 w 1059543"/>
              <a:gd name="connsiteY0" fmla="*/ 0 h 1073851"/>
              <a:gd name="connsiteX1" fmla="*/ 1059543 w 1059543"/>
              <a:gd name="connsiteY1" fmla="*/ 333624 h 1073851"/>
              <a:gd name="connsiteX2" fmla="*/ 333688 w 1059543"/>
              <a:gd name="connsiteY2" fmla="*/ 1073851 h 1073851"/>
              <a:gd name="connsiteX3" fmla="*/ 0 w 1059543"/>
              <a:gd name="connsiteY3" fmla="*/ 1073851 h 1073851"/>
              <a:gd name="connsiteX4" fmla="*/ 178963 w 1059543"/>
              <a:gd name="connsiteY4" fmla="*/ 480031 h 1073851"/>
              <a:gd name="connsiteX5" fmla="*/ 224358 w 1059543"/>
              <a:gd name="connsiteY5" fmla="*/ 418287 h 1073851"/>
              <a:gd name="connsiteX6" fmla="*/ 192333 w 1059543"/>
              <a:gd name="connsiteY6" fmla="*/ 192129 h 1073851"/>
              <a:gd name="connsiteX7" fmla="*/ 418880 w 1059543"/>
              <a:gd name="connsiteY7" fmla="*/ 224209 h 1073851"/>
              <a:gd name="connsiteX8" fmla="*/ 462804 w 1059543"/>
              <a:gd name="connsiteY8" fmla="*/ 190570 h 1073851"/>
              <a:gd name="connsiteX9" fmla="*/ 1053001 w 1059543"/>
              <a:gd name="connsiteY9" fmla="*/ 0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59543" h="1073851">
                <a:moveTo>
                  <a:pt x="1053001" y="0"/>
                </a:moveTo>
                <a:lnTo>
                  <a:pt x="1059543" y="333624"/>
                </a:lnTo>
                <a:cubicBezTo>
                  <a:pt x="656383" y="341529"/>
                  <a:pt x="333688" y="670613"/>
                  <a:pt x="333688" y="1073851"/>
                </a:cubicBezTo>
                <a:lnTo>
                  <a:pt x="0" y="1073851"/>
                </a:lnTo>
                <a:cubicBezTo>
                  <a:pt x="0" y="854484"/>
                  <a:pt x="65832" y="650244"/>
                  <a:pt x="178963" y="480031"/>
                </a:cubicBezTo>
                <a:lnTo>
                  <a:pt x="224358" y="418287"/>
                </a:lnTo>
                <a:lnTo>
                  <a:pt x="192333" y="192129"/>
                </a:lnTo>
                <a:lnTo>
                  <a:pt x="418880" y="224209"/>
                </a:lnTo>
                <a:lnTo>
                  <a:pt x="462804" y="190570"/>
                </a:lnTo>
                <a:cubicBezTo>
                  <a:pt x="630767" y="74123"/>
                  <a:pt x="833676" y="4301"/>
                  <a:pt x="1053001"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63" name="任意多边形 62"/>
          <p:cNvSpPr/>
          <p:nvPr/>
        </p:nvSpPr>
        <p:spPr>
          <a:xfrm rot="18900000" flipV="1">
            <a:off x="2825625" y="4023178"/>
            <a:ext cx="1059267" cy="1073851"/>
          </a:xfrm>
          <a:custGeom>
            <a:avLst/>
            <a:gdLst>
              <a:gd name="connsiteX0" fmla="*/ 333688 w 1059543"/>
              <a:gd name="connsiteY0" fmla="*/ 1073851 h 1073851"/>
              <a:gd name="connsiteX1" fmla="*/ 1059543 w 1059543"/>
              <a:gd name="connsiteY1" fmla="*/ 333624 h 1073851"/>
              <a:gd name="connsiteX2" fmla="*/ 1053001 w 1059543"/>
              <a:gd name="connsiteY2" fmla="*/ 0 h 1073851"/>
              <a:gd name="connsiteX3" fmla="*/ 462804 w 1059543"/>
              <a:gd name="connsiteY3" fmla="*/ 190570 h 1073851"/>
              <a:gd name="connsiteX4" fmla="*/ 418881 w 1059543"/>
              <a:gd name="connsiteY4" fmla="*/ 224208 h 1073851"/>
              <a:gd name="connsiteX5" fmla="*/ 192334 w 1059543"/>
              <a:gd name="connsiteY5" fmla="*/ 192128 h 1073851"/>
              <a:gd name="connsiteX6" fmla="*/ 224359 w 1059543"/>
              <a:gd name="connsiteY6" fmla="*/ 418285 h 1073851"/>
              <a:gd name="connsiteX7" fmla="*/ 178964 w 1059543"/>
              <a:gd name="connsiteY7" fmla="*/ 480031 h 1073851"/>
              <a:gd name="connsiteX8" fmla="*/ 0 w 1059543"/>
              <a:gd name="connsiteY8" fmla="*/ 107385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333688" y="1073851"/>
                </a:moveTo>
                <a:cubicBezTo>
                  <a:pt x="333688" y="670613"/>
                  <a:pt x="656383" y="341529"/>
                  <a:pt x="1059543" y="333624"/>
                </a:cubicBezTo>
                <a:lnTo>
                  <a:pt x="1053001" y="0"/>
                </a:lnTo>
                <a:cubicBezTo>
                  <a:pt x="833676" y="4300"/>
                  <a:pt x="630767" y="74123"/>
                  <a:pt x="462804" y="190570"/>
                </a:cubicBezTo>
                <a:lnTo>
                  <a:pt x="418881" y="224208"/>
                </a:lnTo>
                <a:lnTo>
                  <a:pt x="192334" y="192128"/>
                </a:lnTo>
                <a:lnTo>
                  <a:pt x="224359" y="418285"/>
                </a:lnTo>
                <a:lnTo>
                  <a:pt x="178964" y="480031"/>
                </a:lnTo>
                <a:cubicBezTo>
                  <a:pt x="65832" y="650245"/>
                  <a:pt x="0" y="854484"/>
                  <a:pt x="0" y="1073851"/>
                </a:cubicBezTo>
                <a:close/>
              </a:path>
            </a:pathLst>
          </a:cu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64" name="任意多边形 63"/>
          <p:cNvSpPr/>
          <p:nvPr/>
        </p:nvSpPr>
        <p:spPr>
          <a:xfrm rot="2700000">
            <a:off x="2806441" y="2368490"/>
            <a:ext cx="1059543" cy="1073571"/>
          </a:xfrm>
          <a:custGeom>
            <a:avLst/>
            <a:gdLst>
              <a:gd name="connsiteX0" fmla="*/ 219275 w 1059543"/>
              <a:gd name="connsiteY0" fmla="*/ 192128 h 1073851"/>
              <a:gd name="connsiteX1" fmla="*/ 423085 w 1059543"/>
              <a:gd name="connsiteY1" fmla="*/ 220989 h 1073851"/>
              <a:gd name="connsiteX2" fmla="*/ 462804 w 1059543"/>
              <a:gd name="connsiteY2" fmla="*/ 190570 h 1073851"/>
              <a:gd name="connsiteX3" fmla="*/ 1053001 w 1059543"/>
              <a:gd name="connsiteY3" fmla="*/ 0 h 1073851"/>
              <a:gd name="connsiteX4" fmla="*/ 1059543 w 1059543"/>
              <a:gd name="connsiteY4" fmla="*/ 333624 h 1073851"/>
              <a:gd name="connsiteX5" fmla="*/ 333688 w 1059543"/>
              <a:gd name="connsiteY5" fmla="*/ 1073851 h 1073851"/>
              <a:gd name="connsiteX6" fmla="*/ 0 w 1059543"/>
              <a:gd name="connsiteY6" fmla="*/ 1073851 h 1073851"/>
              <a:gd name="connsiteX7" fmla="*/ 239386 w 1059543"/>
              <a:gd name="connsiteY7" fmla="*/ 397847 h 1073851"/>
              <a:gd name="connsiteX8" fmla="*/ 247170 w 1059543"/>
              <a:gd name="connsiteY8" fmla="*/ 389121 h 1073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9543" h="1073851">
                <a:moveTo>
                  <a:pt x="219275" y="192128"/>
                </a:moveTo>
                <a:lnTo>
                  <a:pt x="423085" y="220989"/>
                </a:lnTo>
                <a:lnTo>
                  <a:pt x="462804" y="190570"/>
                </a:lnTo>
                <a:cubicBezTo>
                  <a:pt x="630767" y="74123"/>
                  <a:pt x="833676" y="4301"/>
                  <a:pt x="1053001" y="0"/>
                </a:cubicBezTo>
                <a:lnTo>
                  <a:pt x="1059543" y="333624"/>
                </a:lnTo>
                <a:cubicBezTo>
                  <a:pt x="656383" y="341529"/>
                  <a:pt x="333688" y="670613"/>
                  <a:pt x="333688" y="1073851"/>
                </a:cubicBezTo>
                <a:lnTo>
                  <a:pt x="0" y="1073851"/>
                </a:lnTo>
                <a:cubicBezTo>
                  <a:pt x="0" y="817923"/>
                  <a:pt x="89604" y="582585"/>
                  <a:pt x="239386" y="397847"/>
                </a:cubicBezTo>
                <a:lnTo>
                  <a:pt x="247170" y="389121"/>
                </a:lnTo>
                <a:close/>
              </a:path>
            </a:pathLst>
          </a:cu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lumMod val="75000"/>
                  <a:lumOff val="25000"/>
                </a:schemeClr>
              </a:solidFill>
            </a:endParaRPr>
          </a:p>
        </p:txBody>
      </p:sp>
      <p:sp>
        <p:nvSpPr>
          <p:cNvPr id="65" name="心形 64"/>
          <p:cNvSpPr/>
          <p:nvPr/>
        </p:nvSpPr>
        <p:spPr>
          <a:xfrm>
            <a:off x="3184660" y="2024591"/>
            <a:ext cx="351600" cy="293077"/>
          </a:xfrm>
          <a:prstGeom prst="hear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nvGrpSpPr>
          <p:cNvPr id="66" name="组合 65"/>
          <p:cNvGrpSpPr/>
          <p:nvPr/>
        </p:nvGrpSpPr>
        <p:grpSpPr>
          <a:xfrm>
            <a:off x="4814946" y="3491492"/>
            <a:ext cx="224813" cy="564609"/>
            <a:chOff x="3114596" y="2996938"/>
            <a:chExt cx="224872" cy="564609"/>
          </a:xfrm>
          <a:solidFill>
            <a:srgbClr val="0070C0"/>
          </a:solidFill>
        </p:grpSpPr>
        <p:sp>
          <p:nvSpPr>
            <p:cNvPr id="67" name="椭圆 66"/>
            <p:cNvSpPr/>
            <p:nvPr/>
          </p:nvSpPr>
          <p:spPr>
            <a:xfrm>
              <a:off x="3184508" y="2996938"/>
              <a:ext cx="90487" cy="9048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8" name="同侧圆角矩形 67"/>
            <p:cNvSpPr/>
            <p:nvPr/>
          </p:nvSpPr>
          <p:spPr>
            <a:xfrm>
              <a:off x="3114865" y="3096786"/>
              <a:ext cx="224603" cy="63149"/>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69" name="矩形 68"/>
            <p:cNvSpPr/>
            <p:nvPr/>
          </p:nvSpPr>
          <p:spPr>
            <a:xfrm>
              <a:off x="3170785" y="3159935"/>
              <a:ext cx="112763" cy="1546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0" name="同侧圆角矩形 69"/>
            <p:cNvSpPr/>
            <p:nvPr/>
          </p:nvSpPr>
          <p:spPr>
            <a:xfrm rot="10800000">
              <a:off x="3170785"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1" name="同侧圆角矩形 70"/>
            <p:cNvSpPr/>
            <p:nvPr/>
          </p:nvSpPr>
          <p:spPr>
            <a:xfrm rot="10800000">
              <a:off x="3237416" y="3304372"/>
              <a:ext cx="45719" cy="257175"/>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2" name="同侧圆角矩形 71"/>
            <p:cNvSpPr/>
            <p:nvPr/>
          </p:nvSpPr>
          <p:spPr>
            <a:xfrm rot="10800000">
              <a:off x="3114596"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3" name="同侧圆角矩形 72"/>
            <p:cNvSpPr/>
            <p:nvPr/>
          </p:nvSpPr>
          <p:spPr>
            <a:xfrm rot="10800000">
              <a:off x="3307081" y="3144503"/>
              <a:ext cx="31089" cy="180000"/>
            </a:xfrm>
            <a:prstGeom prst="round2SameRect">
              <a:avLst>
                <a:gd name="adj1" fmla="val 5000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74" name="组合 73"/>
          <p:cNvGrpSpPr/>
          <p:nvPr/>
        </p:nvGrpSpPr>
        <p:grpSpPr>
          <a:xfrm>
            <a:off x="1507338" y="3579095"/>
            <a:ext cx="439742" cy="311768"/>
            <a:chOff x="4979939" y="3638125"/>
            <a:chExt cx="439857" cy="311768"/>
          </a:xfrm>
          <a:solidFill>
            <a:srgbClr val="0070C0"/>
          </a:solidFill>
        </p:grpSpPr>
        <p:grpSp>
          <p:nvGrpSpPr>
            <p:cNvPr id="75" name="组合 74"/>
            <p:cNvGrpSpPr/>
            <p:nvPr/>
          </p:nvGrpSpPr>
          <p:grpSpPr>
            <a:xfrm>
              <a:off x="4979939" y="3681386"/>
              <a:ext cx="439857" cy="268507"/>
              <a:chOff x="4975778" y="3669385"/>
              <a:chExt cx="439857" cy="268507"/>
            </a:xfrm>
            <a:grpFill/>
          </p:grpSpPr>
          <p:grpSp>
            <p:nvGrpSpPr>
              <p:cNvPr id="77" name="组合 76"/>
              <p:cNvGrpSpPr/>
              <p:nvPr/>
            </p:nvGrpSpPr>
            <p:grpSpPr>
              <a:xfrm>
                <a:off x="4975778" y="3689944"/>
                <a:ext cx="439857" cy="24689"/>
                <a:chOff x="4902784" y="3688900"/>
                <a:chExt cx="439857" cy="24689"/>
              </a:xfrm>
              <a:grpFill/>
            </p:grpSpPr>
            <p:sp>
              <p:nvSpPr>
                <p:cNvPr id="81" name="矩形 80"/>
                <p:cNvSpPr/>
                <p:nvPr/>
              </p:nvSpPr>
              <p:spPr>
                <a:xfrm rot="19380000">
                  <a:off x="4902784" y="3688900"/>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2" name="矩形 81"/>
                <p:cNvSpPr/>
                <p:nvPr/>
              </p:nvSpPr>
              <p:spPr>
                <a:xfrm rot="2220000" flipH="1">
                  <a:off x="5090641" y="3688901"/>
                  <a:ext cx="252000" cy="246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8" name="等腰三角形 77"/>
              <p:cNvSpPr/>
              <p:nvPr/>
            </p:nvSpPr>
            <p:spPr>
              <a:xfrm>
                <a:off x="5044333" y="3669385"/>
                <a:ext cx="302746" cy="127806"/>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79" name="矩形 78"/>
              <p:cNvSpPr/>
              <p:nvPr/>
            </p:nvSpPr>
            <p:spPr>
              <a:xfrm>
                <a:off x="5043860"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0" name="矩形 79"/>
              <p:cNvSpPr/>
              <p:nvPr/>
            </p:nvSpPr>
            <p:spPr>
              <a:xfrm>
                <a:off x="5238624" y="3797191"/>
                <a:ext cx="106784" cy="14070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76" name="剪去单角的矩形 75"/>
            <p:cNvSpPr/>
            <p:nvPr/>
          </p:nvSpPr>
          <p:spPr>
            <a:xfrm flipH="1" flipV="1">
              <a:off x="5266528" y="3638125"/>
              <a:ext cx="45719" cy="88107"/>
            </a:xfrm>
            <a:prstGeom prst="snip1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83" name="组合 82"/>
          <p:cNvGrpSpPr/>
          <p:nvPr/>
        </p:nvGrpSpPr>
        <p:grpSpPr>
          <a:xfrm>
            <a:off x="3126586" y="5164555"/>
            <a:ext cx="465237" cy="418456"/>
            <a:chOff x="2928203" y="5369694"/>
            <a:chExt cx="465358" cy="418456"/>
          </a:xfrm>
          <a:solidFill>
            <a:srgbClr val="202A36"/>
          </a:solidFill>
        </p:grpSpPr>
        <p:grpSp>
          <p:nvGrpSpPr>
            <p:cNvPr id="84" name="组合 83"/>
            <p:cNvGrpSpPr/>
            <p:nvPr/>
          </p:nvGrpSpPr>
          <p:grpSpPr>
            <a:xfrm>
              <a:off x="2928203" y="5369694"/>
              <a:ext cx="460390" cy="418456"/>
              <a:chOff x="10760386" y="4041158"/>
              <a:chExt cx="460390" cy="418456"/>
            </a:xfrm>
            <a:grpFill/>
          </p:grpSpPr>
          <p:sp>
            <p:nvSpPr>
              <p:cNvPr id="87" name="任意多边形 86"/>
              <p:cNvSpPr/>
              <p:nvPr/>
            </p:nvSpPr>
            <p:spPr>
              <a:xfrm>
                <a:off x="10813541" y="4041158"/>
                <a:ext cx="407235" cy="357637"/>
              </a:xfrm>
              <a:custGeom>
                <a:avLst/>
                <a:gdLst>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304321 w 406232"/>
                  <a:gd name="connsiteY7" fmla="*/ 114595 h 348959"/>
                  <a:gd name="connsiteX8" fmla="*/ 278127 w 406232"/>
                  <a:gd name="connsiteY8" fmla="*/ 209845 h 348959"/>
                  <a:gd name="connsiteX9" fmla="*/ 211452 w 406232"/>
                  <a:gd name="connsiteY9" fmla="*/ 305095 h 348959"/>
                  <a:gd name="connsiteX10" fmla="*/ 128108 w 406232"/>
                  <a:gd name="connsiteY10" fmla="*/ 345576 h 348959"/>
                  <a:gd name="connsiteX11" fmla="*/ 44765 w 406232"/>
                  <a:gd name="connsiteY11" fmla="*/ 345576 h 348959"/>
                  <a:gd name="connsiteX12" fmla="*/ 6665 w 406232"/>
                  <a:gd name="connsiteY12" fmla="*/ 305095 h 348959"/>
                  <a:gd name="connsiteX0" fmla="*/ 6665 w 406232"/>
                  <a:gd name="connsiteY0" fmla="*/ 305095 h 348959"/>
                  <a:gd name="connsiteX1" fmla="*/ 6665 w 406232"/>
                  <a:gd name="connsiteY1" fmla="*/ 226514 h 348959"/>
                  <a:gd name="connsiteX2" fmla="*/ 73340 w 406232"/>
                  <a:gd name="connsiteY2" fmla="*/ 128882 h 348959"/>
                  <a:gd name="connsiteX3" fmla="*/ 244790 w 406232"/>
                  <a:gd name="connsiteY3" fmla="*/ 43157 h 348959"/>
                  <a:gd name="connsiteX4" fmla="*/ 401952 w 406232"/>
                  <a:gd name="connsiteY4" fmla="*/ 295 h 348959"/>
                  <a:gd name="connsiteX5" fmla="*/ 359090 w 406232"/>
                  <a:gd name="connsiteY5" fmla="*/ 26489 h 348959"/>
                  <a:gd name="connsiteX6" fmla="*/ 330515 w 406232"/>
                  <a:gd name="connsiteY6" fmla="*/ 69351 h 348959"/>
                  <a:gd name="connsiteX7" fmla="*/ 278127 w 406232"/>
                  <a:gd name="connsiteY7" fmla="*/ 209845 h 348959"/>
                  <a:gd name="connsiteX8" fmla="*/ 211452 w 406232"/>
                  <a:gd name="connsiteY8" fmla="*/ 305095 h 348959"/>
                  <a:gd name="connsiteX9" fmla="*/ 128108 w 406232"/>
                  <a:gd name="connsiteY9" fmla="*/ 345576 h 348959"/>
                  <a:gd name="connsiteX10" fmla="*/ 44765 w 406232"/>
                  <a:gd name="connsiteY10" fmla="*/ 345576 h 348959"/>
                  <a:gd name="connsiteX11" fmla="*/ 6665 w 406232"/>
                  <a:gd name="connsiteY11" fmla="*/ 305095 h 348959"/>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6665 w 406232"/>
                  <a:gd name="connsiteY0" fmla="*/ 305095 h 357637"/>
                  <a:gd name="connsiteX1" fmla="*/ 6665 w 406232"/>
                  <a:gd name="connsiteY1" fmla="*/ 226514 h 357637"/>
                  <a:gd name="connsiteX2" fmla="*/ 73340 w 406232"/>
                  <a:gd name="connsiteY2" fmla="*/ 128882 h 357637"/>
                  <a:gd name="connsiteX3" fmla="*/ 244790 w 406232"/>
                  <a:gd name="connsiteY3" fmla="*/ 43157 h 357637"/>
                  <a:gd name="connsiteX4" fmla="*/ 401952 w 406232"/>
                  <a:gd name="connsiteY4" fmla="*/ 295 h 357637"/>
                  <a:gd name="connsiteX5" fmla="*/ 359090 w 406232"/>
                  <a:gd name="connsiteY5" fmla="*/ 26489 h 357637"/>
                  <a:gd name="connsiteX6" fmla="*/ 330515 w 406232"/>
                  <a:gd name="connsiteY6" fmla="*/ 69351 h 357637"/>
                  <a:gd name="connsiteX7" fmla="*/ 278127 w 406232"/>
                  <a:gd name="connsiteY7" fmla="*/ 209845 h 357637"/>
                  <a:gd name="connsiteX8" fmla="*/ 211452 w 406232"/>
                  <a:gd name="connsiteY8" fmla="*/ 305095 h 357637"/>
                  <a:gd name="connsiteX9" fmla="*/ 120964 w 406232"/>
                  <a:gd name="connsiteY9" fmla="*/ 355101 h 357637"/>
                  <a:gd name="connsiteX10" fmla="*/ 44765 w 406232"/>
                  <a:gd name="connsiteY10" fmla="*/ 345576 h 357637"/>
                  <a:gd name="connsiteX11" fmla="*/ 6665 w 406232"/>
                  <a:gd name="connsiteY11" fmla="*/ 305095 h 357637"/>
                  <a:gd name="connsiteX0" fmla="*/ 7668 w 407235"/>
                  <a:gd name="connsiteY0" fmla="*/ 305095 h 357637"/>
                  <a:gd name="connsiteX1" fmla="*/ 7668 w 407235"/>
                  <a:gd name="connsiteY1" fmla="*/ 226514 h 357637"/>
                  <a:gd name="connsiteX2" fmla="*/ 74343 w 407235"/>
                  <a:gd name="connsiteY2" fmla="*/ 128882 h 357637"/>
                  <a:gd name="connsiteX3" fmla="*/ 245793 w 407235"/>
                  <a:gd name="connsiteY3" fmla="*/ 43157 h 357637"/>
                  <a:gd name="connsiteX4" fmla="*/ 402955 w 407235"/>
                  <a:gd name="connsiteY4" fmla="*/ 295 h 357637"/>
                  <a:gd name="connsiteX5" fmla="*/ 360093 w 407235"/>
                  <a:gd name="connsiteY5" fmla="*/ 26489 h 357637"/>
                  <a:gd name="connsiteX6" fmla="*/ 331518 w 407235"/>
                  <a:gd name="connsiteY6" fmla="*/ 69351 h 357637"/>
                  <a:gd name="connsiteX7" fmla="*/ 279130 w 407235"/>
                  <a:gd name="connsiteY7" fmla="*/ 209845 h 357637"/>
                  <a:gd name="connsiteX8" fmla="*/ 212455 w 407235"/>
                  <a:gd name="connsiteY8" fmla="*/ 305095 h 357637"/>
                  <a:gd name="connsiteX9" fmla="*/ 121967 w 407235"/>
                  <a:gd name="connsiteY9" fmla="*/ 355101 h 357637"/>
                  <a:gd name="connsiteX10" fmla="*/ 45768 w 407235"/>
                  <a:gd name="connsiteY10" fmla="*/ 345576 h 357637"/>
                  <a:gd name="connsiteX11" fmla="*/ 7668 w 407235"/>
                  <a:gd name="connsiteY11" fmla="*/ 305095 h 35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7235" h="357637">
                    <a:moveTo>
                      <a:pt x="7668" y="305095"/>
                    </a:moveTo>
                    <a:cubicBezTo>
                      <a:pt x="1318" y="285251"/>
                      <a:pt x="-5826" y="270170"/>
                      <a:pt x="7668" y="226514"/>
                    </a:cubicBezTo>
                    <a:cubicBezTo>
                      <a:pt x="21162" y="182858"/>
                      <a:pt x="48943" y="149916"/>
                      <a:pt x="74343" y="128882"/>
                    </a:cubicBezTo>
                    <a:cubicBezTo>
                      <a:pt x="99743" y="107848"/>
                      <a:pt x="191024" y="64588"/>
                      <a:pt x="245793" y="43157"/>
                    </a:cubicBezTo>
                    <a:cubicBezTo>
                      <a:pt x="300562" y="21726"/>
                      <a:pt x="383905" y="3073"/>
                      <a:pt x="402955" y="295"/>
                    </a:cubicBezTo>
                    <a:cubicBezTo>
                      <a:pt x="422005" y="-2483"/>
                      <a:pt x="371999" y="14980"/>
                      <a:pt x="360093" y="26489"/>
                    </a:cubicBezTo>
                    <a:cubicBezTo>
                      <a:pt x="348187" y="37998"/>
                      <a:pt x="345012" y="38792"/>
                      <a:pt x="331518" y="69351"/>
                    </a:cubicBezTo>
                    <a:cubicBezTo>
                      <a:pt x="318024" y="99910"/>
                      <a:pt x="298974" y="170554"/>
                      <a:pt x="279130" y="209845"/>
                    </a:cubicBezTo>
                    <a:cubicBezTo>
                      <a:pt x="259286" y="249136"/>
                      <a:pt x="238649" y="280886"/>
                      <a:pt x="212455" y="305095"/>
                    </a:cubicBezTo>
                    <a:cubicBezTo>
                      <a:pt x="186261" y="329304"/>
                      <a:pt x="149748" y="348354"/>
                      <a:pt x="121967" y="355101"/>
                    </a:cubicBezTo>
                    <a:cubicBezTo>
                      <a:pt x="94186" y="361848"/>
                      <a:pt x="64818" y="353910"/>
                      <a:pt x="45768" y="345576"/>
                    </a:cubicBezTo>
                    <a:cubicBezTo>
                      <a:pt x="26718" y="337242"/>
                      <a:pt x="14018" y="324939"/>
                      <a:pt x="7668" y="3050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8" name="任意多边形 87"/>
              <p:cNvSpPr/>
              <p:nvPr/>
            </p:nvSpPr>
            <p:spPr>
              <a:xfrm>
                <a:off x="10760386" y="4337977"/>
                <a:ext cx="95196" cy="121637"/>
              </a:xfrm>
              <a:custGeom>
                <a:avLst/>
                <a:gdLst>
                  <a:gd name="connsiteX0" fmla="*/ 114303 w 114583"/>
                  <a:gd name="connsiteY0" fmla="*/ 621 h 110589"/>
                  <a:gd name="connsiteX1" fmla="*/ 66678 w 114583"/>
                  <a:gd name="connsiteY1" fmla="*/ 60153 h 110589"/>
                  <a:gd name="connsiteX2" fmla="*/ 40484 w 114583"/>
                  <a:gd name="connsiteY2" fmla="*/ 110159 h 110589"/>
                  <a:gd name="connsiteX3" fmla="*/ 3 w 114583"/>
                  <a:gd name="connsiteY3" fmla="*/ 81584 h 110589"/>
                  <a:gd name="connsiteX4" fmla="*/ 42865 w 114583"/>
                  <a:gd name="connsiteY4" fmla="*/ 33959 h 110589"/>
                  <a:gd name="connsiteX5" fmla="*/ 114303 w 114583"/>
                  <a:gd name="connsiteY5" fmla="*/ 621 h 110589"/>
                  <a:gd name="connsiteX0" fmla="*/ 114303 w 114766"/>
                  <a:gd name="connsiteY0" fmla="*/ 7143 h 117111"/>
                  <a:gd name="connsiteX1" fmla="*/ 66678 w 114766"/>
                  <a:gd name="connsiteY1" fmla="*/ 66675 h 117111"/>
                  <a:gd name="connsiteX2" fmla="*/ 40484 w 114766"/>
                  <a:gd name="connsiteY2" fmla="*/ 116681 h 117111"/>
                  <a:gd name="connsiteX3" fmla="*/ 3 w 114766"/>
                  <a:gd name="connsiteY3" fmla="*/ 88106 h 117111"/>
                  <a:gd name="connsiteX4" fmla="*/ 42865 w 114766"/>
                  <a:gd name="connsiteY4" fmla="*/ 40481 h 117111"/>
                  <a:gd name="connsiteX5" fmla="*/ 88109 w 114766"/>
                  <a:gd name="connsiteY5" fmla="*/ 4762 h 117111"/>
                  <a:gd name="connsiteX6" fmla="*/ 114303 w 114766"/>
                  <a:gd name="connsiteY6" fmla="*/ 7143 h 117111"/>
                  <a:gd name="connsiteX0" fmla="*/ 114306 w 114769"/>
                  <a:gd name="connsiteY0" fmla="*/ 7143 h 109586"/>
                  <a:gd name="connsiteX1" fmla="*/ 66681 w 114769"/>
                  <a:gd name="connsiteY1" fmla="*/ 66675 h 109586"/>
                  <a:gd name="connsiteX2" fmla="*/ 29099 w 114769"/>
                  <a:gd name="connsiteY2" fmla="*/ 108934 h 109586"/>
                  <a:gd name="connsiteX3" fmla="*/ 6 w 114769"/>
                  <a:gd name="connsiteY3" fmla="*/ 88106 h 109586"/>
                  <a:gd name="connsiteX4" fmla="*/ 42868 w 114769"/>
                  <a:gd name="connsiteY4" fmla="*/ 40481 h 109586"/>
                  <a:gd name="connsiteX5" fmla="*/ 88112 w 114769"/>
                  <a:gd name="connsiteY5" fmla="*/ 4762 h 109586"/>
                  <a:gd name="connsiteX6" fmla="*/ 114306 w 114769"/>
                  <a:gd name="connsiteY6" fmla="*/ 7143 h 109586"/>
                  <a:gd name="connsiteX0" fmla="*/ 148467 w 148642"/>
                  <a:gd name="connsiteY0" fmla="*/ 2864 h 123382"/>
                  <a:gd name="connsiteX1" fmla="*/ 66681 w 148642"/>
                  <a:gd name="connsiteY1" fmla="*/ 80472 h 123382"/>
                  <a:gd name="connsiteX2" fmla="*/ 29099 w 148642"/>
                  <a:gd name="connsiteY2" fmla="*/ 122731 h 123382"/>
                  <a:gd name="connsiteX3" fmla="*/ 6 w 148642"/>
                  <a:gd name="connsiteY3" fmla="*/ 101903 h 123382"/>
                  <a:gd name="connsiteX4" fmla="*/ 42868 w 148642"/>
                  <a:gd name="connsiteY4" fmla="*/ 54278 h 123382"/>
                  <a:gd name="connsiteX5" fmla="*/ 88112 w 148642"/>
                  <a:gd name="connsiteY5" fmla="*/ 18559 h 123382"/>
                  <a:gd name="connsiteX6" fmla="*/ 148467 w 148642"/>
                  <a:gd name="connsiteY6" fmla="*/ 2864 h 123382"/>
                  <a:gd name="connsiteX0" fmla="*/ 148467 w 151739"/>
                  <a:gd name="connsiteY0" fmla="*/ 11381 h 131899"/>
                  <a:gd name="connsiteX1" fmla="*/ 66681 w 151739"/>
                  <a:gd name="connsiteY1" fmla="*/ 88989 h 131899"/>
                  <a:gd name="connsiteX2" fmla="*/ 29099 w 151739"/>
                  <a:gd name="connsiteY2" fmla="*/ 131248 h 131899"/>
                  <a:gd name="connsiteX3" fmla="*/ 6 w 151739"/>
                  <a:gd name="connsiteY3" fmla="*/ 110420 h 131899"/>
                  <a:gd name="connsiteX4" fmla="*/ 42868 w 151739"/>
                  <a:gd name="connsiteY4" fmla="*/ 62795 h 131899"/>
                  <a:gd name="connsiteX5" fmla="*/ 129865 w 151739"/>
                  <a:gd name="connsiteY5" fmla="*/ 3837 h 131899"/>
                  <a:gd name="connsiteX6" fmla="*/ 148467 w 151739"/>
                  <a:gd name="connsiteY6" fmla="*/ 11381 h 131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739" h="131899">
                    <a:moveTo>
                      <a:pt x="148467" y="11381"/>
                    </a:moveTo>
                    <a:cubicBezTo>
                      <a:pt x="137936" y="25573"/>
                      <a:pt x="86576" y="69011"/>
                      <a:pt x="66681" y="88989"/>
                    </a:cubicBezTo>
                    <a:cubicBezTo>
                      <a:pt x="46786" y="108967"/>
                      <a:pt x="40211" y="127676"/>
                      <a:pt x="29099" y="131248"/>
                    </a:cubicBezTo>
                    <a:cubicBezTo>
                      <a:pt x="17987" y="134820"/>
                      <a:pt x="-391" y="123120"/>
                      <a:pt x="6" y="110420"/>
                    </a:cubicBezTo>
                    <a:cubicBezTo>
                      <a:pt x="403" y="97720"/>
                      <a:pt x="21225" y="80559"/>
                      <a:pt x="42868" y="62795"/>
                    </a:cubicBezTo>
                    <a:cubicBezTo>
                      <a:pt x="64511" y="45031"/>
                      <a:pt x="117959" y="9393"/>
                      <a:pt x="129865" y="3837"/>
                    </a:cubicBezTo>
                    <a:cubicBezTo>
                      <a:pt x="141771" y="-1719"/>
                      <a:pt x="158998" y="-2811"/>
                      <a:pt x="148467" y="1138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85" name="任意多边形 84"/>
            <p:cNvSpPr/>
            <p:nvPr/>
          </p:nvSpPr>
          <p:spPr>
            <a:xfrm>
              <a:off x="3070141" y="5369694"/>
              <a:ext cx="323420" cy="355925"/>
            </a:xfrm>
            <a:custGeom>
              <a:avLst/>
              <a:gdLst>
                <a:gd name="connsiteX0" fmla="*/ 319140 w 323420"/>
                <a:gd name="connsiteY0" fmla="*/ 295 h 355925"/>
                <a:gd name="connsiteX1" fmla="*/ 276278 w 323420"/>
                <a:gd name="connsiteY1" fmla="*/ 26489 h 355925"/>
                <a:gd name="connsiteX2" fmla="*/ 247703 w 323420"/>
                <a:gd name="connsiteY2" fmla="*/ 69351 h 355925"/>
                <a:gd name="connsiteX3" fmla="*/ 195315 w 323420"/>
                <a:gd name="connsiteY3" fmla="*/ 209845 h 355925"/>
                <a:gd name="connsiteX4" fmla="*/ 128640 w 323420"/>
                <a:gd name="connsiteY4" fmla="*/ 305095 h 355925"/>
                <a:gd name="connsiteX5" fmla="*/ 84656 w 323420"/>
                <a:gd name="connsiteY5" fmla="*/ 336177 h 355925"/>
                <a:gd name="connsiteX6" fmla="*/ 36710 w 323420"/>
                <a:gd name="connsiteY6" fmla="*/ 355132 h 355925"/>
                <a:gd name="connsiteX7" fmla="*/ 0 w 323420"/>
                <a:gd name="connsiteY7" fmla="*/ 355925 h 355925"/>
                <a:gd name="connsiteX8" fmla="*/ 82794 w 323420"/>
                <a:gd name="connsiteY8" fmla="*/ 77974 h 355925"/>
                <a:gd name="connsiteX9" fmla="*/ 115655 w 323420"/>
                <a:gd name="connsiteY9" fmla="*/ 62635 h 355925"/>
                <a:gd name="connsiteX10" fmla="*/ 161978 w 323420"/>
                <a:gd name="connsiteY10" fmla="*/ 43157 h 355925"/>
                <a:gd name="connsiteX11" fmla="*/ 319140 w 323420"/>
                <a:gd name="connsiteY11" fmla="*/ 295 h 355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3420" h="355925">
                  <a:moveTo>
                    <a:pt x="319140" y="295"/>
                  </a:moveTo>
                  <a:cubicBezTo>
                    <a:pt x="338190" y="-2483"/>
                    <a:pt x="288184" y="14980"/>
                    <a:pt x="276278" y="26489"/>
                  </a:cubicBezTo>
                  <a:cubicBezTo>
                    <a:pt x="264372" y="37998"/>
                    <a:pt x="261197" y="38792"/>
                    <a:pt x="247703" y="69351"/>
                  </a:cubicBezTo>
                  <a:cubicBezTo>
                    <a:pt x="234209" y="99910"/>
                    <a:pt x="215159" y="170554"/>
                    <a:pt x="195315" y="209845"/>
                  </a:cubicBezTo>
                  <a:cubicBezTo>
                    <a:pt x="175471" y="249136"/>
                    <a:pt x="154834" y="280886"/>
                    <a:pt x="128640" y="305095"/>
                  </a:cubicBezTo>
                  <a:lnTo>
                    <a:pt x="84656" y="336177"/>
                  </a:lnTo>
                  <a:lnTo>
                    <a:pt x="36710" y="355132"/>
                  </a:lnTo>
                  <a:lnTo>
                    <a:pt x="0" y="355925"/>
                  </a:lnTo>
                  <a:lnTo>
                    <a:pt x="82794" y="77974"/>
                  </a:lnTo>
                  <a:lnTo>
                    <a:pt x="115655" y="62635"/>
                  </a:lnTo>
                  <a:cubicBezTo>
                    <a:pt x="132312" y="55237"/>
                    <a:pt x="148286" y="48515"/>
                    <a:pt x="161978" y="43157"/>
                  </a:cubicBezTo>
                  <a:cubicBezTo>
                    <a:pt x="216747" y="21726"/>
                    <a:pt x="300090" y="3073"/>
                    <a:pt x="319140" y="2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86" name="任意多边形 85"/>
            <p:cNvSpPr/>
            <p:nvPr/>
          </p:nvSpPr>
          <p:spPr>
            <a:xfrm>
              <a:off x="2996123" y="5505148"/>
              <a:ext cx="181927" cy="183765"/>
            </a:xfrm>
            <a:custGeom>
              <a:avLst/>
              <a:gdLst>
                <a:gd name="connsiteX0" fmla="*/ 975 w 178496"/>
                <a:gd name="connsiteY0" fmla="*/ 166776 h 170879"/>
                <a:gd name="connsiteX1" fmla="*/ 91463 w 178496"/>
                <a:gd name="connsiteY1" fmla="*/ 64383 h 170879"/>
                <a:gd name="connsiteX2" fmla="*/ 177188 w 178496"/>
                <a:gd name="connsiteY2" fmla="*/ 89 h 170879"/>
                <a:gd name="connsiteX3" fmla="*/ 136706 w 178496"/>
                <a:gd name="connsiteY3" fmla="*/ 52476 h 170879"/>
                <a:gd name="connsiteX4" fmla="*/ 48600 w 178496"/>
                <a:gd name="connsiteY4" fmla="*/ 138201 h 170879"/>
                <a:gd name="connsiteX5" fmla="*/ 975 w 178496"/>
                <a:gd name="connsiteY5" fmla="*/ 166776 h 170879"/>
                <a:gd name="connsiteX0" fmla="*/ 3352 w 180873"/>
                <a:gd name="connsiteY0" fmla="*/ 166776 h 173137"/>
                <a:gd name="connsiteX1" fmla="*/ 93840 w 180873"/>
                <a:gd name="connsiteY1" fmla="*/ 64383 h 173137"/>
                <a:gd name="connsiteX2" fmla="*/ 179565 w 180873"/>
                <a:gd name="connsiteY2" fmla="*/ 89 h 173137"/>
                <a:gd name="connsiteX3" fmla="*/ 139083 w 180873"/>
                <a:gd name="connsiteY3" fmla="*/ 52476 h 173137"/>
                <a:gd name="connsiteX4" fmla="*/ 50977 w 180873"/>
                <a:gd name="connsiteY4" fmla="*/ 138201 h 173137"/>
                <a:gd name="connsiteX5" fmla="*/ 22402 w 180873"/>
                <a:gd name="connsiteY5" fmla="*/ 159633 h 173137"/>
                <a:gd name="connsiteX6" fmla="*/ 3352 w 180873"/>
                <a:gd name="connsiteY6" fmla="*/ 166776 h 173137"/>
                <a:gd name="connsiteX0" fmla="*/ 4789 w 182310"/>
                <a:gd name="connsiteY0" fmla="*/ 166776 h 185696"/>
                <a:gd name="connsiteX1" fmla="*/ 95277 w 182310"/>
                <a:gd name="connsiteY1" fmla="*/ 64383 h 185696"/>
                <a:gd name="connsiteX2" fmla="*/ 181002 w 182310"/>
                <a:gd name="connsiteY2" fmla="*/ 89 h 185696"/>
                <a:gd name="connsiteX3" fmla="*/ 140520 w 182310"/>
                <a:gd name="connsiteY3" fmla="*/ 52476 h 185696"/>
                <a:gd name="connsiteX4" fmla="*/ 52414 w 182310"/>
                <a:gd name="connsiteY4" fmla="*/ 138201 h 185696"/>
                <a:gd name="connsiteX5" fmla="*/ 16695 w 182310"/>
                <a:gd name="connsiteY5" fmla="*/ 183445 h 185696"/>
                <a:gd name="connsiteX6" fmla="*/ 4789 w 182310"/>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8201 h 185696"/>
                <a:gd name="connsiteX5" fmla="*/ 16695 w 181809"/>
                <a:gd name="connsiteY5" fmla="*/ 183445 h 185696"/>
                <a:gd name="connsiteX6" fmla="*/ 4789 w 181809"/>
                <a:gd name="connsiteY6" fmla="*/ 166776 h 185696"/>
                <a:gd name="connsiteX0" fmla="*/ 4789 w 181809"/>
                <a:gd name="connsiteY0" fmla="*/ 166776 h 185696"/>
                <a:gd name="connsiteX1" fmla="*/ 95277 w 181809"/>
                <a:gd name="connsiteY1" fmla="*/ 64383 h 185696"/>
                <a:gd name="connsiteX2" fmla="*/ 181002 w 181809"/>
                <a:gd name="connsiteY2" fmla="*/ 89 h 185696"/>
                <a:gd name="connsiteX3" fmla="*/ 133376 w 181809"/>
                <a:gd name="connsiteY3" fmla="*/ 52476 h 185696"/>
                <a:gd name="connsiteX4" fmla="*/ 52414 w 181809"/>
                <a:gd name="connsiteY4" fmla="*/ 133439 h 185696"/>
                <a:gd name="connsiteX5" fmla="*/ 16695 w 181809"/>
                <a:gd name="connsiteY5" fmla="*/ 183445 h 185696"/>
                <a:gd name="connsiteX6" fmla="*/ 4789 w 181809"/>
                <a:gd name="connsiteY6" fmla="*/ 166776 h 185696"/>
                <a:gd name="connsiteX0" fmla="*/ 6892 w 183912"/>
                <a:gd name="connsiteY0" fmla="*/ 166776 h 183799"/>
                <a:gd name="connsiteX1" fmla="*/ 97380 w 183912"/>
                <a:gd name="connsiteY1" fmla="*/ 64383 h 183799"/>
                <a:gd name="connsiteX2" fmla="*/ 183105 w 183912"/>
                <a:gd name="connsiteY2" fmla="*/ 89 h 183799"/>
                <a:gd name="connsiteX3" fmla="*/ 135479 w 183912"/>
                <a:gd name="connsiteY3" fmla="*/ 52476 h 183799"/>
                <a:gd name="connsiteX4" fmla="*/ 54517 w 183912"/>
                <a:gd name="connsiteY4" fmla="*/ 133439 h 183799"/>
                <a:gd name="connsiteX5" fmla="*/ 11655 w 183912"/>
                <a:gd name="connsiteY5" fmla="*/ 181064 h 183799"/>
                <a:gd name="connsiteX6" fmla="*/ 6892 w 183912"/>
                <a:gd name="connsiteY6" fmla="*/ 166776 h 183799"/>
                <a:gd name="connsiteX0" fmla="*/ 6892 w 183575"/>
                <a:gd name="connsiteY0" fmla="*/ 166823 h 183846"/>
                <a:gd name="connsiteX1" fmla="*/ 97380 w 183575"/>
                <a:gd name="connsiteY1" fmla="*/ 64430 h 183846"/>
                <a:gd name="connsiteX2" fmla="*/ 183105 w 183575"/>
                <a:gd name="connsiteY2" fmla="*/ 136 h 183846"/>
                <a:gd name="connsiteX3" fmla="*/ 128336 w 183575"/>
                <a:gd name="connsiteY3" fmla="*/ 50142 h 183846"/>
                <a:gd name="connsiteX4" fmla="*/ 54517 w 183575"/>
                <a:gd name="connsiteY4" fmla="*/ 133486 h 183846"/>
                <a:gd name="connsiteX5" fmla="*/ 11655 w 183575"/>
                <a:gd name="connsiteY5" fmla="*/ 181111 h 183846"/>
                <a:gd name="connsiteX6" fmla="*/ 6892 w 183575"/>
                <a:gd name="connsiteY6" fmla="*/ 166823 h 183846"/>
                <a:gd name="connsiteX0" fmla="*/ 6892 w 183417"/>
                <a:gd name="connsiteY0" fmla="*/ 166742 h 183765"/>
                <a:gd name="connsiteX1" fmla="*/ 97380 w 183417"/>
                <a:gd name="connsiteY1" fmla="*/ 64349 h 183765"/>
                <a:gd name="connsiteX2" fmla="*/ 183105 w 183417"/>
                <a:gd name="connsiteY2" fmla="*/ 55 h 183765"/>
                <a:gd name="connsiteX3" fmla="*/ 123574 w 183417"/>
                <a:gd name="connsiteY3" fmla="*/ 54824 h 183765"/>
                <a:gd name="connsiteX4" fmla="*/ 54517 w 183417"/>
                <a:gd name="connsiteY4" fmla="*/ 133405 h 183765"/>
                <a:gd name="connsiteX5" fmla="*/ 11655 w 183417"/>
                <a:gd name="connsiteY5" fmla="*/ 181030 h 183765"/>
                <a:gd name="connsiteX6" fmla="*/ 6892 w 183417"/>
                <a:gd name="connsiteY6" fmla="*/ 166742 h 183765"/>
                <a:gd name="connsiteX0" fmla="*/ 5402 w 181927"/>
                <a:gd name="connsiteY0" fmla="*/ 166742 h 183765"/>
                <a:gd name="connsiteX1" fmla="*/ 95890 w 181927"/>
                <a:gd name="connsiteY1" fmla="*/ 64349 h 183765"/>
                <a:gd name="connsiteX2" fmla="*/ 181615 w 181927"/>
                <a:gd name="connsiteY2" fmla="*/ 55 h 183765"/>
                <a:gd name="connsiteX3" fmla="*/ 122084 w 181927"/>
                <a:gd name="connsiteY3" fmla="*/ 54824 h 183765"/>
                <a:gd name="connsiteX4" fmla="*/ 53027 w 181927"/>
                <a:gd name="connsiteY4" fmla="*/ 133405 h 183765"/>
                <a:gd name="connsiteX5" fmla="*/ 14927 w 181927"/>
                <a:gd name="connsiteY5" fmla="*/ 181030 h 183765"/>
                <a:gd name="connsiteX6" fmla="*/ 5402 w 181927"/>
                <a:gd name="connsiteY6" fmla="*/ 166742 h 183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1927" h="183765">
                  <a:moveTo>
                    <a:pt x="5402" y="166742"/>
                  </a:moveTo>
                  <a:cubicBezTo>
                    <a:pt x="18896" y="147295"/>
                    <a:pt x="66521" y="92130"/>
                    <a:pt x="95890" y="64349"/>
                  </a:cubicBezTo>
                  <a:cubicBezTo>
                    <a:pt x="125259" y="36568"/>
                    <a:pt x="177249" y="1642"/>
                    <a:pt x="181615" y="55"/>
                  </a:cubicBezTo>
                  <a:cubicBezTo>
                    <a:pt x="185981" y="-1532"/>
                    <a:pt x="143515" y="31805"/>
                    <a:pt x="122084" y="54824"/>
                  </a:cubicBezTo>
                  <a:cubicBezTo>
                    <a:pt x="100653" y="77843"/>
                    <a:pt x="70886" y="112371"/>
                    <a:pt x="53027" y="133405"/>
                  </a:cubicBezTo>
                  <a:cubicBezTo>
                    <a:pt x="35168" y="154439"/>
                    <a:pt x="22865" y="176268"/>
                    <a:pt x="14927" y="181030"/>
                  </a:cubicBezTo>
                  <a:cubicBezTo>
                    <a:pt x="6990" y="185793"/>
                    <a:pt x="-8092" y="186189"/>
                    <a:pt x="5402" y="16674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sp>
        <p:nvSpPr>
          <p:cNvPr id="89" name="矩形 88"/>
          <p:cNvSpPr/>
          <p:nvPr/>
        </p:nvSpPr>
        <p:spPr>
          <a:xfrm>
            <a:off x="5640953" y="2154745"/>
            <a:ext cx="1338810" cy="369324"/>
          </a:xfrm>
          <a:prstGeom prst="rect">
            <a:avLst/>
          </a:prstGeom>
        </p:spPr>
        <p:txBody>
          <a:bodyPr wrap="none" lIns="91431" tIns="45716" rIns="91431" bIns="45716">
            <a:spAutoFit/>
          </a:bodyPr>
          <a:lstStyle/>
          <a:p>
            <a:r>
              <a:rPr lang="zh-CN" altLang="en-US" b="1" dirty="0" smtClean="0">
                <a:solidFill>
                  <a:schemeClr val="tx1">
                    <a:lumMod val="75000"/>
                    <a:lumOff val="25000"/>
                  </a:schemeClr>
                </a:solidFill>
                <a:latin typeface="微软雅黑" pitchFamily="34" charset="-122"/>
                <a:ea typeface="微软雅黑" pitchFamily="34" charset="-122"/>
              </a:rPr>
              <a:t>工作计划一</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90" name="矩形 47"/>
          <p:cNvSpPr>
            <a:spLocks noChangeArrowheads="1"/>
          </p:cNvSpPr>
          <p:nvPr/>
        </p:nvSpPr>
        <p:spPr bwMode="auto">
          <a:xfrm>
            <a:off x="5640953" y="2523616"/>
            <a:ext cx="2411524" cy="932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91" name="矩形 90"/>
          <p:cNvSpPr/>
          <p:nvPr/>
        </p:nvSpPr>
        <p:spPr>
          <a:xfrm>
            <a:off x="8205104" y="2154745"/>
            <a:ext cx="1338810" cy="369324"/>
          </a:xfrm>
          <a:prstGeom prst="rect">
            <a:avLst/>
          </a:prstGeom>
        </p:spPr>
        <p:txBody>
          <a:bodyPr wrap="none" lIns="91431" tIns="45716" rIns="91431" bIns="45716">
            <a:spAutoFit/>
          </a:bodyPr>
          <a:lstStyle/>
          <a:p>
            <a:r>
              <a:rPr lang="zh-CN" altLang="en-US" b="1" dirty="0" smtClean="0">
                <a:solidFill>
                  <a:schemeClr val="tx1">
                    <a:lumMod val="75000"/>
                    <a:lumOff val="25000"/>
                  </a:schemeClr>
                </a:solidFill>
                <a:latin typeface="微软雅黑" pitchFamily="34" charset="-122"/>
                <a:ea typeface="微软雅黑" pitchFamily="34" charset="-122"/>
              </a:rPr>
              <a:t>工作计划二</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92" name="矩形 47"/>
          <p:cNvSpPr>
            <a:spLocks noChangeArrowheads="1"/>
          </p:cNvSpPr>
          <p:nvPr/>
        </p:nvSpPr>
        <p:spPr bwMode="auto">
          <a:xfrm>
            <a:off x="8205102" y="2523616"/>
            <a:ext cx="2395160" cy="932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93" name="矩形 92"/>
          <p:cNvSpPr/>
          <p:nvPr/>
        </p:nvSpPr>
        <p:spPr>
          <a:xfrm>
            <a:off x="5640953" y="4213781"/>
            <a:ext cx="1338810" cy="369324"/>
          </a:xfrm>
          <a:prstGeom prst="rect">
            <a:avLst/>
          </a:prstGeom>
        </p:spPr>
        <p:txBody>
          <a:bodyPr wrap="none" lIns="91431" tIns="45716" rIns="91431" bIns="45716">
            <a:spAutoFit/>
          </a:bodyPr>
          <a:lstStyle/>
          <a:p>
            <a:r>
              <a:rPr lang="zh-CN" altLang="en-US" b="1" dirty="0" smtClean="0">
                <a:solidFill>
                  <a:schemeClr val="tx1">
                    <a:lumMod val="75000"/>
                    <a:lumOff val="25000"/>
                  </a:schemeClr>
                </a:solidFill>
                <a:latin typeface="微软雅黑" pitchFamily="34" charset="-122"/>
                <a:ea typeface="微软雅黑" pitchFamily="34" charset="-122"/>
              </a:rPr>
              <a:t>工作计划三</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94" name="矩形 47"/>
          <p:cNvSpPr>
            <a:spLocks noChangeArrowheads="1"/>
          </p:cNvSpPr>
          <p:nvPr/>
        </p:nvSpPr>
        <p:spPr bwMode="auto">
          <a:xfrm>
            <a:off x="5640953" y="4582652"/>
            <a:ext cx="2411524" cy="932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95" name="矩形 94"/>
          <p:cNvSpPr/>
          <p:nvPr/>
        </p:nvSpPr>
        <p:spPr>
          <a:xfrm>
            <a:off x="8205104" y="4213781"/>
            <a:ext cx="1338810" cy="369324"/>
          </a:xfrm>
          <a:prstGeom prst="rect">
            <a:avLst/>
          </a:prstGeom>
        </p:spPr>
        <p:txBody>
          <a:bodyPr wrap="none" lIns="91431" tIns="45716" rIns="91431" bIns="45716">
            <a:spAutoFit/>
          </a:bodyPr>
          <a:lstStyle/>
          <a:p>
            <a:r>
              <a:rPr lang="zh-CN" altLang="en-US" b="1" dirty="0" smtClean="0">
                <a:solidFill>
                  <a:schemeClr val="tx1">
                    <a:lumMod val="75000"/>
                    <a:lumOff val="25000"/>
                  </a:schemeClr>
                </a:solidFill>
                <a:latin typeface="微软雅黑" pitchFamily="34" charset="-122"/>
                <a:ea typeface="微软雅黑" pitchFamily="34" charset="-122"/>
              </a:rPr>
              <a:t>工作计划四</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96" name="矩形 47"/>
          <p:cNvSpPr>
            <a:spLocks noChangeArrowheads="1"/>
          </p:cNvSpPr>
          <p:nvPr/>
        </p:nvSpPr>
        <p:spPr bwMode="auto">
          <a:xfrm>
            <a:off x="8205102" y="4582652"/>
            <a:ext cx="2395160" cy="93255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3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的综</a:t>
            </a:r>
            <a:r>
              <a:rPr lang="zh-CN" altLang="en-US" sz="1400" dirty="0">
                <a:solidFill>
                  <a:schemeClr val="tx1">
                    <a:lumMod val="75000"/>
                    <a:lumOff val="25000"/>
                  </a:schemeClr>
                </a:solidFill>
                <a:sym typeface="微软雅黑" pitchFamily="34" charset="-122"/>
              </a:rPr>
              <a:t>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的综合描述说明。</a:t>
            </a:r>
            <a:endParaRPr lang="zh-CN" altLang="en-US" sz="1400" dirty="0">
              <a:solidFill>
                <a:schemeClr val="tx1">
                  <a:lumMod val="75000"/>
                  <a:lumOff val="25000"/>
                </a:schemeClr>
              </a:solidFill>
              <a:sym typeface="微软雅黑" pitchFamily="34" charset="-122"/>
            </a:endParaRPr>
          </a:p>
        </p:txBody>
      </p:sp>
      <p:sp>
        <p:nvSpPr>
          <p:cNvPr id="41" name="矩形 40"/>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管理提升方针</a:t>
            </a:r>
          </a:p>
        </p:txBody>
      </p:sp>
      <p:sp>
        <p:nvSpPr>
          <p:cNvPr id="39" name="椭圆 38"/>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388824343"/>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wipe(left)">
                                      <p:cBhvr>
                                        <p:cTn id="11" dur="750"/>
                                        <p:tgtEl>
                                          <p:spTgt spid="41"/>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64"/>
                                        </p:tgtEl>
                                        <p:attrNameLst>
                                          <p:attrName>style.visibility</p:attrName>
                                        </p:attrNameLst>
                                      </p:cBhvr>
                                      <p:to>
                                        <p:strVal val="visible"/>
                                      </p:to>
                                    </p:set>
                                    <p:anim calcmode="lin" valueType="num">
                                      <p:cBhvr>
                                        <p:cTn id="16" dur="750" fill="hold"/>
                                        <p:tgtEl>
                                          <p:spTgt spid="64"/>
                                        </p:tgtEl>
                                        <p:attrNameLst>
                                          <p:attrName>ppt_w</p:attrName>
                                        </p:attrNameLst>
                                      </p:cBhvr>
                                      <p:tavLst>
                                        <p:tav tm="0">
                                          <p:val>
                                            <p:fltVal val="0"/>
                                          </p:val>
                                        </p:tav>
                                        <p:tav tm="100000">
                                          <p:val>
                                            <p:strVal val="#ppt_w"/>
                                          </p:val>
                                        </p:tav>
                                      </p:tavLst>
                                    </p:anim>
                                    <p:anim calcmode="lin" valueType="num">
                                      <p:cBhvr>
                                        <p:cTn id="17" dur="750" fill="hold"/>
                                        <p:tgtEl>
                                          <p:spTgt spid="64"/>
                                        </p:tgtEl>
                                        <p:attrNameLst>
                                          <p:attrName>ppt_h</p:attrName>
                                        </p:attrNameLst>
                                      </p:cBhvr>
                                      <p:tavLst>
                                        <p:tav tm="0">
                                          <p:val>
                                            <p:fltVal val="0"/>
                                          </p:val>
                                        </p:tav>
                                        <p:tav tm="100000">
                                          <p:val>
                                            <p:strVal val="#ppt_h"/>
                                          </p:val>
                                        </p:tav>
                                      </p:tavLst>
                                    </p:anim>
                                    <p:animEffect transition="in" filter="fade">
                                      <p:cBhvr>
                                        <p:cTn id="18" dur="750"/>
                                        <p:tgtEl>
                                          <p:spTgt spid="6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62"/>
                                        </p:tgtEl>
                                        <p:attrNameLst>
                                          <p:attrName>style.visibility</p:attrName>
                                        </p:attrNameLst>
                                      </p:cBhvr>
                                      <p:to>
                                        <p:strVal val="visible"/>
                                      </p:to>
                                    </p:set>
                                    <p:anim calcmode="lin" valueType="num">
                                      <p:cBhvr>
                                        <p:cTn id="21" dur="750" fill="hold"/>
                                        <p:tgtEl>
                                          <p:spTgt spid="62"/>
                                        </p:tgtEl>
                                        <p:attrNameLst>
                                          <p:attrName>ppt_w</p:attrName>
                                        </p:attrNameLst>
                                      </p:cBhvr>
                                      <p:tavLst>
                                        <p:tav tm="0">
                                          <p:val>
                                            <p:fltVal val="0"/>
                                          </p:val>
                                        </p:tav>
                                        <p:tav tm="100000">
                                          <p:val>
                                            <p:strVal val="#ppt_w"/>
                                          </p:val>
                                        </p:tav>
                                      </p:tavLst>
                                    </p:anim>
                                    <p:anim calcmode="lin" valueType="num">
                                      <p:cBhvr>
                                        <p:cTn id="22" dur="750" fill="hold"/>
                                        <p:tgtEl>
                                          <p:spTgt spid="62"/>
                                        </p:tgtEl>
                                        <p:attrNameLst>
                                          <p:attrName>ppt_h</p:attrName>
                                        </p:attrNameLst>
                                      </p:cBhvr>
                                      <p:tavLst>
                                        <p:tav tm="0">
                                          <p:val>
                                            <p:fltVal val="0"/>
                                          </p:val>
                                        </p:tav>
                                        <p:tav tm="100000">
                                          <p:val>
                                            <p:strVal val="#ppt_h"/>
                                          </p:val>
                                        </p:tav>
                                      </p:tavLst>
                                    </p:anim>
                                    <p:animEffect transition="in" filter="fade">
                                      <p:cBhvr>
                                        <p:cTn id="23" dur="750"/>
                                        <p:tgtEl>
                                          <p:spTgt spid="62"/>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61"/>
                                        </p:tgtEl>
                                        <p:attrNameLst>
                                          <p:attrName>style.visibility</p:attrName>
                                        </p:attrNameLst>
                                      </p:cBhvr>
                                      <p:to>
                                        <p:strVal val="visible"/>
                                      </p:to>
                                    </p:set>
                                    <p:anim calcmode="lin" valueType="num">
                                      <p:cBhvr>
                                        <p:cTn id="26" dur="750" fill="hold"/>
                                        <p:tgtEl>
                                          <p:spTgt spid="61"/>
                                        </p:tgtEl>
                                        <p:attrNameLst>
                                          <p:attrName>ppt_w</p:attrName>
                                        </p:attrNameLst>
                                      </p:cBhvr>
                                      <p:tavLst>
                                        <p:tav tm="0">
                                          <p:val>
                                            <p:fltVal val="0"/>
                                          </p:val>
                                        </p:tav>
                                        <p:tav tm="100000">
                                          <p:val>
                                            <p:strVal val="#ppt_w"/>
                                          </p:val>
                                        </p:tav>
                                      </p:tavLst>
                                    </p:anim>
                                    <p:anim calcmode="lin" valueType="num">
                                      <p:cBhvr>
                                        <p:cTn id="27" dur="750" fill="hold"/>
                                        <p:tgtEl>
                                          <p:spTgt spid="61"/>
                                        </p:tgtEl>
                                        <p:attrNameLst>
                                          <p:attrName>ppt_h</p:attrName>
                                        </p:attrNameLst>
                                      </p:cBhvr>
                                      <p:tavLst>
                                        <p:tav tm="0">
                                          <p:val>
                                            <p:fltVal val="0"/>
                                          </p:val>
                                        </p:tav>
                                        <p:tav tm="100000">
                                          <p:val>
                                            <p:strVal val="#ppt_h"/>
                                          </p:val>
                                        </p:tav>
                                      </p:tavLst>
                                    </p:anim>
                                    <p:animEffect transition="in" filter="fade">
                                      <p:cBhvr>
                                        <p:cTn id="28" dur="750"/>
                                        <p:tgtEl>
                                          <p:spTgt spid="6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63"/>
                                        </p:tgtEl>
                                        <p:attrNameLst>
                                          <p:attrName>style.visibility</p:attrName>
                                        </p:attrNameLst>
                                      </p:cBhvr>
                                      <p:to>
                                        <p:strVal val="visible"/>
                                      </p:to>
                                    </p:set>
                                    <p:anim calcmode="lin" valueType="num">
                                      <p:cBhvr>
                                        <p:cTn id="31" dur="750" fill="hold"/>
                                        <p:tgtEl>
                                          <p:spTgt spid="63"/>
                                        </p:tgtEl>
                                        <p:attrNameLst>
                                          <p:attrName>ppt_w</p:attrName>
                                        </p:attrNameLst>
                                      </p:cBhvr>
                                      <p:tavLst>
                                        <p:tav tm="0">
                                          <p:val>
                                            <p:fltVal val="0"/>
                                          </p:val>
                                        </p:tav>
                                        <p:tav tm="100000">
                                          <p:val>
                                            <p:strVal val="#ppt_w"/>
                                          </p:val>
                                        </p:tav>
                                      </p:tavLst>
                                    </p:anim>
                                    <p:anim calcmode="lin" valueType="num">
                                      <p:cBhvr>
                                        <p:cTn id="32" dur="750" fill="hold"/>
                                        <p:tgtEl>
                                          <p:spTgt spid="63"/>
                                        </p:tgtEl>
                                        <p:attrNameLst>
                                          <p:attrName>ppt_h</p:attrName>
                                        </p:attrNameLst>
                                      </p:cBhvr>
                                      <p:tavLst>
                                        <p:tav tm="0">
                                          <p:val>
                                            <p:fltVal val="0"/>
                                          </p:val>
                                        </p:tav>
                                        <p:tav tm="100000">
                                          <p:val>
                                            <p:strVal val="#ppt_h"/>
                                          </p:val>
                                        </p:tav>
                                      </p:tavLst>
                                    </p:anim>
                                    <p:animEffect transition="in" filter="fade">
                                      <p:cBhvr>
                                        <p:cTn id="33" dur="750"/>
                                        <p:tgtEl>
                                          <p:spTgt spid="63"/>
                                        </p:tgtEl>
                                      </p:cBhvr>
                                    </p:animEffect>
                                  </p:childTnLst>
                                </p:cTn>
                              </p:par>
                            </p:childTnLst>
                          </p:cTn>
                        </p:par>
                        <p:par>
                          <p:cTn id="34" fill="hold">
                            <p:stCondLst>
                              <p:cond delay="750"/>
                            </p:stCondLst>
                            <p:childTnLst>
                              <p:par>
                                <p:cTn id="35" presetID="53" presetClass="entr" presetSubtype="16" fill="hold" grpId="0" nodeType="afterEffect">
                                  <p:stCondLst>
                                    <p:cond delay="0"/>
                                  </p:stCondLst>
                                  <p:childTnLst>
                                    <p:set>
                                      <p:cBhvr>
                                        <p:cTn id="36" dur="1" fill="hold">
                                          <p:stCondLst>
                                            <p:cond delay="0"/>
                                          </p:stCondLst>
                                        </p:cTn>
                                        <p:tgtEl>
                                          <p:spTgt spid="65"/>
                                        </p:tgtEl>
                                        <p:attrNameLst>
                                          <p:attrName>style.visibility</p:attrName>
                                        </p:attrNameLst>
                                      </p:cBhvr>
                                      <p:to>
                                        <p:strVal val="visible"/>
                                      </p:to>
                                    </p:set>
                                    <p:anim calcmode="lin" valueType="num">
                                      <p:cBhvr>
                                        <p:cTn id="37" dur="750" fill="hold"/>
                                        <p:tgtEl>
                                          <p:spTgt spid="65"/>
                                        </p:tgtEl>
                                        <p:attrNameLst>
                                          <p:attrName>ppt_w</p:attrName>
                                        </p:attrNameLst>
                                      </p:cBhvr>
                                      <p:tavLst>
                                        <p:tav tm="0">
                                          <p:val>
                                            <p:fltVal val="0"/>
                                          </p:val>
                                        </p:tav>
                                        <p:tav tm="100000">
                                          <p:val>
                                            <p:strVal val="#ppt_w"/>
                                          </p:val>
                                        </p:tav>
                                      </p:tavLst>
                                    </p:anim>
                                    <p:anim calcmode="lin" valueType="num">
                                      <p:cBhvr>
                                        <p:cTn id="38" dur="750" fill="hold"/>
                                        <p:tgtEl>
                                          <p:spTgt spid="65"/>
                                        </p:tgtEl>
                                        <p:attrNameLst>
                                          <p:attrName>ppt_h</p:attrName>
                                        </p:attrNameLst>
                                      </p:cBhvr>
                                      <p:tavLst>
                                        <p:tav tm="0">
                                          <p:val>
                                            <p:fltVal val="0"/>
                                          </p:val>
                                        </p:tav>
                                        <p:tav tm="100000">
                                          <p:val>
                                            <p:strVal val="#ppt_h"/>
                                          </p:val>
                                        </p:tav>
                                      </p:tavLst>
                                    </p:anim>
                                    <p:animEffect transition="in" filter="fade">
                                      <p:cBhvr>
                                        <p:cTn id="39" dur="750"/>
                                        <p:tgtEl>
                                          <p:spTgt spid="65"/>
                                        </p:tgtEl>
                                      </p:cBhvr>
                                    </p:animEffect>
                                  </p:childTnLst>
                                </p:cTn>
                              </p:par>
                              <p:par>
                                <p:cTn id="40" presetID="53" presetClass="entr" presetSubtype="16" fill="hold" nodeType="withEffect">
                                  <p:stCondLst>
                                    <p:cond delay="0"/>
                                  </p:stCondLst>
                                  <p:childTnLst>
                                    <p:set>
                                      <p:cBhvr>
                                        <p:cTn id="41" dur="1" fill="hold">
                                          <p:stCondLst>
                                            <p:cond delay="0"/>
                                          </p:stCondLst>
                                        </p:cTn>
                                        <p:tgtEl>
                                          <p:spTgt spid="66"/>
                                        </p:tgtEl>
                                        <p:attrNameLst>
                                          <p:attrName>style.visibility</p:attrName>
                                        </p:attrNameLst>
                                      </p:cBhvr>
                                      <p:to>
                                        <p:strVal val="visible"/>
                                      </p:to>
                                    </p:set>
                                    <p:anim calcmode="lin" valueType="num">
                                      <p:cBhvr>
                                        <p:cTn id="42" dur="750" fill="hold"/>
                                        <p:tgtEl>
                                          <p:spTgt spid="66"/>
                                        </p:tgtEl>
                                        <p:attrNameLst>
                                          <p:attrName>ppt_w</p:attrName>
                                        </p:attrNameLst>
                                      </p:cBhvr>
                                      <p:tavLst>
                                        <p:tav tm="0">
                                          <p:val>
                                            <p:fltVal val="0"/>
                                          </p:val>
                                        </p:tav>
                                        <p:tav tm="100000">
                                          <p:val>
                                            <p:strVal val="#ppt_w"/>
                                          </p:val>
                                        </p:tav>
                                      </p:tavLst>
                                    </p:anim>
                                    <p:anim calcmode="lin" valueType="num">
                                      <p:cBhvr>
                                        <p:cTn id="43" dur="750" fill="hold"/>
                                        <p:tgtEl>
                                          <p:spTgt spid="66"/>
                                        </p:tgtEl>
                                        <p:attrNameLst>
                                          <p:attrName>ppt_h</p:attrName>
                                        </p:attrNameLst>
                                      </p:cBhvr>
                                      <p:tavLst>
                                        <p:tav tm="0">
                                          <p:val>
                                            <p:fltVal val="0"/>
                                          </p:val>
                                        </p:tav>
                                        <p:tav tm="100000">
                                          <p:val>
                                            <p:strVal val="#ppt_h"/>
                                          </p:val>
                                        </p:tav>
                                      </p:tavLst>
                                    </p:anim>
                                    <p:animEffect transition="in" filter="fade">
                                      <p:cBhvr>
                                        <p:cTn id="44" dur="750"/>
                                        <p:tgtEl>
                                          <p:spTgt spid="66"/>
                                        </p:tgtEl>
                                      </p:cBhvr>
                                    </p:animEffect>
                                  </p:childTnLst>
                                </p:cTn>
                              </p:par>
                              <p:par>
                                <p:cTn id="45" presetID="53" presetClass="entr" presetSubtype="16" fill="hold" nodeType="with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p:cTn id="47" dur="750" fill="hold"/>
                                        <p:tgtEl>
                                          <p:spTgt spid="74"/>
                                        </p:tgtEl>
                                        <p:attrNameLst>
                                          <p:attrName>ppt_w</p:attrName>
                                        </p:attrNameLst>
                                      </p:cBhvr>
                                      <p:tavLst>
                                        <p:tav tm="0">
                                          <p:val>
                                            <p:fltVal val="0"/>
                                          </p:val>
                                        </p:tav>
                                        <p:tav tm="100000">
                                          <p:val>
                                            <p:strVal val="#ppt_w"/>
                                          </p:val>
                                        </p:tav>
                                      </p:tavLst>
                                    </p:anim>
                                    <p:anim calcmode="lin" valueType="num">
                                      <p:cBhvr>
                                        <p:cTn id="48" dur="750" fill="hold"/>
                                        <p:tgtEl>
                                          <p:spTgt spid="74"/>
                                        </p:tgtEl>
                                        <p:attrNameLst>
                                          <p:attrName>ppt_h</p:attrName>
                                        </p:attrNameLst>
                                      </p:cBhvr>
                                      <p:tavLst>
                                        <p:tav tm="0">
                                          <p:val>
                                            <p:fltVal val="0"/>
                                          </p:val>
                                        </p:tav>
                                        <p:tav tm="100000">
                                          <p:val>
                                            <p:strVal val="#ppt_h"/>
                                          </p:val>
                                        </p:tav>
                                      </p:tavLst>
                                    </p:anim>
                                    <p:animEffect transition="in" filter="fade">
                                      <p:cBhvr>
                                        <p:cTn id="49" dur="750"/>
                                        <p:tgtEl>
                                          <p:spTgt spid="74"/>
                                        </p:tgtEl>
                                      </p:cBhvr>
                                    </p:animEffect>
                                  </p:childTnLst>
                                </p:cTn>
                              </p:par>
                              <p:par>
                                <p:cTn id="50" presetID="53" presetClass="entr" presetSubtype="16" fill="hold" nodeType="withEffect">
                                  <p:stCondLst>
                                    <p:cond delay="0"/>
                                  </p:stCondLst>
                                  <p:childTnLst>
                                    <p:set>
                                      <p:cBhvr>
                                        <p:cTn id="51" dur="1" fill="hold">
                                          <p:stCondLst>
                                            <p:cond delay="0"/>
                                          </p:stCondLst>
                                        </p:cTn>
                                        <p:tgtEl>
                                          <p:spTgt spid="83"/>
                                        </p:tgtEl>
                                        <p:attrNameLst>
                                          <p:attrName>style.visibility</p:attrName>
                                        </p:attrNameLst>
                                      </p:cBhvr>
                                      <p:to>
                                        <p:strVal val="visible"/>
                                      </p:to>
                                    </p:set>
                                    <p:anim calcmode="lin" valueType="num">
                                      <p:cBhvr>
                                        <p:cTn id="52" dur="750" fill="hold"/>
                                        <p:tgtEl>
                                          <p:spTgt spid="83"/>
                                        </p:tgtEl>
                                        <p:attrNameLst>
                                          <p:attrName>ppt_w</p:attrName>
                                        </p:attrNameLst>
                                      </p:cBhvr>
                                      <p:tavLst>
                                        <p:tav tm="0">
                                          <p:val>
                                            <p:fltVal val="0"/>
                                          </p:val>
                                        </p:tav>
                                        <p:tav tm="100000">
                                          <p:val>
                                            <p:strVal val="#ppt_w"/>
                                          </p:val>
                                        </p:tav>
                                      </p:tavLst>
                                    </p:anim>
                                    <p:anim calcmode="lin" valueType="num">
                                      <p:cBhvr>
                                        <p:cTn id="53" dur="750" fill="hold"/>
                                        <p:tgtEl>
                                          <p:spTgt spid="83"/>
                                        </p:tgtEl>
                                        <p:attrNameLst>
                                          <p:attrName>ppt_h</p:attrName>
                                        </p:attrNameLst>
                                      </p:cBhvr>
                                      <p:tavLst>
                                        <p:tav tm="0">
                                          <p:val>
                                            <p:fltVal val="0"/>
                                          </p:val>
                                        </p:tav>
                                        <p:tav tm="100000">
                                          <p:val>
                                            <p:strVal val="#ppt_h"/>
                                          </p:val>
                                        </p:tav>
                                      </p:tavLst>
                                    </p:anim>
                                    <p:animEffect transition="in" filter="fade">
                                      <p:cBhvr>
                                        <p:cTn id="54" dur="750"/>
                                        <p:tgtEl>
                                          <p:spTgt spid="83"/>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randombar(horizontal)">
                                      <p:cBhvr>
                                        <p:cTn id="59" dur="750"/>
                                        <p:tgtEl>
                                          <p:spTgt spid="89"/>
                                        </p:tgtEl>
                                      </p:cBhvr>
                                    </p:animEffect>
                                  </p:childTnLst>
                                </p:cTn>
                              </p:par>
                              <p:par>
                                <p:cTn id="60" presetID="14" presetClass="entr" presetSubtype="10" fill="hold" grpId="0" nodeType="with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randombar(horizontal)">
                                      <p:cBhvr>
                                        <p:cTn id="62" dur="75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14" presetClass="entr" presetSubtype="10"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randombar(horizontal)">
                                      <p:cBhvr>
                                        <p:cTn id="67" dur="750"/>
                                        <p:tgtEl>
                                          <p:spTgt spid="91"/>
                                        </p:tgtEl>
                                      </p:cBhvr>
                                    </p:animEffect>
                                  </p:childTnLst>
                                </p:cTn>
                              </p:par>
                              <p:par>
                                <p:cTn id="68" presetID="14" presetClass="entr" presetSubtype="10" fill="hold" grpId="0" nodeType="withEffect">
                                  <p:stCondLst>
                                    <p:cond delay="100"/>
                                  </p:stCondLst>
                                  <p:childTnLst>
                                    <p:set>
                                      <p:cBhvr>
                                        <p:cTn id="69" dur="1" fill="hold">
                                          <p:stCondLst>
                                            <p:cond delay="0"/>
                                          </p:stCondLst>
                                        </p:cTn>
                                        <p:tgtEl>
                                          <p:spTgt spid="92"/>
                                        </p:tgtEl>
                                        <p:attrNameLst>
                                          <p:attrName>style.visibility</p:attrName>
                                        </p:attrNameLst>
                                      </p:cBhvr>
                                      <p:to>
                                        <p:strVal val="visible"/>
                                      </p:to>
                                    </p:set>
                                    <p:animEffect transition="in" filter="randombar(horizontal)">
                                      <p:cBhvr>
                                        <p:cTn id="70" dur="750"/>
                                        <p:tgtEl>
                                          <p:spTgt spid="92"/>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93"/>
                                        </p:tgtEl>
                                        <p:attrNameLst>
                                          <p:attrName>style.visibility</p:attrName>
                                        </p:attrNameLst>
                                      </p:cBhvr>
                                      <p:to>
                                        <p:strVal val="visible"/>
                                      </p:to>
                                    </p:set>
                                    <p:animEffect transition="in" filter="randombar(horizontal)">
                                      <p:cBhvr>
                                        <p:cTn id="75" dur="750"/>
                                        <p:tgtEl>
                                          <p:spTgt spid="93"/>
                                        </p:tgtEl>
                                      </p:cBhvr>
                                    </p:animEffect>
                                  </p:childTnLst>
                                </p:cTn>
                              </p:par>
                              <p:par>
                                <p:cTn id="76" presetID="14" presetClass="entr" presetSubtype="10" fill="hold" grpId="0" nodeType="withEffect">
                                  <p:stCondLst>
                                    <p:cond delay="100"/>
                                  </p:stCondLst>
                                  <p:childTnLst>
                                    <p:set>
                                      <p:cBhvr>
                                        <p:cTn id="77" dur="1" fill="hold">
                                          <p:stCondLst>
                                            <p:cond delay="0"/>
                                          </p:stCondLst>
                                        </p:cTn>
                                        <p:tgtEl>
                                          <p:spTgt spid="94"/>
                                        </p:tgtEl>
                                        <p:attrNameLst>
                                          <p:attrName>style.visibility</p:attrName>
                                        </p:attrNameLst>
                                      </p:cBhvr>
                                      <p:to>
                                        <p:strVal val="visible"/>
                                      </p:to>
                                    </p:set>
                                    <p:animEffect transition="in" filter="randombar(horizontal)">
                                      <p:cBhvr>
                                        <p:cTn id="78" dur="750"/>
                                        <p:tgtEl>
                                          <p:spTgt spid="94"/>
                                        </p:tgtEl>
                                      </p:cBhvr>
                                    </p:animEffect>
                                  </p:childTnLst>
                                </p:cTn>
                              </p:par>
                            </p:childTnLst>
                          </p:cTn>
                        </p:par>
                      </p:childTnLst>
                    </p:cTn>
                  </p:par>
                  <p:par>
                    <p:cTn id="79" fill="hold">
                      <p:stCondLst>
                        <p:cond delay="indefinite"/>
                      </p:stCondLst>
                      <p:childTnLst>
                        <p:par>
                          <p:cTn id="80" fill="hold">
                            <p:stCondLst>
                              <p:cond delay="0"/>
                            </p:stCondLst>
                            <p:childTnLst>
                              <p:par>
                                <p:cTn id="81" presetID="14" presetClass="entr" presetSubtype="10" fill="hold" grpId="0" nodeType="click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randombar(horizontal)">
                                      <p:cBhvr>
                                        <p:cTn id="83" dur="750"/>
                                        <p:tgtEl>
                                          <p:spTgt spid="95"/>
                                        </p:tgtEl>
                                      </p:cBhvr>
                                    </p:animEffect>
                                  </p:childTnLst>
                                </p:cTn>
                              </p:par>
                              <p:par>
                                <p:cTn id="84" presetID="14" presetClass="entr" presetSubtype="10" fill="hold" grpId="0" nodeType="withEffect">
                                  <p:stCondLst>
                                    <p:cond delay="100"/>
                                  </p:stCondLst>
                                  <p:childTnLst>
                                    <p:set>
                                      <p:cBhvr>
                                        <p:cTn id="85" dur="1" fill="hold">
                                          <p:stCondLst>
                                            <p:cond delay="0"/>
                                          </p:stCondLst>
                                        </p:cTn>
                                        <p:tgtEl>
                                          <p:spTgt spid="96"/>
                                        </p:tgtEl>
                                        <p:attrNameLst>
                                          <p:attrName>style.visibility</p:attrName>
                                        </p:attrNameLst>
                                      </p:cBhvr>
                                      <p:to>
                                        <p:strVal val="visible"/>
                                      </p:to>
                                    </p:set>
                                    <p:animEffect transition="in" filter="randombar(horizontal)">
                                      <p:cBhvr>
                                        <p:cTn id="86" dur="75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4" grpId="0" animBg="1"/>
      <p:bldP spid="65" grpId="0" animBg="1"/>
      <p:bldP spid="89" grpId="0"/>
      <p:bldP spid="90" grpId="0"/>
      <p:bldP spid="91" grpId="0"/>
      <p:bldP spid="92" grpId="0"/>
      <p:bldP spid="93" grpId="0"/>
      <p:bldP spid="94" grpId="0"/>
      <p:bldP spid="95" grpId="0"/>
      <p:bldP spid="96" grpId="0"/>
      <p:bldP spid="41" grpId="0"/>
      <p:bldP spid="3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8" name="椭圆 37"/>
          <p:cNvSpPr/>
          <p:nvPr/>
        </p:nvSpPr>
        <p:spPr>
          <a:xfrm>
            <a:off x="1022233" y="1766864"/>
            <a:ext cx="3000210" cy="3000210"/>
          </a:xfrm>
          <a:prstGeom prst="ellipse">
            <a:avLst/>
          </a:prstGeom>
          <a:blipFill dpi="0" rotWithShape="1">
            <a:blip r:embed="rId4" cstate="print">
              <a:extLst>
                <a:ext uri="{28A0092B-C50C-407E-A947-70E740481C1C}">
                  <a14:useLocalDpi xmlns:a14="http://schemas.microsoft.com/office/drawing/2010/main" xmlns="" val="0"/>
                </a:ext>
              </a:extLst>
            </a:blip>
            <a:srcRect/>
            <a:stretch>
              <a:fillRect/>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39" name="椭圆 38"/>
          <p:cNvSpPr/>
          <p:nvPr/>
        </p:nvSpPr>
        <p:spPr>
          <a:xfrm>
            <a:off x="4718920" y="1766864"/>
            <a:ext cx="3000210" cy="3000210"/>
          </a:xfrm>
          <a:prstGeom prst="ellipse">
            <a:avLst/>
          </a:prstGeom>
          <a:blipFill dpi="0" rotWithShape="1">
            <a:blip r:embed="rId5" cstate="print">
              <a:extLst>
                <a:ext uri="{28A0092B-C50C-407E-A947-70E740481C1C}">
                  <a14:useLocalDpi xmlns:a14="http://schemas.microsoft.com/office/drawing/2010/main" xmlns="" val="0"/>
                </a:ext>
              </a:extLst>
            </a:blip>
            <a:srcRect/>
            <a:stretch>
              <a:fillRect/>
            </a:stretch>
          </a:blipFill>
          <a:ln>
            <a:solidFill>
              <a:srgbClr val="16293A"/>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0" name="椭圆 39"/>
          <p:cNvSpPr/>
          <p:nvPr/>
        </p:nvSpPr>
        <p:spPr>
          <a:xfrm>
            <a:off x="8415608" y="1766864"/>
            <a:ext cx="3000210" cy="3000210"/>
          </a:xfrm>
          <a:prstGeom prst="ellipse">
            <a:avLst/>
          </a:prstGeom>
          <a:blipFill dpi="0" rotWithShape="1">
            <a:blip r:embed="rId6" cstate="print">
              <a:extLst>
                <a:ext uri="{28A0092B-C50C-407E-A947-70E740481C1C}">
                  <a14:useLocalDpi xmlns:a14="http://schemas.microsoft.com/office/drawing/2010/main" xmlns="" val="0"/>
                </a:ext>
              </a:extLst>
            </a:blip>
            <a:srcRect/>
            <a:stretch>
              <a:fillRect/>
            </a:stretch>
          </a:blip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nvGrpSpPr>
          <p:cNvPr id="41" name="组合 29"/>
          <p:cNvGrpSpPr>
            <a:grpSpLocks/>
          </p:cNvGrpSpPr>
          <p:nvPr/>
        </p:nvGrpSpPr>
        <p:grpSpPr bwMode="auto">
          <a:xfrm>
            <a:off x="3176400" y="1865085"/>
            <a:ext cx="662992" cy="665225"/>
            <a:chOff x="2484120" y="1661160"/>
            <a:chExt cx="472440" cy="472440"/>
          </a:xfrm>
          <a:solidFill>
            <a:srgbClr val="00B0F0"/>
          </a:solidFill>
        </p:grpSpPr>
        <p:sp>
          <p:nvSpPr>
            <p:cNvPr id="42" name="椭圆 41"/>
            <p:cNvSpPr/>
            <p:nvPr/>
          </p:nvSpPr>
          <p:spPr>
            <a:xfrm>
              <a:off x="2484120" y="1661160"/>
              <a:ext cx="472440" cy="472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3" name="矩形 26"/>
            <p:cNvSpPr>
              <a:spLocks noChangeArrowheads="1"/>
            </p:cNvSpPr>
            <p:nvPr/>
          </p:nvSpPr>
          <p:spPr bwMode="auto">
            <a:xfrm>
              <a:off x="2547824" y="1745731"/>
              <a:ext cx="332632" cy="28078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Helvetica" panose="020B0604020202020204" pitchFamily="34" charset="0"/>
                </a:rPr>
                <a:t>01</a:t>
              </a:r>
              <a:endParaRPr lang="zh-CN" altLang="en-US" sz="1828" dirty="0">
                <a:solidFill>
                  <a:schemeClr val="bg1"/>
                </a:solidFill>
              </a:endParaRPr>
            </a:p>
          </p:txBody>
        </p:sp>
      </p:grpSp>
      <p:grpSp>
        <p:nvGrpSpPr>
          <p:cNvPr id="44" name="组合 30"/>
          <p:cNvGrpSpPr>
            <a:grpSpLocks/>
          </p:cNvGrpSpPr>
          <p:nvPr/>
        </p:nvGrpSpPr>
        <p:grpSpPr bwMode="auto">
          <a:xfrm>
            <a:off x="6926668" y="1865085"/>
            <a:ext cx="662992" cy="665225"/>
            <a:chOff x="5151120" y="1661160"/>
            <a:chExt cx="472440" cy="472440"/>
          </a:xfrm>
          <a:solidFill>
            <a:srgbClr val="16293A"/>
          </a:solidFill>
        </p:grpSpPr>
        <p:sp>
          <p:nvSpPr>
            <p:cNvPr id="45" name="椭圆 44"/>
            <p:cNvSpPr/>
            <p:nvPr/>
          </p:nvSpPr>
          <p:spPr>
            <a:xfrm>
              <a:off x="5151120" y="1661160"/>
              <a:ext cx="472440" cy="4724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6" name="矩形 27"/>
            <p:cNvSpPr>
              <a:spLocks noChangeArrowheads="1"/>
            </p:cNvSpPr>
            <p:nvPr/>
          </p:nvSpPr>
          <p:spPr bwMode="auto">
            <a:xfrm>
              <a:off x="5199584" y="1745731"/>
              <a:ext cx="332632" cy="280787"/>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Helvetica" panose="020B0604020202020204" pitchFamily="34" charset="0"/>
                </a:rPr>
                <a:t>02</a:t>
              </a:r>
              <a:endParaRPr lang="zh-CN" altLang="en-US" sz="1828" dirty="0">
                <a:solidFill>
                  <a:schemeClr val="bg1"/>
                </a:solidFill>
              </a:endParaRPr>
            </a:p>
          </p:txBody>
        </p:sp>
      </p:grpSp>
      <p:grpSp>
        <p:nvGrpSpPr>
          <p:cNvPr id="47" name="组合 46"/>
          <p:cNvGrpSpPr>
            <a:grpSpLocks/>
          </p:cNvGrpSpPr>
          <p:nvPr/>
        </p:nvGrpSpPr>
        <p:grpSpPr bwMode="auto">
          <a:xfrm>
            <a:off x="10730500" y="1865085"/>
            <a:ext cx="662992" cy="665225"/>
            <a:chOff x="7856220" y="1661160"/>
            <a:chExt cx="472440" cy="472440"/>
          </a:xfrm>
          <a:solidFill>
            <a:srgbClr val="00B0F0"/>
          </a:solidFill>
        </p:grpSpPr>
        <p:sp>
          <p:nvSpPr>
            <p:cNvPr id="48" name="椭圆 47"/>
            <p:cNvSpPr/>
            <p:nvPr/>
          </p:nvSpPr>
          <p:spPr>
            <a:xfrm>
              <a:off x="7856220" y="1661160"/>
              <a:ext cx="472440" cy="47244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9" name="矩形 28"/>
            <p:cNvSpPr>
              <a:spLocks noChangeArrowheads="1"/>
            </p:cNvSpPr>
            <p:nvPr/>
          </p:nvSpPr>
          <p:spPr bwMode="auto">
            <a:xfrm>
              <a:off x="7912304" y="1745731"/>
              <a:ext cx="332632" cy="280787"/>
            </a:xfrm>
            <a:prstGeom prst="rect">
              <a:avLst/>
            </a:prstGeom>
            <a:solidFill>
              <a:srgbClr val="0070C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969" b="1" dirty="0">
                  <a:solidFill>
                    <a:schemeClr val="bg1"/>
                  </a:solidFill>
                  <a:latin typeface="Helvetica" panose="020B0604020202020204" pitchFamily="34" charset="0"/>
                </a:rPr>
                <a:t>03</a:t>
              </a:r>
              <a:endParaRPr lang="zh-CN" altLang="en-US" sz="1828" dirty="0">
                <a:solidFill>
                  <a:schemeClr val="bg1"/>
                </a:solidFill>
              </a:endParaRPr>
            </a:p>
          </p:txBody>
        </p:sp>
      </p:grpSp>
      <p:sp>
        <p:nvSpPr>
          <p:cNvPr id="50" name="TextBox 15"/>
          <p:cNvSpPr txBox="1"/>
          <p:nvPr/>
        </p:nvSpPr>
        <p:spPr>
          <a:xfrm>
            <a:off x="1360195" y="53107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51" name="TextBox 16"/>
          <p:cNvSpPr txBox="1"/>
          <p:nvPr/>
        </p:nvSpPr>
        <p:spPr>
          <a:xfrm>
            <a:off x="1360195" y="4990031"/>
            <a:ext cx="2047037" cy="346410"/>
          </a:xfrm>
          <a:prstGeom prst="rect">
            <a:avLst/>
          </a:prstGeom>
          <a:noFill/>
        </p:spPr>
        <p:txBody>
          <a:bodyPr wrap="none" lIns="99220" tIns="49610" rIns="99220" bIns="4961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点击请替换文字内容</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2" name="TextBox 15"/>
          <p:cNvSpPr txBox="1"/>
          <p:nvPr/>
        </p:nvSpPr>
        <p:spPr>
          <a:xfrm>
            <a:off x="5160670" y="53107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53" name="TextBox 16"/>
          <p:cNvSpPr txBox="1"/>
          <p:nvPr/>
        </p:nvSpPr>
        <p:spPr>
          <a:xfrm>
            <a:off x="5160670" y="4990031"/>
            <a:ext cx="2047037" cy="346410"/>
          </a:xfrm>
          <a:prstGeom prst="rect">
            <a:avLst/>
          </a:prstGeom>
          <a:noFill/>
        </p:spPr>
        <p:txBody>
          <a:bodyPr wrap="none" lIns="99220" tIns="49610" rIns="99220" bIns="4961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点击请替换文字内容</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 name="TextBox 15"/>
          <p:cNvSpPr txBox="1"/>
          <p:nvPr/>
        </p:nvSpPr>
        <p:spPr>
          <a:xfrm>
            <a:off x="8751595" y="5310762"/>
            <a:ext cx="2709932" cy="838853"/>
          </a:xfrm>
          <a:prstGeom prst="rect">
            <a:avLst/>
          </a:prstGeom>
          <a:noFill/>
        </p:spPr>
        <p:txBody>
          <a:bodyPr wrap="square" lIns="99220" tIns="49610" rIns="99220" bIns="49610" rtlCol="0">
            <a:spAutoFit/>
          </a:bodyPr>
          <a:lstStyle/>
          <a:p>
            <a:pPr>
              <a:lnSpc>
                <a:spcPct val="150000"/>
              </a:lnSpc>
            </a:pPr>
            <a:r>
              <a:rPr lang="zh-CN" altLang="en-US" sz="8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请替换文字内容，点击添加相关标题文字，修改文字内容，也可以直接复制你的内容到此。请替换文字内容，点击添加相关标题文字，修改文字内容，也可以直接复制你的内容到此。</a:t>
            </a:r>
          </a:p>
        </p:txBody>
      </p:sp>
      <p:sp>
        <p:nvSpPr>
          <p:cNvPr id="55" name="TextBox 16"/>
          <p:cNvSpPr txBox="1"/>
          <p:nvPr/>
        </p:nvSpPr>
        <p:spPr>
          <a:xfrm>
            <a:off x="8751595" y="4990031"/>
            <a:ext cx="2047037" cy="346410"/>
          </a:xfrm>
          <a:prstGeom prst="rect">
            <a:avLst/>
          </a:prstGeom>
          <a:noFill/>
        </p:spPr>
        <p:txBody>
          <a:bodyPr wrap="none" lIns="99220" tIns="49610" rIns="99220" bIns="49610"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点击请替换文字内容</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6" name="矩形 55"/>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团队扩大计划</a:t>
            </a:r>
          </a:p>
        </p:txBody>
      </p:sp>
      <p:sp>
        <p:nvSpPr>
          <p:cNvPr id="21" name="椭圆 20"/>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654536575"/>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left)">
                                      <p:cBhvr>
                                        <p:cTn id="11" dur="75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anim calcmode="lin" valueType="num">
                                      <p:cBhvr>
                                        <p:cTn id="17" dur="1000" fill="hold"/>
                                        <p:tgtEl>
                                          <p:spTgt spid="38"/>
                                        </p:tgtEl>
                                        <p:attrNameLst>
                                          <p:attrName>ppt_x</p:attrName>
                                        </p:attrNameLst>
                                      </p:cBhvr>
                                      <p:tavLst>
                                        <p:tav tm="0">
                                          <p:val>
                                            <p:strVal val="#ppt_x"/>
                                          </p:val>
                                        </p:tav>
                                        <p:tav tm="100000">
                                          <p:val>
                                            <p:strVal val="#ppt_x"/>
                                          </p:val>
                                        </p:tav>
                                      </p:tavLst>
                                    </p:anim>
                                    <p:anim calcmode="lin" valueType="num">
                                      <p:cBhvr>
                                        <p:cTn id="18" dur="1000" fill="hold"/>
                                        <p:tgtEl>
                                          <p:spTgt spid="3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200"/>
                                  </p:stCondLst>
                                  <p:childTnLst>
                                    <p:set>
                                      <p:cBhvr>
                                        <p:cTn id="20" dur="1" fill="hold">
                                          <p:stCondLst>
                                            <p:cond delay="0"/>
                                          </p:stCondLst>
                                        </p:cTn>
                                        <p:tgtEl>
                                          <p:spTgt spid="39"/>
                                        </p:tgtEl>
                                        <p:attrNameLst>
                                          <p:attrName>style.visibility</p:attrName>
                                        </p:attrNameLst>
                                      </p:cBhvr>
                                      <p:to>
                                        <p:strVal val="visible"/>
                                      </p:to>
                                    </p:set>
                                    <p:animEffect transition="in" filter="fade">
                                      <p:cBhvr>
                                        <p:cTn id="21" dur="1000"/>
                                        <p:tgtEl>
                                          <p:spTgt spid="39"/>
                                        </p:tgtEl>
                                      </p:cBhvr>
                                    </p:animEffect>
                                    <p:anim calcmode="lin" valueType="num">
                                      <p:cBhvr>
                                        <p:cTn id="22" dur="1000" fill="hold"/>
                                        <p:tgtEl>
                                          <p:spTgt spid="39"/>
                                        </p:tgtEl>
                                        <p:attrNameLst>
                                          <p:attrName>ppt_x</p:attrName>
                                        </p:attrNameLst>
                                      </p:cBhvr>
                                      <p:tavLst>
                                        <p:tav tm="0">
                                          <p:val>
                                            <p:strVal val="#ppt_x"/>
                                          </p:val>
                                        </p:tav>
                                        <p:tav tm="100000">
                                          <p:val>
                                            <p:strVal val="#ppt_x"/>
                                          </p:val>
                                        </p:tav>
                                      </p:tavLst>
                                    </p:anim>
                                    <p:anim calcmode="lin" valueType="num">
                                      <p:cBhvr>
                                        <p:cTn id="23" dur="1000" fill="hold"/>
                                        <p:tgtEl>
                                          <p:spTgt spid="3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500"/>
                                  </p:stCondLst>
                                  <p:childTnLst>
                                    <p:set>
                                      <p:cBhvr>
                                        <p:cTn id="25" dur="1" fill="hold">
                                          <p:stCondLst>
                                            <p:cond delay="0"/>
                                          </p:stCondLst>
                                        </p:cTn>
                                        <p:tgtEl>
                                          <p:spTgt spid="40"/>
                                        </p:tgtEl>
                                        <p:attrNameLst>
                                          <p:attrName>style.visibility</p:attrName>
                                        </p:attrNameLst>
                                      </p:cBhvr>
                                      <p:to>
                                        <p:strVal val="visible"/>
                                      </p:to>
                                    </p:set>
                                    <p:animEffect transition="in" filter="fade">
                                      <p:cBhvr>
                                        <p:cTn id="26" dur="1000"/>
                                        <p:tgtEl>
                                          <p:spTgt spid="40"/>
                                        </p:tgtEl>
                                      </p:cBhvr>
                                    </p:animEffect>
                                    <p:anim calcmode="lin" valueType="num">
                                      <p:cBhvr>
                                        <p:cTn id="27" dur="1000" fill="hold"/>
                                        <p:tgtEl>
                                          <p:spTgt spid="40"/>
                                        </p:tgtEl>
                                        <p:attrNameLst>
                                          <p:attrName>ppt_x</p:attrName>
                                        </p:attrNameLst>
                                      </p:cBhvr>
                                      <p:tavLst>
                                        <p:tav tm="0">
                                          <p:val>
                                            <p:strVal val="#ppt_x"/>
                                          </p:val>
                                        </p:tav>
                                        <p:tav tm="100000">
                                          <p:val>
                                            <p:strVal val="#ppt_x"/>
                                          </p:val>
                                        </p:tav>
                                      </p:tavLst>
                                    </p:anim>
                                    <p:anim calcmode="lin" valueType="num">
                                      <p:cBhvr>
                                        <p:cTn id="28" dur="1000" fill="hold"/>
                                        <p:tgtEl>
                                          <p:spTgt spid="40"/>
                                        </p:tgtEl>
                                        <p:attrNameLst>
                                          <p:attrName>ppt_y</p:attrName>
                                        </p:attrNameLst>
                                      </p:cBhvr>
                                      <p:tavLst>
                                        <p:tav tm="0">
                                          <p:val>
                                            <p:strVal val="#ppt_y+.1"/>
                                          </p:val>
                                        </p:tav>
                                        <p:tav tm="100000">
                                          <p:val>
                                            <p:strVal val="#ppt_y"/>
                                          </p:val>
                                        </p:tav>
                                      </p:tavLst>
                                    </p:anim>
                                  </p:childTnLst>
                                </p:cTn>
                              </p:par>
                              <p:par>
                                <p:cTn id="29" presetID="53" presetClass="entr" presetSubtype="16" fill="hold" nodeType="withEffect">
                                  <p:stCondLst>
                                    <p:cond delay="7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750" fill="hold"/>
                                        <p:tgtEl>
                                          <p:spTgt spid="41"/>
                                        </p:tgtEl>
                                        <p:attrNameLst>
                                          <p:attrName>ppt_w</p:attrName>
                                        </p:attrNameLst>
                                      </p:cBhvr>
                                      <p:tavLst>
                                        <p:tav tm="0">
                                          <p:val>
                                            <p:fltVal val="0"/>
                                          </p:val>
                                        </p:tav>
                                        <p:tav tm="100000">
                                          <p:val>
                                            <p:strVal val="#ppt_w"/>
                                          </p:val>
                                        </p:tav>
                                      </p:tavLst>
                                    </p:anim>
                                    <p:anim calcmode="lin" valueType="num">
                                      <p:cBhvr>
                                        <p:cTn id="32" dur="750" fill="hold"/>
                                        <p:tgtEl>
                                          <p:spTgt spid="41"/>
                                        </p:tgtEl>
                                        <p:attrNameLst>
                                          <p:attrName>ppt_h</p:attrName>
                                        </p:attrNameLst>
                                      </p:cBhvr>
                                      <p:tavLst>
                                        <p:tav tm="0">
                                          <p:val>
                                            <p:fltVal val="0"/>
                                          </p:val>
                                        </p:tav>
                                        <p:tav tm="100000">
                                          <p:val>
                                            <p:strVal val="#ppt_h"/>
                                          </p:val>
                                        </p:tav>
                                      </p:tavLst>
                                    </p:anim>
                                    <p:animEffect transition="in" filter="fade">
                                      <p:cBhvr>
                                        <p:cTn id="33" dur="750"/>
                                        <p:tgtEl>
                                          <p:spTgt spid="41"/>
                                        </p:tgtEl>
                                      </p:cBhvr>
                                    </p:animEffect>
                                  </p:childTnLst>
                                </p:cTn>
                              </p:par>
                              <p:par>
                                <p:cTn id="34" presetID="53" presetClass="entr" presetSubtype="16" fill="hold" nodeType="withEffect">
                                  <p:stCondLst>
                                    <p:cond delay="900"/>
                                  </p:stCondLst>
                                  <p:childTnLst>
                                    <p:set>
                                      <p:cBhvr>
                                        <p:cTn id="35" dur="1" fill="hold">
                                          <p:stCondLst>
                                            <p:cond delay="0"/>
                                          </p:stCondLst>
                                        </p:cTn>
                                        <p:tgtEl>
                                          <p:spTgt spid="44"/>
                                        </p:tgtEl>
                                        <p:attrNameLst>
                                          <p:attrName>style.visibility</p:attrName>
                                        </p:attrNameLst>
                                      </p:cBhvr>
                                      <p:to>
                                        <p:strVal val="visible"/>
                                      </p:to>
                                    </p:set>
                                    <p:anim calcmode="lin" valueType="num">
                                      <p:cBhvr>
                                        <p:cTn id="36" dur="750" fill="hold"/>
                                        <p:tgtEl>
                                          <p:spTgt spid="44"/>
                                        </p:tgtEl>
                                        <p:attrNameLst>
                                          <p:attrName>ppt_w</p:attrName>
                                        </p:attrNameLst>
                                      </p:cBhvr>
                                      <p:tavLst>
                                        <p:tav tm="0">
                                          <p:val>
                                            <p:fltVal val="0"/>
                                          </p:val>
                                        </p:tav>
                                        <p:tav tm="100000">
                                          <p:val>
                                            <p:strVal val="#ppt_w"/>
                                          </p:val>
                                        </p:tav>
                                      </p:tavLst>
                                    </p:anim>
                                    <p:anim calcmode="lin" valueType="num">
                                      <p:cBhvr>
                                        <p:cTn id="37" dur="750" fill="hold"/>
                                        <p:tgtEl>
                                          <p:spTgt spid="44"/>
                                        </p:tgtEl>
                                        <p:attrNameLst>
                                          <p:attrName>ppt_h</p:attrName>
                                        </p:attrNameLst>
                                      </p:cBhvr>
                                      <p:tavLst>
                                        <p:tav tm="0">
                                          <p:val>
                                            <p:fltVal val="0"/>
                                          </p:val>
                                        </p:tav>
                                        <p:tav tm="100000">
                                          <p:val>
                                            <p:strVal val="#ppt_h"/>
                                          </p:val>
                                        </p:tav>
                                      </p:tavLst>
                                    </p:anim>
                                    <p:animEffect transition="in" filter="fade">
                                      <p:cBhvr>
                                        <p:cTn id="38" dur="750"/>
                                        <p:tgtEl>
                                          <p:spTgt spid="44"/>
                                        </p:tgtEl>
                                      </p:cBhvr>
                                    </p:animEffect>
                                  </p:childTnLst>
                                </p:cTn>
                              </p:par>
                              <p:par>
                                <p:cTn id="39" presetID="53" presetClass="entr" presetSubtype="16" fill="hold" nodeType="withEffect">
                                  <p:stCondLst>
                                    <p:cond delay="1100"/>
                                  </p:stCondLst>
                                  <p:childTnLst>
                                    <p:set>
                                      <p:cBhvr>
                                        <p:cTn id="40" dur="1" fill="hold">
                                          <p:stCondLst>
                                            <p:cond delay="0"/>
                                          </p:stCondLst>
                                        </p:cTn>
                                        <p:tgtEl>
                                          <p:spTgt spid="47"/>
                                        </p:tgtEl>
                                        <p:attrNameLst>
                                          <p:attrName>style.visibility</p:attrName>
                                        </p:attrNameLst>
                                      </p:cBhvr>
                                      <p:to>
                                        <p:strVal val="visible"/>
                                      </p:to>
                                    </p:set>
                                    <p:anim calcmode="lin" valueType="num">
                                      <p:cBhvr>
                                        <p:cTn id="41" dur="750" fill="hold"/>
                                        <p:tgtEl>
                                          <p:spTgt spid="47"/>
                                        </p:tgtEl>
                                        <p:attrNameLst>
                                          <p:attrName>ppt_w</p:attrName>
                                        </p:attrNameLst>
                                      </p:cBhvr>
                                      <p:tavLst>
                                        <p:tav tm="0">
                                          <p:val>
                                            <p:fltVal val="0"/>
                                          </p:val>
                                        </p:tav>
                                        <p:tav tm="100000">
                                          <p:val>
                                            <p:strVal val="#ppt_w"/>
                                          </p:val>
                                        </p:tav>
                                      </p:tavLst>
                                    </p:anim>
                                    <p:anim calcmode="lin" valueType="num">
                                      <p:cBhvr>
                                        <p:cTn id="42" dur="750" fill="hold"/>
                                        <p:tgtEl>
                                          <p:spTgt spid="47"/>
                                        </p:tgtEl>
                                        <p:attrNameLst>
                                          <p:attrName>ppt_h</p:attrName>
                                        </p:attrNameLst>
                                      </p:cBhvr>
                                      <p:tavLst>
                                        <p:tav tm="0">
                                          <p:val>
                                            <p:fltVal val="0"/>
                                          </p:val>
                                        </p:tav>
                                        <p:tav tm="100000">
                                          <p:val>
                                            <p:strVal val="#ppt_h"/>
                                          </p:val>
                                        </p:tav>
                                      </p:tavLst>
                                    </p:anim>
                                    <p:animEffect transition="in" filter="fade">
                                      <p:cBhvr>
                                        <p:cTn id="43" dur="75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grpId="0" nodeType="click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1000"/>
                                        <p:tgtEl>
                                          <p:spTgt spid="51"/>
                                        </p:tgtEl>
                                      </p:cBhvr>
                                    </p:animEffect>
                                    <p:anim calcmode="lin" valueType="num">
                                      <p:cBhvr>
                                        <p:cTn id="49" dur="1000" fill="hold"/>
                                        <p:tgtEl>
                                          <p:spTgt spid="51"/>
                                        </p:tgtEl>
                                        <p:attrNameLst>
                                          <p:attrName>ppt_x</p:attrName>
                                        </p:attrNameLst>
                                      </p:cBhvr>
                                      <p:tavLst>
                                        <p:tav tm="0">
                                          <p:val>
                                            <p:strVal val="#ppt_x"/>
                                          </p:val>
                                        </p:tav>
                                        <p:tav tm="100000">
                                          <p:val>
                                            <p:strVal val="#ppt_x"/>
                                          </p:val>
                                        </p:tav>
                                      </p:tavLst>
                                    </p:anim>
                                    <p:anim calcmode="lin" valueType="num">
                                      <p:cBhvr>
                                        <p:cTn id="50" dur="1000" fill="hold"/>
                                        <p:tgtEl>
                                          <p:spTgt spid="51"/>
                                        </p:tgtEl>
                                        <p:attrNameLst>
                                          <p:attrName>ppt_y</p:attrName>
                                        </p:attrNameLst>
                                      </p:cBhvr>
                                      <p:tavLst>
                                        <p:tav tm="0">
                                          <p:val>
                                            <p:strVal val="#ppt_y-.1"/>
                                          </p:val>
                                        </p:tav>
                                        <p:tav tm="100000">
                                          <p:val>
                                            <p:strVal val="#ppt_y"/>
                                          </p:val>
                                        </p:tav>
                                      </p:tavLst>
                                    </p:anim>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left)">
                                      <p:cBhvr>
                                        <p:cTn id="54" dur="7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47" presetClass="entr" presetSubtype="0" fill="hold" grpId="0" nodeType="clickEffect">
                                  <p:stCondLst>
                                    <p:cond delay="0"/>
                                  </p:stCondLst>
                                  <p:childTnLst>
                                    <p:set>
                                      <p:cBhvr>
                                        <p:cTn id="58" dur="1" fill="hold">
                                          <p:stCondLst>
                                            <p:cond delay="0"/>
                                          </p:stCondLst>
                                        </p:cTn>
                                        <p:tgtEl>
                                          <p:spTgt spid="53"/>
                                        </p:tgtEl>
                                        <p:attrNameLst>
                                          <p:attrName>style.visibility</p:attrName>
                                        </p:attrNameLst>
                                      </p:cBhvr>
                                      <p:to>
                                        <p:strVal val="visible"/>
                                      </p:to>
                                    </p:set>
                                    <p:animEffect transition="in" filter="fade">
                                      <p:cBhvr>
                                        <p:cTn id="59" dur="1000"/>
                                        <p:tgtEl>
                                          <p:spTgt spid="53"/>
                                        </p:tgtEl>
                                      </p:cBhvr>
                                    </p:animEffect>
                                    <p:anim calcmode="lin" valueType="num">
                                      <p:cBhvr>
                                        <p:cTn id="60" dur="1000" fill="hold"/>
                                        <p:tgtEl>
                                          <p:spTgt spid="53"/>
                                        </p:tgtEl>
                                        <p:attrNameLst>
                                          <p:attrName>ppt_x</p:attrName>
                                        </p:attrNameLst>
                                      </p:cBhvr>
                                      <p:tavLst>
                                        <p:tav tm="0">
                                          <p:val>
                                            <p:strVal val="#ppt_x"/>
                                          </p:val>
                                        </p:tav>
                                        <p:tav tm="100000">
                                          <p:val>
                                            <p:strVal val="#ppt_x"/>
                                          </p:val>
                                        </p:tav>
                                      </p:tavLst>
                                    </p:anim>
                                    <p:anim calcmode="lin" valueType="num">
                                      <p:cBhvr>
                                        <p:cTn id="61" dur="1000" fill="hold"/>
                                        <p:tgtEl>
                                          <p:spTgt spid="53"/>
                                        </p:tgtEl>
                                        <p:attrNameLst>
                                          <p:attrName>ppt_y</p:attrName>
                                        </p:attrNameLst>
                                      </p:cBhvr>
                                      <p:tavLst>
                                        <p:tav tm="0">
                                          <p:val>
                                            <p:strVal val="#ppt_y-.1"/>
                                          </p:val>
                                        </p:tav>
                                        <p:tav tm="100000">
                                          <p:val>
                                            <p:strVal val="#ppt_y"/>
                                          </p:val>
                                        </p:tav>
                                      </p:tavLst>
                                    </p:anim>
                                  </p:childTnLst>
                                </p:cTn>
                              </p:par>
                            </p:childTnLst>
                          </p:cTn>
                        </p:par>
                        <p:par>
                          <p:cTn id="62" fill="hold">
                            <p:stCondLst>
                              <p:cond delay="1000"/>
                            </p:stCondLst>
                            <p:childTnLst>
                              <p:par>
                                <p:cTn id="63" presetID="22" presetClass="entr" presetSubtype="8" fill="hold" grpId="0" nodeType="after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wipe(left)">
                                      <p:cBhvr>
                                        <p:cTn id="65" dur="700"/>
                                        <p:tgtEl>
                                          <p:spTgt spid="52"/>
                                        </p:tgtEl>
                                      </p:cBhvr>
                                    </p:animEffect>
                                  </p:childTnLst>
                                </p:cTn>
                              </p:par>
                            </p:childTnLst>
                          </p:cTn>
                        </p:par>
                      </p:childTnLst>
                    </p:cTn>
                  </p:par>
                  <p:par>
                    <p:cTn id="66" fill="hold">
                      <p:stCondLst>
                        <p:cond delay="indefinite"/>
                      </p:stCondLst>
                      <p:childTnLst>
                        <p:par>
                          <p:cTn id="67" fill="hold">
                            <p:stCondLst>
                              <p:cond delay="0"/>
                            </p:stCondLst>
                            <p:childTnLst>
                              <p:par>
                                <p:cTn id="68" presetID="47" presetClass="entr" presetSubtype="0" fill="hold" grpId="0" nodeType="clickEffect">
                                  <p:stCondLst>
                                    <p:cond delay="0"/>
                                  </p:stCondLst>
                                  <p:childTnLst>
                                    <p:set>
                                      <p:cBhvr>
                                        <p:cTn id="69" dur="1" fill="hold">
                                          <p:stCondLst>
                                            <p:cond delay="0"/>
                                          </p:stCondLst>
                                        </p:cTn>
                                        <p:tgtEl>
                                          <p:spTgt spid="55"/>
                                        </p:tgtEl>
                                        <p:attrNameLst>
                                          <p:attrName>style.visibility</p:attrName>
                                        </p:attrNameLst>
                                      </p:cBhvr>
                                      <p:to>
                                        <p:strVal val="visible"/>
                                      </p:to>
                                    </p:set>
                                    <p:animEffect transition="in" filter="fade">
                                      <p:cBhvr>
                                        <p:cTn id="70" dur="1000"/>
                                        <p:tgtEl>
                                          <p:spTgt spid="55"/>
                                        </p:tgtEl>
                                      </p:cBhvr>
                                    </p:animEffect>
                                    <p:anim calcmode="lin" valueType="num">
                                      <p:cBhvr>
                                        <p:cTn id="71" dur="1000" fill="hold"/>
                                        <p:tgtEl>
                                          <p:spTgt spid="55"/>
                                        </p:tgtEl>
                                        <p:attrNameLst>
                                          <p:attrName>ppt_x</p:attrName>
                                        </p:attrNameLst>
                                      </p:cBhvr>
                                      <p:tavLst>
                                        <p:tav tm="0">
                                          <p:val>
                                            <p:strVal val="#ppt_x"/>
                                          </p:val>
                                        </p:tav>
                                        <p:tav tm="100000">
                                          <p:val>
                                            <p:strVal val="#ppt_x"/>
                                          </p:val>
                                        </p:tav>
                                      </p:tavLst>
                                    </p:anim>
                                    <p:anim calcmode="lin" valueType="num">
                                      <p:cBhvr>
                                        <p:cTn id="72" dur="1000" fill="hold"/>
                                        <p:tgtEl>
                                          <p:spTgt spid="55"/>
                                        </p:tgtEl>
                                        <p:attrNameLst>
                                          <p:attrName>ppt_y</p:attrName>
                                        </p:attrNameLst>
                                      </p:cBhvr>
                                      <p:tavLst>
                                        <p:tav tm="0">
                                          <p:val>
                                            <p:strVal val="#ppt_y-.1"/>
                                          </p:val>
                                        </p:tav>
                                        <p:tav tm="100000">
                                          <p:val>
                                            <p:strVal val="#ppt_y"/>
                                          </p:val>
                                        </p:tav>
                                      </p:tavLst>
                                    </p:anim>
                                  </p:childTnLst>
                                </p:cTn>
                              </p:par>
                            </p:childTnLst>
                          </p:cTn>
                        </p:par>
                        <p:par>
                          <p:cTn id="73" fill="hold">
                            <p:stCondLst>
                              <p:cond delay="1000"/>
                            </p:stCondLst>
                            <p:childTnLst>
                              <p:par>
                                <p:cTn id="74" presetID="22" presetClass="entr" presetSubtype="8" fill="hold" grpId="0" nodeType="after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wipe(left)">
                                      <p:cBhvr>
                                        <p:cTn id="76" dur="7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50" grpId="0"/>
      <p:bldP spid="51" grpId="0"/>
      <p:bldP spid="52" grpId="0"/>
      <p:bldP spid="53" grpId="0"/>
      <p:bldP spid="54" grpId="0"/>
      <p:bldP spid="55" grpId="0"/>
      <p:bldP spid="56" grpId="0"/>
      <p:bldP spid="2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cxnSp>
        <p:nvCxnSpPr>
          <p:cNvPr id="13" name="肘形连接符 12"/>
          <p:cNvCxnSpPr/>
          <p:nvPr/>
        </p:nvCxnSpPr>
        <p:spPr>
          <a:xfrm flipV="1">
            <a:off x="3720354" y="2108935"/>
            <a:ext cx="2908691"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4" name="肘形连接符 13"/>
          <p:cNvCxnSpPr/>
          <p:nvPr/>
        </p:nvCxnSpPr>
        <p:spPr>
          <a:xfrm>
            <a:off x="3720354" y="3185644"/>
            <a:ext cx="3095538"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6629045" y="1774614"/>
            <a:ext cx="546793" cy="5469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4"/>
          <p:cNvSpPr txBox="1">
            <a:spLocks/>
          </p:cNvSpPr>
          <p:nvPr/>
        </p:nvSpPr>
        <p:spPr>
          <a:xfrm>
            <a:off x="6658167" y="1869187"/>
            <a:ext cx="517670"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01</a:t>
            </a:r>
          </a:p>
        </p:txBody>
      </p:sp>
      <p:cxnSp>
        <p:nvCxnSpPr>
          <p:cNvPr id="17" name="肘形连接符 16"/>
          <p:cNvCxnSpPr/>
          <p:nvPr/>
        </p:nvCxnSpPr>
        <p:spPr>
          <a:xfrm flipV="1">
            <a:off x="4339138" y="3096735"/>
            <a:ext cx="3009801"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8" name="肘形连接符 17"/>
          <p:cNvCxnSpPr/>
          <p:nvPr/>
        </p:nvCxnSpPr>
        <p:spPr>
          <a:xfrm>
            <a:off x="4296268" y="4173486"/>
            <a:ext cx="3095538"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7348939" y="2782726"/>
            <a:ext cx="546793" cy="546935"/>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4"/>
          <p:cNvSpPr txBox="1">
            <a:spLocks/>
          </p:cNvSpPr>
          <p:nvPr/>
        </p:nvSpPr>
        <p:spPr>
          <a:xfrm>
            <a:off x="7378060" y="2877299"/>
            <a:ext cx="517670"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02</a:t>
            </a:r>
          </a:p>
        </p:txBody>
      </p:sp>
      <p:sp>
        <p:nvSpPr>
          <p:cNvPr id="21" name="椭圆 20"/>
          <p:cNvSpPr/>
          <p:nvPr/>
        </p:nvSpPr>
        <p:spPr>
          <a:xfrm>
            <a:off x="6557057" y="3689701"/>
            <a:ext cx="546793" cy="54693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标题 4"/>
          <p:cNvSpPr txBox="1">
            <a:spLocks/>
          </p:cNvSpPr>
          <p:nvPr/>
        </p:nvSpPr>
        <p:spPr>
          <a:xfrm>
            <a:off x="6586178" y="3784274"/>
            <a:ext cx="517670"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03</a:t>
            </a:r>
          </a:p>
        </p:txBody>
      </p:sp>
      <p:sp>
        <p:nvSpPr>
          <p:cNvPr id="31" name="椭圆 30"/>
          <p:cNvSpPr/>
          <p:nvPr/>
        </p:nvSpPr>
        <p:spPr>
          <a:xfrm>
            <a:off x="7276949" y="4697813"/>
            <a:ext cx="546793" cy="546935"/>
          </a:xfrm>
          <a:prstGeom prst="ellips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4"/>
          <p:cNvSpPr txBox="1">
            <a:spLocks/>
          </p:cNvSpPr>
          <p:nvPr/>
        </p:nvSpPr>
        <p:spPr>
          <a:xfrm>
            <a:off x="7306071" y="4792386"/>
            <a:ext cx="517670"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smtClean="0">
                <a:solidFill>
                  <a:schemeClr val="bg1"/>
                </a:solidFill>
                <a:latin typeface="微软雅黑" panose="020B0503020204020204" pitchFamily="34" charset="-122"/>
                <a:ea typeface="微软雅黑" panose="020B0503020204020204" pitchFamily="34" charset="-122"/>
              </a:rPr>
              <a:t>04</a:t>
            </a:r>
          </a:p>
        </p:txBody>
      </p:sp>
      <p:sp>
        <p:nvSpPr>
          <p:cNvPr id="34" name="Freeform 9"/>
          <p:cNvSpPr>
            <a:spLocks/>
          </p:cNvSpPr>
          <p:nvPr/>
        </p:nvSpPr>
        <p:spPr bwMode="auto">
          <a:xfrm flipH="1">
            <a:off x="1632666" y="2393557"/>
            <a:ext cx="2951559"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0070C0"/>
          </a:solidFill>
          <a:ln>
            <a:noFill/>
          </a:ln>
          <a:extLst/>
        </p:spPr>
        <p:txBody>
          <a:bodyPr vert="horz" wrap="square" lIns="75520" tIns="37760" rIns="75520" bIns="3776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203">
              <a:defRPr/>
            </a:pPr>
            <a:endParaRPr lang="zh-CN" altLang="en-US" sz="1500">
              <a:solidFill>
                <a:sysClr val="windowText" lastClr="000000"/>
              </a:solidFill>
              <a:latin typeface="Calibri"/>
              <a:ea typeface="宋体"/>
            </a:endParaRPr>
          </a:p>
        </p:txBody>
      </p:sp>
      <p:sp>
        <p:nvSpPr>
          <p:cNvPr id="35" name="KSO_Shape"/>
          <p:cNvSpPr>
            <a:spLocks/>
          </p:cNvSpPr>
          <p:nvPr/>
        </p:nvSpPr>
        <p:spPr bwMode="auto">
          <a:xfrm>
            <a:off x="2682560" y="2998179"/>
            <a:ext cx="634177"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8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7"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7"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7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8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x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1992613" y="3752424"/>
            <a:ext cx="2127277" cy="369324"/>
          </a:xfrm>
          <a:prstGeom prst="rect">
            <a:avLst/>
          </a:prstGeom>
        </p:spPr>
        <p:txBody>
          <a:bodyPr wrap="square" lIns="91431" tIns="45716" rIns="91431" bIns="45716">
            <a:spAutoFit/>
          </a:bodyPr>
          <a:lstStyle/>
          <a:p>
            <a:pPr algn="ctr"/>
            <a:r>
              <a:rPr lang="zh-CN" altLang="en-US" b="1" dirty="0" smtClean="0">
                <a:solidFill>
                  <a:schemeClr val="bg1"/>
                </a:solidFill>
                <a:latin typeface="微软雅黑" pitchFamily="34" charset="-122"/>
                <a:ea typeface="微软雅黑" pitchFamily="34" charset="-122"/>
              </a:rPr>
              <a:t>市场前景</a:t>
            </a:r>
            <a:endParaRPr lang="en-US" altLang="zh-CN" b="1" dirty="0">
              <a:solidFill>
                <a:schemeClr val="bg1"/>
              </a:solidFill>
              <a:latin typeface="微软雅黑" pitchFamily="34" charset="-122"/>
              <a:ea typeface="微软雅黑" pitchFamily="34" charset="-122"/>
            </a:endParaRPr>
          </a:p>
        </p:txBody>
      </p:sp>
      <p:sp>
        <p:nvSpPr>
          <p:cNvPr id="37" name="矩形 36"/>
          <p:cNvSpPr/>
          <p:nvPr/>
        </p:nvSpPr>
        <p:spPr>
          <a:xfrm>
            <a:off x="2497224" y="4365104"/>
            <a:ext cx="1551363" cy="369324"/>
          </a:xfrm>
          <a:prstGeom prst="rect">
            <a:avLst/>
          </a:prstGeom>
        </p:spPr>
        <p:txBody>
          <a:bodyPr wrap="square" lIns="91431" tIns="45716" rIns="91431" bIns="45716">
            <a:spAutoFit/>
          </a:bodyPr>
          <a:lstStyle/>
          <a:p>
            <a:r>
              <a:rPr lang="zh-CN" altLang="en-US" b="1" dirty="0">
                <a:solidFill>
                  <a:schemeClr val="tx1">
                    <a:lumMod val="65000"/>
                    <a:lumOff val="35000"/>
                  </a:schemeClr>
                </a:solidFill>
                <a:latin typeface="微软雅黑" pitchFamily="34" charset="-122"/>
                <a:ea typeface="微软雅黑" pitchFamily="34" charset="-122"/>
              </a:rPr>
              <a:t>添加标题</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38" name="矩形 47"/>
          <p:cNvSpPr>
            <a:spLocks noChangeArrowheads="1"/>
          </p:cNvSpPr>
          <p:nvPr/>
        </p:nvSpPr>
        <p:spPr bwMode="auto">
          <a:xfrm>
            <a:off x="1848634" y="4738353"/>
            <a:ext cx="2492458" cy="867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39" name="矩形 38"/>
          <p:cNvSpPr/>
          <p:nvPr/>
        </p:nvSpPr>
        <p:spPr>
          <a:xfrm>
            <a:off x="7392493" y="1628800"/>
            <a:ext cx="1551363" cy="369324"/>
          </a:xfrm>
          <a:prstGeom prst="rect">
            <a:avLst/>
          </a:prstGeom>
        </p:spPr>
        <p:txBody>
          <a:bodyPr wrap="square" lIns="91431" tIns="45716" rIns="91431" bIns="45716">
            <a:spAutoFit/>
          </a:bodyPr>
          <a:lstStyle/>
          <a:p>
            <a:r>
              <a:rPr lang="zh-CN" altLang="en-US" b="1" dirty="0">
                <a:solidFill>
                  <a:schemeClr val="tx1">
                    <a:lumMod val="65000"/>
                    <a:lumOff val="35000"/>
                  </a:schemeClr>
                </a:solidFill>
                <a:latin typeface="微软雅黑" pitchFamily="34" charset="-122"/>
                <a:ea typeface="微软雅黑" pitchFamily="34" charset="-122"/>
              </a:rPr>
              <a:t>添加标题</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40" name="矩形 47"/>
          <p:cNvSpPr>
            <a:spLocks noChangeArrowheads="1"/>
          </p:cNvSpPr>
          <p:nvPr/>
        </p:nvSpPr>
        <p:spPr bwMode="auto">
          <a:xfrm>
            <a:off x="7391806" y="1930041"/>
            <a:ext cx="2807581"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41" name="矩形 40"/>
          <p:cNvSpPr/>
          <p:nvPr/>
        </p:nvSpPr>
        <p:spPr>
          <a:xfrm>
            <a:off x="8184375" y="2708920"/>
            <a:ext cx="1551363" cy="369324"/>
          </a:xfrm>
          <a:prstGeom prst="rect">
            <a:avLst/>
          </a:prstGeom>
        </p:spPr>
        <p:txBody>
          <a:bodyPr wrap="square" lIns="91431" tIns="45716" rIns="91431" bIns="45716">
            <a:spAutoFit/>
          </a:bodyPr>
          <a:lstStyle/>
          <a:p>
            <a:r>
              <a:rPr lang="zh-CN" altLang="en-US" b="1" dirty="0">
                <a:solidFill>
                  <a:schemeClr val="tx1">
                    <a:lumMod val="65000"/>
                    <a:lumOff val="35000"/>
                  </a:schemeClr>
                </a:solidFill>
                <a:latin typeface="微软雅黑" pitchFamily="34" charset="-122"/>
                <a:ea typeface="微软雅黑" pitchFamily="34" charset="-122"/>
              </a:rPr>
              <a:t>添加标题</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42" name="矩形 47"/>
          <p:cNvSpPr>
            <a:spLocks noChangeArrowheads="1"/>
          </p:cNvSpPr>
          <p:nvPr/>
        </p:nvSpPr>
        <p:spPr bwMode="auto">
          <a:xfrm>
            <a:off x="8183688" y="3010161"/>
            <a:ext cx="2807581"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43" name="矩形 42"/>
          <p:cNvSpPr/>
          <p:nvPr/>
        </p:nvSpPr>
        <p:spPr>
          <a:xfrm>
            <a:off x="7392493" y="3573016"/>
            <a:ext cx="1551363" cy="369324"/>
          </a:xfrm>
          <a:prstGeom prst="rect">
            <a:avLst/>
          </a:prstGeom>
        </p:spPr>
        <p:txBody>
          <a:bodyPr wrap="square" lIns="91431" tIns="45716" rIns="91431" bIns="45716">
            <a:spAutoFit/>
          </a:bodyPr>
          <a:lstStyle/>
          <a:p>
            <a:r>
              <a:rPr lang="zh-CN" altLang="en-US" b="1" dirty="0">
                <a:solidFill>
                  <a:schemeClr val="tx1">
                    <a:lumMod val="65000"/>
                    <a:lumOff val="35000"/>
                  </a:schemeClr>
                </a:solidFill>
                <a:latin typeface="微软雅黑" pitchFamily="34" charset="-122"/>
                <a:ea typeface="微软雅黑" pitchFamily="34" charset="-122"/>
              </a:rPr>
              <a:t>添加标题</a:t>
            </a:r>
            <a:endParaRPr lang="en-US" altLang="zh-CN" b="1" dirty="0">
              <a:solidFill>
                <a:schemeClr val="tx1">
                  <a:lumMod val="65000"/>
                  <a:lumOff val="35000"/>
                </a:schemeClr>
              </a:solidFill>
              <a:latin typeface="微软雅黑" pitchFamily="34" charset="-122"/>
              <a:ea typeface="微软雅黑" pitchFamily="34" charset="-122"/>
            </a:endParaRPr>
          </a:p>
        </p:txBody>
      </p:sp>
      <p:sp>
        <p:nvSpPr>
          <p:cNvPr id="44" name="矩形 47"/>
          <p:cNvSpPr>
            <a:spLocks noChangeArrowheads="1"/>
          </p:cNvSpPr>
          <p:nvPr/>
        </p:nvSpPr>
        <p:spPr bwMode="auto">
          <a:xfrm>
            <a:off x="7391806" y="3874257"/>
            <a:ext cx="2807581"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45" name="矩形 44"/>
          <p:cNvSpPr/>
          <p:nvPr/>
        </p:nvSpPr>
        <p:spPr>
          <a:xfrm>
            <a:off x="8112386" y="4581128"/>
            <a:ext cx="1551363" cy="369324"/>
          </a:xfrm>
          <a:prstGeom prst="rect">
            <a:avLst/>
          </a:prstGeom>
        </p:spPr>
        <p:txBody>
          <a:bodyPr wrap="square" lIns="91431" tIns="45716" rIns="91431" bIns="45716">
            <a:spAutoFit/>
          </a:bodyPr>
          <a:lstStyle/>
          <a:p>
            <a:r>
              <a:rPr lang="zh-CN" altLang="en-US" b="1" dirty="0">
                <a:solidFill>
                  <a:schemeClr val="tx1">
                    <a:lumMod val="75000"/>
                    <a:lumOff val="25000"/>
                  </a:schemeClr>
                </a:solidFill>
                <a:latin typeface="微软雅黑" pitchFamily="34" charset="-122"/>
                <a:ea typeface="微软雅黑" pitchFamily="34" charset="-122"/>
              </a:rPr>
              <a:t>添加标题</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46" name="矩形 47"/>
          <p:cNvSpPr>
            <a:spLocks noChangeArrowheads="1"/>
          </p:cNvSpPr>
          <p:nvPr/>
        </p:nvSpPr>
        <p:spPr bwMode="auto">
          <a:xfrm>
            <a:off x="8111699" y="4882369"/>
            <a:ext cx="2807581"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a:t>
            </a:r>
            <a:r>
              <a:rPr lang="zh-CN" altLang="en-US" sz="1400" dirty="0">
                <a:solidFill>
                  <a:schemeClr val="tx1">
                    <a:lumMod val="75000"/>
                    <a:lumOff val="25000"/>
                  </a:schemeClr>
                </a:solidFill>
                <a:sym typeface="微软雅黑" pitchFamily="34" charset="-122"/>
              </a:rPr>
              <a:t>录入上述图表的描述说明，在此录入上述图表的描述说明。</a:t>
            </a:r>
          </a:p>
        </p:txBody>
      </p:sp>
      <p:sp>
        <p:nvSpPr>
          <p:cNvPr id="30" name="矩形 29"/>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利益最大化</a:t>
            </a:r>
          </a:p>
        </p:txBody>
      </p:sp>
      <p:sp>
        <p:nvSpPr>
          <p:cNvPr id="28" name="椭圆 27"/>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304266419"/>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wipe(left)">
                                      <p:cBhvr>
                                        <p:cTn id="11" dur="750"/>
                                        <p:tgtEl>
                                          <p:spTgt spid="30"/>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anim calcmode="lin" valueType="num">
                                      <p:cBhvr>
                                        <p:cTn id="17" dur="1000" fill="hold"/>
                                        <p:tgtEl>
                                          <p:spTgt spid="34"/>
                                        </p:tgtEl>
                                        <p:attrNameLst>
                                          <p:attrName>ppt_x</p:attrName>
                                        </p:attrNameLst>
                                      </p:cBhvr>
                                      <p:tavLst>
                                        <p:tav tm="0">
                                          <p:val>
                                            <p:strVal val="#ppt_x"/>
                                          </p:val>
                                        </p:tav>
                                        <p:tav tm="100000">
                                          <p:val>
                                            <p:strVal val="#ppt_x"/>
                                          </p:val>
                                        </p:tav>
                                      </p:tavLst>
                                    </p:anim>
                                    <p:anim calcmode="lin" valueType="num">
                                      <p:cBhvr>
                                        <p:cTn id="18" dur="1000" fill="hold"/>
                                        <p:tgtEl>
                                          <p:spTgt spid="3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32" presetClass="emph" presetSubtype="0" fill="hold" grpId="1" nodeType="afterEffect">
                                  <p:stCondLst>
                                    <p:cond delay="0"/>
                                  </p:stCondLst>
                                  <p:childTnLst>
                                    <p:animRot by="120000">
                                      <p:cBhvr>
                                        <p:cTn id="21" dur="100" fill="hold">
                                          <p:stCondLst>
                                            <p:cond delay="0"/>
                                          </p:stCondLst>
                                        </p:cTn>
                                        <p:tgtEl>
                                          <p:spTgt spid="34"/>
                                        </p:tgtEl>
                                        <p:attrNameLst>
                                          <p:attrName>r</p:attrName>
                                        </p:attrNameLst>
                                      </p:cBhvr>
                                    </p:animRot>
                                    <p:animRot by="-240000">
                                      <p:cBhvr>
                                        <p:cTn id="22" dur="200" fill="hold">
                                          <p:stCondLst>
                                            <p:cond delay="200"/>
                                          </p:stCondLst>
                                        </p:cTn>
                                        <p:tgtEl>
                                          <p:spTgt spid="34"/>
                                        </p:tgtEl>
                                        <p:attrNameLst>
                                          <p:attrName>r</p:attrName>
                                        </p:attrNameLst>
                                      </p:cBhvr>
                                    </p:animRot>
                                    <p:animRot by="240000">
                                      <p:cBhvr>
                                        <p:cTn id="23" dur="200" fill="hold">
                                          <p:stCondLst>
                                            <p:cond delay="400"/>
                                          </p:stCondLst>
                                        </p:cTn>
                                        <p:tgtEl>
                                          <p:spTgt spid="34"/>
                                        </p:tgtEl>
                                        <p:attrNameLst>
                                          <p:attrName>r</p:attrName>
                                        </p:attrNameLst>
                                      </p:cBhvr>
                                    </p:animRot>
                                    <p:animRot by="-240000">
                                      <p:cBhvr>
                                        <p:cTn id="24" dur="200" fill="hold">
                                          <p:stCondLst>
                                            <p:cond delay="600"/>
                                          </p:stCondLst>
                                        </p:cTn>
                                        <p:tgtEl>
                                          <p:spTgt spid="34"/>
                                        </p:tgtEl>
                                        <p:attrNameLst>
                                          <p:attrName>r</p:attrName>
                                        </p:attrNameLst>
                                      </p:cBhvr>
                                    </p:animRot>
                                    <p:animRot by="120000">
                                      <p:cBhvr>
                                        <p:cTn id="25" dur="200" fill="hold">
                                          <p:stCondLst>
                                            <p:cond delay="800"/>
                                          </p:stCondLst>
                                        </p:cTn>
                                        <p:tgtEl>
                                          <p:spTgt spid="34"/>
                                        </p:tgtEl>
                                        <p:attrNameLst>
                                          <p:attrName>r</p:attrName>
                                        </p:attrNameLst>
                                      </p:cBhvr>
                                    </p:animRo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p:cTn id="29" dur="750" fill="hold"/>
                                        <p:tgtEl>
                                          <p:spTgt spid="35"/>
                                        </p:tgtEl>
                                        <p:attrNameLst>
                                          <p:attrName>ppt_w</p:attrName>
                                        </p:attrNameLst>
                                      </p:cBhvr>
                                      <p:tavLst>
                                        <p:tav tm="0">
                                          <p:val>
                                            <p:fltVal val="0"/>
                                          </p:val>
                                        </p:tav>
                                        <p:tav tm="100000">
                                          <p:val>
                                            <p:strVal val="#ppt_w"/>
                                          </p:val>
                                        </p:tav>
                                      </p:tavLst>
                                    </p:anim>
                                    <p:anim calcmode="lin" valueType="num">
                                      <p:cBhvr>
                                        <p:cTn id="30" dur="750" fill="hold"/>
                                        <p:tgtEl>
                                          <p:spTgt spid="35"/>
                                        </p:tgtEl>
                                        <p:attrNameLst>
                                          <p:attrName>ppt_h</p:attrName>
                                        </p:attrNameLst>
                                      </p:cBhvr>
                                      <p:tavLst>
                                        <p:tav tm="0">
                                          <p:val>
                                            <p:fltVal val="0"/>
                                          </p:val>
                                        </p:tav>
                                        <p:tav tm="100000">
                                          <p:val>
                                            <p:strVal val="#ppt_h"/>
                                          </p:val>
                                        </p:tav>
                                      </p:tavLst>
                                    </p:anim>
                                    <p:animEffect transition="in" filter="fade">
                                      <p:cBhvr>
                                        <p:cTn id="31" dur="750"/>
                                        <p:tgtEl>
                                          <p:spTgt spid="35"/>
                                        </p:tgtEl>
                                      </p:cBhvr>
                                    </p:animEffect>
                                  </p:childTnLst>
                                </p:cTn>
                              </p:par>
                            </p:childTnLst>
                          </p:cTn>
                        </p:par>
                        <p:par>
                          <p:cTn id="32" fill="hold">
                            <p:stCondLst>
                              <p:cond delay="2750"/>
                            </p:stCondLst>
                            <p:childTnLst>
                              <p:par>
                                <p:cTn id="33" presetID="53" presetClass="entr" presetSubtype="16"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 calcmode="lin" valueType="num">
                                      <p:cBhvr>
                                        <p:cTn id="35" dur="750" fill="hold"/>
                                        <p:tgtEl>
                                          <p:spTgt spid="36"/>
                                        </p:tgtEl>
                                        <p:attrNameLst>
                                          <p:attrName>ppt_w</p:attrName>
                                        </p:attrNameLst>
                                      </p:cBhvr>
                                      <p:tavLst>
                                        <p:tav tm="0">
                                          <p:val>
                                            <p:fltVal val="0"/>
                                          </p:val>
                                        </p:tav>
                                        <p:tav tm="100000">
                                          <p:val>
                                            <p:strVal val="#ppt_w"/>
                                          </p:val>
                                        </p:tav>
                                      </p:tavLst>
                                    </p:anim>
                                    <p:anim calcmode="lin" valueType="num">
                                      <p:cBhvr>
                                        <p:cTn id="36" dur="750" fill="hold"/>
                                        <p:tgtEl>
                                          <p:spTgt spid="36"/>
                                        </p:tgtEl>
                                        <p:attrNameLst>
                                          <p:attrName>ppt_h</p:attrName>
                                        </p:attrNameLst>
                                      </p:cBhvr>
                                      <p:tavLst>
                                        <p:tav tm="0">
                                          <p:val>
                                            <p:fltVal val="0"/>
                                          </p:val>
                                        </p:tav>
                                        <p:tav tm="100000">
                                          <p:val>
                                            <p:strVal val="#ppt_h"/>
                                          </p:val>
                                        </p:tav>
                                      </p:tavLst>
                                    </p:anim>
                                    <p:animEffect transition="in" filter="fade">
                                      <p:cBhvr>
                                        <p:cTn id="37" dur="750"/>
                                        <p:tgtEl>
                                          <p:spTgt spid="36"/>
                                        </p:tgtEl>
                                      </p:cBhvr>
                                    </p:animEffect>
                                  </p:childTnLst>
                                </p:cTn>
                              </p:par>
                              <p:par>
                                <p:cTn id="38" presetID="2" presetClass="entr" presetSubtype="4" fill="hold" grpId="0" nodeType="withEffect">
                                  <p:stCondLst>
                                    <p:cond delay="50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750" fill="hold"/>
                                        <p:tgtEl>
                                          <p:spTgt spid="37"/>
                                        </p:tgtEl>
                                        <p:attrNameLst>
                                          <p:attrName>ppt_x</p:attrName>
                                        </p:attrNameLst>
                                      </p:cBhvr>
                                      <p:tavLst>
                                        <p:tav tm="0">
                                          <p:val>
                                            <p:strVal val="#ppt_x"/>
                                          </p:val>
                                        </p:tav>
                                        <p:tav tm="100000">
                                          <p:val>
                                            <p:strVal val="#ppt_x"/>
                                          </p:val>
                                        </p:tav>
                                      </p:tavLst>
                                    </p:anim>
                                    <p:anim calcmode="lin" valueType="num">
                                      <p:cBhvr additive="base">
                                        <p:cTn id="41" dur="7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500"/>
                                  </p:stCondLst>
                                  <p:childTnLst>
                                    <p:set>
                                      <p:cBhvr>
                                        <p:cTn id="43" dur="1" fill="hold">
                                          <p:stCondLst>
                                            <p:cond delay="0"/>
                                          </p:stCondLst>
                                        </p:cTn>
                                        <p:tgtEl>
                                          <p:spTgt spid="38"/>
                                        </p:tgtEl>
                                        <p:attrNameLst>
                                          <p:attrName>style.visibility</p:attrName>
                                        </p:attrNameLst>
                                      </p:cBhvr>
                                      <p:to>
                                        <p:strVal val="visible"/>
                                      </p:to>
                                    </p:set>
                                    <p:anim calcmode="lin" valueType="num">
                                      <p:cBhvr additive="base">
                                        <p:cTn id="44" dur="750" fill="hold"/>
                                        <p:tgtEl>
                                          <p:spTgt spid="38"/>
                                        </p:tgtEl>
                                        <p:attrNameLst>
                                          <p:attrName>ppt_x</p:attrName>
                                        </p:attrNameLst>
                                      </p:cBhvr>
                                      <p:tavLst>
                                        <p:tav tm="0">
                                          <p:val>
                                            <p:strVal val="#ppt_x"/>
                                          </p:val>
                                        </p:tav>
                                        <p:tav tm="100000">
                                          <p:val>
                                            <p:strVal val="#ppt_x"/>
                                          </p:val>
                                        </p:tav>
                                      </p:tavLst>
                                    </p:anim>
                                    <p:anim calcmode="lin" valueType="num">
                                      <p:cBhvr additive="base">
                                        <p:cTn id="45" dur="75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wipe(down)">
                                      <p:cBhvr>
                                        <p:cTn id="50" dur="750"/>
                                        <p:tgtEl>
                                          <p:spTgt spid="13"/>
                                        </p:tgtEl>
                                      </p:cBhvr>
                                    </p:animEffect>
                                  </p:childTnLst>
                                </p:cTn>
                              </p:par>
                              <p:par>
                                <p:cTn id="51" presetID="53" presetClass="entr" presetSubtype="16" fill="hold" grpId="0" nodeType="withEffect">
                                  <p:stCondLst>
                                    <p:cond delay="500"/>
                                  </p:stCondLst>
                                  <p:childTnLst>
                                    <p:set>
                                      <p:cBhvr>
                                        <p:cTn id="52" dur="1" fill="hold">
                                          <p:stCondLst>
                                            <p:cond delay="0"/>
                                          </p:stCondLst>
                                        </p:cTn>
                                        <p:tgtEl>
                                          <p:spTgt spid="15"/>
                                        </p:tgtEl>
                                        <p:attrNameLst>
                                          <p:attrName>style.visibility</p:attrName>
                                        </p:attrNameLst>
                                      </p:cBhvr>
                                      <p:to>
                                        <p:strVal val="visible"/>
                                      </p:to>
                                    </p:set>
                                    <p:anim calcmode="lin" valueType="num">
                                      <p:cBhvr>
                                        <p:cTn id="53" dur="750" fill="hold"/>
                                        <p:tgtEl>
                                          <p:spTgt spid="15"/>
                                        </p:tgtEl>
                                        <p:attrNameLst>
                                          <p:attrName>ppt_w</p:attrName>
                                        </p:attrNameLst>
                                      </p:cBhvr>
                                      <p:tavLst>
                                        <p:tav tm="0">
                                          <p:val>
                                            <p:fltVal val="0"/>
                                          </p:val>
                                        </p:tav>
                                        <p:tav tm="100000">
                                          <p:val>
                                            <p:strVal val="#ppt_w"/>
                                          </p:val>
                                        </p:tav>
                                      </p:tavLst>
                                    </p:anim>
                                    <p:anim calcmode="lin" valueType="num">
                                      <p:cBhvr>
                                        <p:cTn id="54" dur="750" fill="hold"/>
                                        <p:tgtEl>
                                          <p:spTgt spid="15"/>
                                        </p:tgtEl>
                                        <p:attrNameLst>
                                          <p:attrName>ppt_h</p:attrName>
                                        </p:attrNameLst>
                                      </p:cBhvr>
                                      <p:tavLst>
                                        <p:tav tm="0">
                                          <p:val>
                                            <p:fltVal val="0"/>
                                          </p:val>
                                        </p:tav>
                                        <p:tav tm="100000">
                                          <p:val>
                                            <p:strVal val="#ppt_h"/>
                                          </p:val>
                                        </p:tav>
                                      </p:tavLst>
                                    </p:anim>
                                    <p:animEffect transition="in" filter="fade">
                                      <p:cBhvr>
                                        <p:cTn id="55" dur="750"/>
                                        <p:tgtEl>
                                          <p:spTgt spid="15"/>
                                        </p:tgtEl>
                                      </p:cBhvr>
                                    </p:animEffect>
                                  </p:childTnLst>
                                </p:cTn>
                              </p:par>
                              <p:par>
                                <p:cTn id="56" presetID="53" presetClass="entr" presetSubtype="16" fill="hold" grpId="0" nodeType="withEffect">
                                  <p:stCondLst>
                                    <p:cond delay="500"/>
                                  </p:stCondLst>
                                  <p:childTnLst>
                                    <p:set>
                                      <p:cBhvr>
                                        <p:cTn id="57" dur="1" fill="hold">
                                          <p:stCondLst>
                                            <p:cond delay="0"/>
                                          </p:stCondLst>
                                        </p:cTn>
                                        <p:tgtEl>
                                          <p:spTgt spid="16"/>
                                        </p:tgtEl>
                                        <p:attrNameLst>
                                          <p:attrName>style.visibility</p:attrName>
                                        </p:attrNameLst>
                                      </p:cBhvr>
                                      <p:to>
                                        <p:strVal val="visible"/>
                                      </p:to>
                                    </p:set>
                                    <p:anim calcmode="lin" valueType="num">
                                      <p:cBhvr>
                                        <p:cTn id="58" dur="750" fill="hold"/>
                                        <p:tgtEl>
                                          <p:spTgt spid="16"/>
                                        </p:tgtEl>
                                        <p:attrNameLst>
                                          <p:attrName>ppt_w</p:attrName>
                                        </p:attrNameLst>
                                      </p:cBhvr>
                                      <p:tavLst>
                                        <p:tav tm="0">
                                          <p:val>
                                            <p:fltVal val="0"/>
                                          </p:val>
                                        </p:tav>
                                        <p:tav tm="100000">
                                          <p:val>
                                            <p:strVal val="#ppt_w"/>
                                          </p:val>
                                        </p:tav>
                                      </p:tavLst>
                                    </p:anim>
                                    <p:anim calcmode="lin" valueType="num">
                                      <p:cBhvr>
                                        <p:cTn id="59" dur="750" fill="hold"/>
                                        <p:tgtEl>
                                          <p:spTgt spid="16"/>
                                        </p:tgtEl>
                                        <p:attrNameLst>
                                          <p:attrName>ppt_h</p:attrName>
                                        </p:attrNameLst>
                                      </p:cBhvr>
                                      <p:tavLst>
                                        <p:tav tm="0">
                                          <p:val>
                                            <p:fltVal val="0"/>
                                          </p:val>
                                        </p:tav>
                                        <p:tav tm="100000">
                                          <p:val>
                                            <p:strVal val="#ppt_h"/>
                                          </p:val>
                                        </p:tav>
                                      </p:tavLst>
                                    </p:anim>
                                    <p:animEffect transition="in" filter="fade">
                                      <p:cBhvr>
                                        <p:cTn id="60" dur="750"/>
                                        <p:tgtEl>
                                          <p:spTgt spid="16"/>
                                        </p:tgtEl>
                                      </p:cBhvr>
                                    </p:animEffect>
                                  </p:childTnLst>
                                </p:cTn>
                              </p:par>
                              <p:par>
                                <p:cTn id="61" presetID="53" presetClass="entr" presetSubtype="16" fill="hold" grpId="0" nodeType="withEffect">
                                  <p:stCondLst>
                                    <p:cond delay="500"/>
                                  </p:stCondLst>
                                  <p:childTnLst>
                                    <p:set>
                                      <p:cBhvr>
                                        <p:cTn id="62" dur="1" fill="hold">
                                          <p:stCondLst>
                                            <p:cond delay="0"/>
                                          </p:stCondLst>
                                        </p:cTn>
                                        <p:tgtEl>
                                          <p:spTgt spid="39"/>
                                        </p:tgtEl>
                                        <p:attrNameLst>
                                          <p:attrName>style.visibility</p:attrName>
                                        </p:attrNameLst>
                                      </p:cBhvr>
                                      <p:to>
                                        <p:strVal val="visible"/>
                                      </p:to>
                                    </p:set>
                                    <p:anim calcmode="lin" valueType="num">
                                      <p:cBhvr>
                                        <p:cTn id="63" dur="750" fill="hold"/>
                                        <p:tgtEl>
                                          <p:spTgt spid="39"/>
                                        </p:tgtEl>
                                        <p:attrNameLst>
                                          <p:attrName>ppt_w</p:attrName>
                                        </p:attrNameLst>
                                      </p:cBhvr>
                                      <p:tavLst>
                                        <p:tav tm="0">
                                          <p:val>
                                            <p:fltVal val="0"/>
                                          </p:val>
                                        </p:tav>
                                        <p:tav tm="100000">
                                          <p:val>
                                            <p:strVal val="#ppt_w"/>
                                          </p:val>
                                        </p:tav>
                                      </p:tavLst>
                                    </p:anim>
                                    <p:anim calcmode="lin" valueType="num">
                                      <p:cBhvr>
                                        <p:cTn id="64" dur="750" fill="hold"/>
                                        <p:tgtEl>
                                          <p:spTgt spid="39"/>
                                        </p:tgtEl>
                                        <p:attrNameLst>
                                          <p:attrName>ppt_h</p:attrName>
                                        </p:attrNameLst>
                                      </p:cBhvr>
                                      <p:tavLst>
                                        <p:tav tm="0">
                                          <p:val>
                                            <p:fltVal val="0"/>
                                          </p:val>
                                        </p:tav>
                                        <p:tav tm="100000">
                                          <p:val>
                                            <p:strVal val="#ppt_h"/>
                                          </p:val>
                                        </p:tav>
                                      </p:tavLst>
                                    </p:anim>
                                    <p:animEffect transition="in" filter="fade">
                                      <p:cBhvr>
                                        <p:cTn id="65" dur="750"/>
                                        <p:tgtEl>
                                          <p:spTgt spid="39"/>
                                        </p:tgtEl>
                                      </p:cBhvr>
                                    </p:animEffect>
                                  </p:childTnLst>
                                </p:cTn>
                              </p:par>
                              <p:par>
                                <p:cTn id="66" presetID="53" presetClass="entr" presetSubtype="16" fill="hold" grpId="0" nodeType="withEffect">
                                  <p:stCondLst>
                                    <p:cond delay="500"/>
                                  </p:stCondLst>
                                  <p:childTnLst>
                                    <p:set>
                                      <p:cBhvr>
                                        <p:cTn id="67" dur="1" fill="hold">
                                          <p:stCondLst>
                                            <p:cond delay="0"/>
                                          </p:stCondLst>
                                        </p:cTn>
                                        <p:tgtEl>
                                          <p:spTgt spid="40"/>
                                        </p:tgtEl>
                                        <p:attrNameLst>
                                          <p:attrName>style.visibility</p:attrName>
                                        </p:attrNameLst>
                                      </p:cBhvr>
                                      <p:to>
                                        <p:strVal val="visible"/>
                                      </p:to>
                                    </p:set>
                                    <p:anim calcmode="lin" valueType="num">
                                      <p:cBhvr>
                                        <p:cTn id="68" dur="750" fill="hold"/>
                                        <p:tgtEl>
                                          <p:spTgt spid="40"/>
                                        </p:tgtEl>
                                        <p:attrNameLst>
                                          <p:attrName>ppt_w</p:attrName>
                                        </p:attrNameLst>
                                      </p:cBhvr>
                                      <p:tavLst>
                                        <p:tav tm="0">
                                          <p:val>
                                            <p:fltVal val="0"/>
                                          </p:val>
                                        </p:tav>
                                        <p:tav tm="100000">
                                          <p:val>
                                            <p:strVal val="#ppt_w"/>
                                          </p:val>
                                        </p:tav>
                                      </p:tavLst>
                                    </p:anim>
                                    <p:anim calcmode="lin" valueType="num">
                                      <p:cBhvr>
                                        <p:cTn id="69" dur="750" fill="hold"/>
                                        <p:tgtEl>
                                          <p:spTgt spid="40"/>
                                        </p:tgtEl>
                                        <p:attrNameLst>
                                          <p:attrName>ppt_h</p:attrName>
                                        </p:attrNameLst>
                                      </p:cBhvr>
                                      <p:tavLst>
                                        <p:tav tm="0">
                                          <p:val>
                                            <p:fltVal val="0"/>
                                          </p:val>
                                        </p:tav>
                                        <p:tav tm="100000">
                                          <p:val>
                                            <p:strVal val="#ppt_h"/>
                                          </p:val>
                                        </p:tav>
                                      </p:tavLst>
                                    </p:anim>
                                    <p:animEffect transition="in" filter="fade">
                                      <p:cBhvr>
                                        <p:cTn id="70" dur="750"/>
                                        <p:tgtEl>
                                          <p:spTgt spid="40"/>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7"/>
                                        </p:tgtEl>
                                        <p:attrNameLst>
                                          <p:attrName>style.visibility</p:attrName>
                                        </p:attrNameLst>
                                      </p:cBhvr>
                                      <p:to>
                                        <p:strVal val="visible"/>
                                      </p:to>
                                    </p:set>
                                    <p:animEffect transition="in" filter="wipe(down)">
                                      <p:cBhvr>
                                        <p:cTn id="75" dur="750"/>
                                        <p:tgtEl>
                                          <p:spTgt spid="17"/>
                                        </p:tgtEl>
                                      </p:cBhvr>
                                    </p:animEffect>
                                  </p:childTnLst>
                                </p:cTn>
                              </p:par>
                              <p:par>
                                <p:cTn id="76" presetID="53" presetClass="entr" presetSubtype="16" fill="hold" grpId="0" nodeType="withEffect">
                                  <p:stCondLst>
                                    <p:cond delay="500"/>
                                  </p:stCondLst>
                                  <p:childTnLst>
                                    <p:set>
                                      <p:cBhvr>
                                        <p:cTn id="77" dur="1" fill="hold">
                                          <p:stCondLst>
                                            <p:cond delay="0"/>
                                          </p:stCondLst>
                                        </p:cTn>
                                        <p:tgtEl>
                                          <p:spTgt spid="19"/>
                                        </p:tgtEl>
                                        <p:attrNameLst>
                                          <p:attrName>style.visibility</p:attrName>
                                        </p:attrNameLst>
                                      </p:cBhvr>
                                      <p:to>
                                        <p:strVal val="visible"/>
                                      </p:to>
                                    </p:set>
                                    <p:anim calcmode="lin" valueType="num">
                                      <p:cBhvr>
                                        <p:cTn id="78" dur="750" fill="hold"/>
                                        <p:tgtEl>
                                          <p:spTgt spid="19"/>
                                        </p:tgtEl>
                                        <p:attrNameLst>
                                          <p:attrName>ppt_w</p:attrName>
                                        </p:attrNameLst>
                                      </p:cBhvr>
                                      <p:tavLst>
                                        <p:tav tm="0">
                                          <p:val>
                                            <p:fltVal val="0"/>
                                          </p:val>
                                        </p:tav>
                                        <p:tav tm="100000">
                                          <p:val>
                                            <p:strVal val="#ppt_w"/>
                                          </p:val>
                                        </p:tav>
                                      </p:tavLst>
                                    </p:anim>
                                    <p:anim calcmode="lin" valueType="num">
                                      <p:cBhvr>
                                        <p:cTn id="79" dur="750" fill="hold"/>
                                        <p:tgtEl>
                                          <p:spTgt spid="19"/>
                                        </p:tgtEl>
                                        <p:attrNameLst>
                                          <p:attrName>ppt_h</p:attrName>
                                        </p:attrNameLst>
                                      </p:cBhvr>
                                      <p:tavLst>
                                        <p:tav tm="0">
                                          <p:val>
                                            <p:fltVal val="0"/>
                                          </p:val>
                                        </p:tav>
                                        <p:tav tm="100000">
                                          <p:val>
                                            <p:strVal val="#ppt_h"/>
                                          </p:val>
                                        </p:tav>
                                      </p:tavLst>
                                    </p:anim>
                                    <p:animEffect transition="in" filter="fade">
                                      <p:cBhvr>
                                        <p:cTn id="80" dur="750"/>
                                        <p:tgtEl>
                                          <p:spTgt spid="19"/>
                                        </p:tgtEl>
                                      </p:cBhvr>
                                    </p:animEffect>
                                  </p:childTnLst>
                                </p:cTn>
                              </p:par>
                              <p:par>
                                <p:cTn id="81" presetID="53" presetClass="entr" presetSubtype="16" fill="hold" grpId="0" nodeType="withEffect">
                                  <p:stCondLst>
                                    <p:cond delay="500"/>
                                  </p:stCondLst>
                                  <p:childTnLst>
                                    <p:set>
                                      <p:cBhvr>
                                        <p:cTn id="82" dur="1" fill="hold">
                                          <p:stCondLst>
                                            <p:cond delay="0"/>
                                          </p:stCondLst>
                                        </p:cTn>
                                        <p:tgtEl>
                                          <p:spTgt spid="20"/>
                                        </p:tgtEl>
                                        <p:attrNameLst>
                                          <p:attrName>style.visibility</p:attrName>
                                        </p:attrNameLst>
                                      </p:cBhvr>
                                      <p:to>
                                        <p:strVal val="visible"/>
                                      </p:to>
                                    </p:set>
                                    <p:anim calcmode="lin" valueType="num">
                                      <p:cBhvr>
                                        <p:cTn id="83" dur="750" fill="hold"/>
                                        <p:tgtEl>
                                          <p:spTgt spid="20"/>
                                        </p:tgtEl>
                                        <p:attrNameLst>
                                          <p:attrName>ppt_w</p:attrName>
                                        </p:attrNameLst>
                                      </p:cBhvr>
                                      <p:tavLst>
                                        <p:tav tm="0">
                                          <p:val>
                                            <p:fltVal val="0"/>
                                          </p:val>
                                        </p:tav>
                                        <p:tav tm="100000">
                                          <p:val>
                                            <p:strVal val="#ppt_w"/>
                                          </p:val>
                                        </p:tav>
                                      </p:tavLst>
                                    </p:anim>
                                    <p:anim calcmode="lin" valueType="num">
                                      <p:cBhvr>
                                        <p:cTn id="84" dur="750" fill="hold"/>
                                        <p:tgtEl>
                                          <p:spTgt spid="20"/>
                                        </p:tgtEl>
                                        <p:attrNameLst>
                                          <p:attrName>ppt_h</p:attrName>
                                        </p:attrNameLst>
                                      </p:cBhvr>
                                      <p:tavLst>
                                        <p:tav tm="0">
                                          <p:val>
                                            <p:fltVal val="0"/>
                                          </p:val>
                                        </p:tav>
                                        <p:tav tm="100000">
                                          <p:val>
                                            <p:strVal val="#ppt_h"/>
                                          </p:val>
                                        </p:tav>
                                      </p:tavLst>
                                    </p:anim>
                                    <p:animEffect transition="in" filter="fade">
                                      <p:cBhvr>
                                        <p:cTn id="85" dur="750"/>
                                        <p:tgtEl>
                                          <p:spTgt spid="20"/>
                                        </p:tgtEl>
                                      </p:cBhvr>
                                    </p:animEffect>
                                  </p:childTnLst>
                                </p:cTn>
                              </p:par>
                              <p:par>
                                <p:cTn id="86" presetID="53" presetClass="entr" presetSubtype="16" fill="hold" grpId="0" nodeType="withEffect">
                                  <p:stCondLst>
                                    <p:cond delay="500"/>
                                  </p:stCondLst>
                                  <p:childTnLst>
                                    <p:set>
                                      <p:cBhvr>
                                        <p:cTn id="87" dur="1" fill="hold">
                                          <p:stCondLst>
                                            <p:cond delay="0"/>
                                          </p:stCondLst>
                                        </p:cTn>
                                        <p:tgtEl>
                                          <p:spTgt spid="41"/>
                                        </p:tgtEl>
                                        <p:attrNameLst>
                                          <p:attrName>style.visibility</p:attrName>
                                        </p:attrNameLst>
                                      </p:cBhvr>
                                      <p:to>
                                        <p:strVal val="visible"/>
                                      </p:to>
                                    </p:set>
                                    <p:anim calcmode="lin" valueType="num">
                                      <p:cBhvr>
                                        <p:cTn id="88" dur="750" fill="hold"/>
                                        <p:tgtEl>
                                          <p:spTgt spid="41"/>
                                        </p:tgtEl>
                                        <p:attrNameLst>
                                          <p:attrName>ppt_w</p:attrName>
                                        </p:attrNameLst>
                                      </p:cBhvr>
                                      <p:tavLst>
                                        <p:tav tm="0">
                                          <p:val>
                                            <p:fltVal val="0"/>
                                          </p:val>
                                        </p:tav>
                                        <p:tav tm="100000">
                                          <p:val>
                                            <p:strVal val="#ppt_w"/>
                                          </p:val>
                                        </p:tav>
                                      </p:tavLst>
                                    </p:anim>
                                    <p:anim calcmode="lin" valueType="num">
                                      <p:cBhvr>
                                        <p:cTn id="89" dur="750" fill="hold"/>
                                        <p:tgtEl>
                                          <p:spTgt spid="41"/>
                                        </p:tgtEl>
                                        <p:attrNameLst>
                                          <p:attrName>ppt_h</p:attrName>
                                        </p:attrNameLst>
                                      </p:cBhvr>
                                      <p:tavLst>
                                        <p:tav tm="0">
                                          <p:val>
                                            <p:fltVal val="0"/>
                                          </p:val>
                                        </p:tav>
                                        <p:tav tm="100000">
                                          <p:val>
                                            <p:strVal val="#ppt_h"/>
                                          </p:val>
                                        </p:tav>
                                      </p:tavLst>
                                    </p:anim>
                                    <p:animEffect transition="in" filter="fade">
                                      <p:cBhvr>
                                        <p:cTn id="90" dur="750"/>
                                        <p:tgtEl>
                                          <p:spTgt spid="41"/>
                                        </p:tgtEl>
                                      </p:cBhvr>
                                    </p:animEffect>
                                  </p:childTnLst>
                                </p:cTn>
                              </p:par>
                              <p:par>
                                <p:cTn id="91" presetID="53" presetClass="entr" presetSubtype="16" fill="hold" grpId="0" nodeType="withEffect">
                                  <p:stCondLst>
                                    <p:cond delay="500"/>
                                  </p:stCondLst>
                                  <p:childTnLst>
                                    <p:set>
                                      <p:cBhvr>
                                        <p:cTn id="92" dur="1" fill="hold">
                                          <p:stCondLst>
                                            <p:cond delay="0"/>
                                          </p:stCondLst>
                                        </p:cTn>
                                        <p:tgtEl>
                                          <p:spTgt spid="42"/>
                                        </p:tgtEl>
                                        <p:attrNameLst>
                                          <p:attrName>style.visibility</p:attrName>
                                        </p:attrNameLst>
                                      </p:cBhvr>
                                      <p:to>
                                        <p:strVal val="visible"/>
                                      </p:to>
                                    </p:set>
                                    <p:anim calcmode="lin" valueType="num">
                                      <p:cBhvr>
                                        <p:cTn id="93" dur="750" fill="hold"/>
                                        <p:tgtEl>
                                          <p:spTgt spid="42"/>
                                        </p:tgtEl>
                                        <p:attrNameLst>
                                          <p:attrName>ppt_w</p:attrName>
                                        </p:attrNameLst>
                                      </p:cBhvr>
                                      <p:tavLst>
                                        <p:tav tm="0">
                                          <p:val>
                                            <p:fltVal val="0"/>
                                          </p:val>
                                        </p:tav>
                                        <p:tav tm="100000">
                                          <p:val>
                                            <p:strVal val="#ppt_w"/>
                                          </p:val>
                                        </p:tav>
                                      </p:tavLst>
                                    </p:anim>
                                    <p:anim calcmode="lin" valueType="num">
                                      <p:cBhvr>
                                        <p:cTn id="94" dur="750" fill="hold"/>
                                        <p:tgtEl>
                                          <p:spTgt spid="42"/>
                                        </p:tgtEl>
                                        <p:attrNameLst>
                                          <p:attrName>ppt_h</p:attrName>
                                        </p:attrNameLst>
                                      </p:cBhvr>
                                      <p:tavLst>
                                        <p:tav tm="0">
                                          <p:val>
                                            <p:fltVal val="0"/>
                                          </p:val>
                                        </p:tav>
                                        <p:tav tm="100000">
                                          <p:val>
                                            <p:strVal val="#ppt_h"/>
                                          </p:val>
                                        </p:tav>
                                      </p:tavLst>
                                    </p:anim>
                                    <p:animEffect transition="in" filter="fade">
                                      <p:cBhvr>
                                        <p:cTn id="95" dur="750"/>
                                        <p:tgtEl>
                                          <p:spTgt spid="42"/>
                                        </p:tgtEl>
                                      </p:cBhvr>
                                    </p:animEffec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4"/>
                                        </p:tgtEl>
                                        <p:attrNameLst>
                                          <p:attrName>style.visibility</p:attrName>
                                        </p:attrNameLst>
                                      </p:cBhvr>
                                      <p:to>
                                        <p:strVal val="visible"/>
                                      </p:to>
                                    </p:set>
                                    <p:animEffect transition="in" filter="wipe(left)">
                                      <p:cBhvr>
                                        <p:cTn id="100" dur="750"/>
                                        <p:tgtEl>
                                          <p:spTgt spid="14"/>
                                        </p:tgtEl>
                                      </p:cBhvr>
                                    </p:animEffect>
                                  </p:childTnLst>
                                </p:cTn>
                              </p:par>
                              <p:par>
                                <p:cTn id="101" presetID="53" presetClass="entr" presetSubtype="16" fill="hold" grpId="0" nodeType="withEffect">
                                  <p:stCondLst>
                                    <p:cond delay="500"/>
                                  </p:stCondLst>
                                  <p:childTnLst>
                                    <p:set>
                                      <p:cBhvr>
                                        <p:cTn id="102" dur="1" fill="hold">
                                          <p:stCondLst>
                                            <p:cond delay="0"/>
                                          </p:stCondLst>
                                        </p:cTn>
                                        <p:tgtEl>
                                          <p:spTgt spid="21"/>
                                        </p:tgtEl>
                                        <p:attrNameLst>
                                          <p:attrName>style.visibility</p:attrName>
                                        </p:attrNameLst>
                                      </p:cBhvr>
                                      <p:to>
                                        <p:strVal val="visible"/>
                                      </p:to>
                                    </p:set>
                                    <p:anim calcmode="lin" valueType="num">
                                      <p:cBhvr>
                                        <p:cTn id="103" dur="750" fill="hold"/>
                                        <p:tgtEl>
                                          <p:spTgt spid="21"/>
                                        </p:tgtEl>
                                        <p:attrNameLst>
                                          <p:attrName>ppt_w</p:attrName>
                                        </p:attrNameLst>
                                      </p:cBhvr>
                                      <p:tavLst>
                                        <p:tav tm="0">
                                          <p:val>
                                            <p:fltVal val="0"/>
                                          </p:val>
                                        </p:tav>
                                        <p:tav tm="100000">
                                          <p:val>
                                            <p:strVal val="#ppt_w"/>
                                          </p:val>
                                        </p:tav>
                                      </p:tavLst>
                                    </p:anim>
                                    <p:anim calcmode="lin" valueType="num">
                                      <p:cBhvr>
                                        <p:cTn id="104" dur="750" fill="hold"/>
                                        <p:tgtEl>
                                          <p:spTgt spid="21"/>
                                        </p:tgtEl>
                                        <p:attrNameLst>
                                          <p:attrName>ppt_h</p:attrName>
                                        </p:attrNameLst>
                                      </p:cBhvr>
                                      <p:tavLst>
                                        <p:tav tm="0">
                                          <p:val>
                                            <p:fltVal val="0"/>
                                          </p:val>
                                        </p:tav>
                                        <p:tav tm="100000">
                                          <p:val>
                                            <p:strVal val="#ppt_h"/>
                                          </p:val>
                                        </p:tav>
                                      </p:tavLst>
                                    </p:anim>
                                    <p:animEffect transition="in" filter="fade">
                                      <p:cBhvr>
                                        <p:cTn id="105" dur="750"/>
                                        <p:tgtEl>
                                          <p:spTgt spid="21"/>
                                        </p:tgtEl>
                                      </p:cBhvr>
                                    </p:animEffect>
                                  </p:childTnLst>
                                </p:cTn>
                              </p:par>
                              <p:par>
                                <p:cTn id="106" presetID="53" presetClass="entr" presetSubtype="16" fill="hold" grpId="0" nodeType="withEffect">
                                  <p:stCondLst>
                                    <p:cond delay="50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750" fill="hold"/>
                                        <p:tgtEl>
                                          <p:spTgt spid="24"/>
                                        </p:tgtEl>
                                        <p:attrNameLst>
                                          <p:attrName>ppt_w</p:attrName>
                                        </p:attrNameLst>
                                      </p:cBhvr>
                                      <p:tavLst>
                                        <p:tav tm="0">
                                          <p:val>
                                            <p:fltVal val="0"/>
                                          </p:val>
                                        </p:tav>
                                        <p:tav tm="100000">
                                          <p:val>
                                            <p:strVal val="#ppt_w"/>
                                          </p:val>
                                        </p:tav>
                                      </p:tavLst>
                                    </p:anim>
                                    <p:anim calcmode="lin" valueType="num">
                                      <p:cBhvr>
                                        <p:cTn id="109" dur="750" fill="hold"/>
                                        <p:tgtEl>
                                          <p:spTgt spid="24"/>
                                        </p:tgtEl>
                                        <p:attrNameLst>
                                          <p:attrName>ppt_h</p:attrName>
                                        </p:attrNameLst>
                                      </p:cBhvr>
                                      <p:tavLst>
                                        <p:tav tm="0">
                                          <p:val>
                                            <p:fltVal val="0"/>
                                          </p:val>
                                        </p:tav>
                                        <p:tav tm="100000">
                                          <p:val>
                                            <p:strVal val="#ppt_h"/>
                                          </p:val>
                                        </p:tav>
                                      </p:tavLst>
                                    </p:anim>
                                    <p:animEffect transition="in" filter="fade">
                                      <p:cBhvr>
                                        <p:cTn id="110" dur="750"/>
                                        <p:tgtEl>
                                          <p:spTgt spid="24"/>
                                        </p:tgtEl>
                                      </p:cBhvr>
                                    </p:animEffect>
                                  </p:childTnLst>
                                </p:cTn>
                              </p:par>
                              <p:par>
                                <p:cTn id="111" presetID="53" presetClass="entr" presetSubtype="16" fill="hold" grpId="0" nodeType="withEffect">
                                  <p:stCondLst>
                                    <p:cond delay="500"/>
                                  </p:stCondLst>
                                  <p:childTnLst>
                                    <p:set>
                                      <p:cBhvr>
                                        <p:cTn id="112" dur="1" fill="hold">
                                          <p:stCondLst>
                                            <p:cond delay="0"/>
                                          </p:stCondLst>
                                        </p:cTn>
                                        <p:tgtEl>
                                          <p:spTgt spid="43"/>
                                        </p:tgtEl>
                                        <p:attrNameLst>
                                          <p:attrName>style.visibility</p:attrName>
                                        </p:attrNameLst>
                                      </p:cBhvr>
                                      <p:to>
                                        <p:strVal val="visible"/>
                                      </p:to>
                                    </p:set>
                                    <p:anim calcmode="lin" valueType="num">
                                      <p:cBhvr>
                                        <p:cTn id="113" dur="750" fill="hold"/>
                                        <p:tgtEl>
                                          <p:spTgt spid="43"/>
                                        </p:tgtEl>
                                        <p:attrNameLst>
                                          <p:attrName>ppt_w</p:attrName>
                                        </p:attrNameLst>
                                      </p:cBhvr>
                                      <p:tavLst>
                                        <p:tav tm="0">
                                          <p:val>
                                            <p:fltVal val="0"/>
                                          </p:val>
                                        </p:tav>
                                        <p:tav tm="100000">
                                          <p:val>
                                            <p:strVal val="#ppt_w"/>
                                          </p:val>
                                        </p:tav>
                                      </p:tavLst>
                                    </p:anim>
                                    <p:anim calcmode="lin" valueType="num">
                                      <p:cBhvr>
                                        <p:cTn id="114" dur="750" fill="hold"/>
                                        <p:tgtEl>
                                          <p:spTgt spid="43"/>
                                        </p:tgtEl>
                                        <p:attrNameLst>
                                          <p:attrName>ppt_h</p:attrName>
                                        </p:attrNameLst>
                                      </p:cBhvr>
                                      <p:tavLst>
                                        <p:tav tm="0">
                                          <p:val>
                                            <p:fltVal val="0"/>
                                          </p:val>
                                        </p:tav>
                                        <p:tav tm="100000">
                                          <p:val>
                                            <p:strVal val="#ppt_h"/>
                                          </p:val>
                                        </p:tav>
                                      </p:tavLst>
                                    </p:anim>
                                    <p:animEffect transition="in" filter="fade">
                                      <p:cBhvr>
                                        <p:cTn id="115" dur="750"/>
                                        <p:tgtEl>
                                          <p:spTgt spid="43"/>
                                        </p:tgtEl>
                                      </p:cBhvr>
                                    </p:animEffect>
                                  </p:childTnLst>
                                </p:cTn>
                              </p:par>
                              <p:par>
                                <p:cTn id="116" presetID="53" presetClass="entr" presetSubtype="16" fill="hold" grpId="0" nodeType="withEffect">
                                  <p:stCondLst>
                                    <p:cond delay="500"/>
                                  </p:stCondLst>
                                  <p:childTnLst>
                                    <p:set>
                                      <p:cBhvr>
                                        <p:cTn id="117" dur="1" fill="hold">
                                          <p:stCondLst>
                                            <p:cond delay="0"/>
                                          </p:stCondLst>
                                        </p:cTn>
                                        <p:tgtEl>
                                          <p:spTgt spid="44"/>
                                        </p:tgtEl>
                                        <p:attrNameLst>
                                          <p:attrName>style.visibility</p:attrName>
                                        </p:attrNameLst>
                                      </p:cBhvr>
                                      <p:to>
                                        <p:strVal val="visible"/>
                                      </p:to>
                                    </p:set>
                                    <p:anim calcmode="lin" valueType="num">
                                      <p:cBhvr>
                                        <p:cTn id="118" dur="750" fill="hold"/>
                                        <p:tgtEl>
                                          <p:spTgt spid="44"/>
                                        </p:tgtEl>
                                        <p:attrNameLst>
                                          <p:attrName>ppt_w</p:attrName>
                                        </p:attrNameLst>
                                      </p:cBhvr>
                                      <p:tavLst>
                                        <p:tav tm="0">
                                          <p:val>
                                            <p:fltVal val="0"/>
                                          </p:val>
                                        </p:tav>
                                        <p:tav tm="100000">
                                          <p:val>
                                            <p:strVal val="#ppt_w"/>
                                          </p:val>
                                        </p:tav>
                                      </p:tavLst>
                                    </p:anim>
                                    <p:anim calcmode="lin" valueType="num">
                                      <p:cBhvr>
                                        <p:cTn id="119" dur="750" fill="hold"/>
                                        <p:tgtEl>
                                          <p:spTgt spid="44"/>
                                        </p:tgtEl>
                                        <p:attrNameLst>
                                          <p:attrName>ppt_h</p:attrName>
                                        </p:attrNameLst>
                                      </p:cBhvr>
                                      <p:tavLst>
                                        <p:tav tm="0">
                                          <p:val>
                                            <p:fltVal val="0"/>
                                          </p:val>
                                        </p:tav>
                                        <p:tav tm="100000">
                                          <p:val>
                                            <p:strVal val="#ppt_h"/>
                                          </p:val>
                                        </p:tav>
                                      </p:tavLst>
                                    </p:anim>
                                    <p:animEffect transition="in" filter="fade">
                                      <p:cBhvr>
                                        <p:cTn id="120" dur="750"/>
                                        <p:tgtEl>
                                          <p:spTgt spid="44"/>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nodeType="clickEffect">
                                  <p:stCondLst>
                                    <p:cond delay="0"/>
                                  </p:stCondLst>
                                  <p:childTnLst>
                                    <p:set>
                                      <p:cBhvr>
                                        <p:cTn id="124" dur="1" fill="hold">
                                          <p:stCondLst>
                                            <p:cond delay="0"/>
                                          </p:stCondLst>
                                        </p:cTn>
                                        <p:tgtEl>
                                          <p:spTgt spid="18"/>
                                        </p:tgtEl>
                                        <p:attrNameLst>
                                          <p:attrName>style.visibility</p:attrName>
                                        </p:attrNameLst>
                                      </p:cBhvr>
                                      <p:to>
                                        <p:strVal val="visible"/>
                                      </p:to>
                                    </p:set>
                                    <p:animEffect transition="in" filter="wipe(left)">
                                      <p:cBhvr>
                                        <p:cTn id="125" dur="750"/>
                                        <p:tgtEl>
                                          <p:spTgt spid="18"/>
                                        </p:tgtEl>
                                      </p:cBhvr>
                                    </p:animEffect>
                                  </p:childTnLst>
                                </p:cTn>
                              </p:par>
                              <p:par>
                                <p:cTn id="126" presetID="53" presetClass="entr" presetSubtype="16" fill="hold" grpId="0" nodeType="withEffect">
                                  <p:stCondLst>
                                    <p:cond delay="500"/>
                                  </p:stCondLst>
                                  <p:childTnLst>
                                    <p:set>
                                      <p:cBhvr>
                                        <p:cTn id="127" dur="1" fill="hold">
                                          <p:stCondLst>
                                            <p:cond delay="0"/>
                                          </p:stCondLst>
                                        </p:cTn>
                                        <p:tgtEl>
                                          <p:spTgt spid="31"/>
                                        </p:tgtEl>
                                        <p:attrNameLst>
                                          <p:attrName>style.visibility</p:attrName>
                                        </p:attrNameLst>
                                      </p:cBhvr>
                                      <p:to>
                                        <p:strVal val="visible"/>
                                      </p:to>
                                    </p:set>
                                    <p:anim calcmode="lin" valueType="num">
                                      <p:cBhvr>
                                        <p:cTn id="128" dur="750" fill="hold"/>
                                        <p:tgtEl>
                                          <p:spTgt spid="31"/>
                                        </p:tgtEl>
                                        <p:attrNameLst>
                                          <p:attrName>ppt_w</p:attrName>
                                        </p:attrNameLst>
                                      </p:cBhvr>
                                      <p:tavLst>
                                        <p:tav tm="0">
                                          <p:val>
                                            <p:fltVal val="0"/>
                                          </p:val>
                                        </p:tav>
                                        <p:tav tm="100000">
                                          <p:val>
                                            <p:strVal val="#ppt_w"/>
                                          </p:val>
                                        </p:tav>
                                      </p:tavLst>
                                    </p:anim>
                                    <p:anim calcmode="lin" valueType="num">
                                      <p:cBhvr>
                                        <p:cTn id="129" dur="750" fill="hold"/>
                                        <p:tgtEl>
                                          <p:spTgt spid="31"/>
                                        </p:tgtEl>
                                        <p:attrNameLst>
                                          <p:attrName>ppt_h</p:attrName>
                                        </p:attrNameLst>
                                      </p:cBhvr>
                                      <p:tavLst>
                                        <p:tav tm="0">
                                          <p:val>
                                            <p:fltVal val="0"/>
                                          </p:val>
                                        </p:tav>
                                        <p:tav tm="100000">
                                          <p:val>
                                            <p:strVal val="#ppt_h"/>
                                          </p:val>
                                        </p:tav>
                                      </p:tavLst>
                                    </p:anim>
                                    <p:animEffect transition="in" filter="fade">
                                      <p:cBhvr>
                                        <p:cTn id="130" dur="750"/>
                                        <p:tgtEl>
                                          <p:spTgt spid="31"/>
                                        </p:tgtEl>
                                      </p:cBhvr>
                                    </p:animEffect>
                                  </p:childTnLst>
                                </p:cTn>
                              </p:par>
                              <p:par>
                                <p:cTn id="131" presetID="53" presetClass="entr" presetSubtype="16" fill="hold" grpId="0" nodeType="withEffect">
                                  <p:stCondLst>
                                    <p:cond delay="500"/>
                                  </p:stCondLst>
                                  <p:childTnLst>
                                    <p:set>
                                      <p:cBhvr>
                                        <p:cTn id="132" dur="1" fill="hold">
                                          <p:stCondLst>
                                            <p:cond delay="0"/>
                                          </p:stCondLst>
                                        </p:cTn>
                                        <p:tgtEl>
                                          <p:spTgt spid="32"/>
                                        </p:tgtEl>
                                        <p:attrNameLst>
                                          <p:attrName>style.visibility</p:attrName>
                                        </p:attrNameLst>
                                      </p:cBhvr>
                                      <p:to>
                                        <p:strVal val="visible"/>
                                      </p:to>
                                    </p:set>
                                    <p:anim calcmode="lin" valueType="num">
                                      <p:cBhvr>
                                        <p:cTn id="133" dur="750" fill="hold"/>
                                        <p:tgtEl>
                                          <p:spTgt spid="32"/>
                                        </p:tgtEl>
                                        <p:attrNameLst>
                                          <p:attrName>ppt_w</p:attrName>
                                        </p:attrNameLst>
                                      </p:cBhvr>
                                      <p:tavLst>
                                        <p:tav tm="0">
                                          <p:val>
                                            <p:fltVal val="0"/>
                                          </p:val>
                                        </p:tav>
                                        <p:tav tm="100000">
                                          <p:val>
                                            <p:strVal val="#ppt_w"/>
                                          </p:val>
                                        </p:tav>
                                      </p:tavLst>
                                    </p:anim>
                                    <p:anim calcmode="lin" valueType="num">
                                      <p:cBhvr>
                                        <p:cTn id="134" dur="750" fill="hold"/>
                                        <p:tgtEl>
                                          <p:spTgt spid="32"/>
                                        </p:tgtEl>
                                        <p:attrNameLst>
                                          <p:attrName>ppt_h</p:attrName>
                                        </p:attrNameLst>
                                      </p:cBhvr>
                                      <p:tavLst>
                                        <p:tav tm="0">
                                          <p:val>
                                            <p:fltVal val="0"/>
                                          </p:val>
                                        </p:tav>
                                        <p:tav tm="100000">
                                          <p:val>
                                            <p:strVal val="#ppt_h"/>
                                          </p:val>
                                        </p:tav>
                                      </p:tavLst>
                                    </p:anim>
                                    <p:animEffect transition="in" filter="fade">
                                      <p:cBhvr>
                                        <p:cTn id="135" dur="750"/>
                                        <p:tgtEl>
                                          <p:spTgt spid="32"/>
                                        </p:tgtEl>
                                      </p:cBhvr>
                                    </p:animEffect>
                                  </p:childTnLst>
                                </p:cTn>
                              </p:par>
                              <p:par>
                                <p:cTn id="136" presetID="53" presetClass="entr" presetSubtype="16" fill="hold" grpId="0" nodeType="withEffect">
                                  <p:stCondLst>
                                    <p:cond delay="500"/>
                                  </p:stCondLst>
                                  <p:childTnLst>
                                    <p:set>
                                      <p:cBhvr>
                                        <p:cTn id="137" dur="1" fill="hold">
                                          <p:stCondLst>
                                            <p:cond delay="0"/>
                                          </p:stCondLst>
                                        </p:cTn>
                                        <p:tgtEl>
                                          <p:spTgt spid="45"/>
                                        </p:tgtEl>
                                        <p:attrNameLst>
                                          <p:attrName>style.visibility</p:attrName>
                                        </p:attrNameLst>
                                      </p:cBhvr>
                                      <p:to>
                                        <p:strVal val="visible"/>
                                      </p:to>
                                    </p:set>
                                    <p:anim calcmode="lin" valueType="num">
                                      <p:cBhvr>
                                        <p:cTn id="138" dur="750" fill="hold"/>
                                        <p:tgtEl>
                                          <p:spTgt spid="45"/>
                                        </p:tgtEl>
                                        <p:attrNameLst>
                                          <p:attrName>ppt_w</p:attrName>
                                        </p:attrNameLst>
                                      </p:cBhvr>
                                      <p:tavLst>
                                        <p:tav tm="0">
                                          <p:val>
                                            <p:fltVal val="0"/>
                                          </p:val>
                                        </p:tav>
                                        <p:tav tm="100000">
                                          <p:val>
                                            <p:strVal val="#ppt_w"/>
                                          </p:val>
                                        </p:tav>
                                      </p:tavLst>
                                    </p:anim>
                                    <p:anim calcmode="lin" valueType="num">
                                      <p:cBhvr>
                                        <p:cTn id="139" dur="750" fill="hold"/>
                                        <p:tgtEl>
                                          <p:spTgt spid="45"/>
                                        </p:tgtEl>
                                        <p:attrNameLst>
                                          <p:attrName>ppt_h</p:attrName>
                                        </p:attrNameLst>
                                      </p:cBhvr>
                                      <p:tavLst>
                                        <p:tav tm="0">
                                          <p:val>
                                            <p:fltVal val="0"/>
                                          </p:val>
                                        </p:tav>
                                        <p:tav tm="100000">
                                          <p:val>
                                            <p:strVal val="#ppt_h"/>
                                          </p:val>
                                        </p:tav>
                                      </p:tavLst>
                                    </p:anim>
                                    <p:animEffect transition="in" filter="fade">
                                      <p:cBhvr>
                                        <p:cTn id="140" dur="750"/>
                                        <p:tgtEl>
                                          <p:spTgt spid="45"/>
                                        </p:tgtEl>
                                      </p:cBhvr>
                                    </p:animEffect>
                                  </p:childTnLst>
                                </p:cTn>
                              </p:par>
                              <p:par>
                                <p:cTn id="141" presetID="53" presetClass="entr" presetSubtype="16" fill="hold" grpId="0" nodeType="withEffect">
                                  <p:stCondLst>
                                    <p:cond delay="500"/>
                                  </p:stCondLst>
                                  <p:childTnLst>
                                    <p:set>
                                      <p:cBhvr>
                                        <p:cTn id="142" dur="1" fill="hold">
                                          <p:stCondLst>
                                            <p:cond delay="0"/>
                                          </p:stCondLst>
                                        </p:cTn>
                                        <p:tgtEl>
                                          <p:spTgt spid="46"/>
                                        </p:tgtEl>
                                        <p:attrNameLst>
                                          <p:attrName>style.visibility</p:attrName>
                                        </p:attrNameLst>
                                      </p:cBhvr>
                                      <p:to>
                                        <p:strVal val="visible"/>
                                      </p:to>
                                    </p:set>
                                    <p:anim calcmode="lin" valueType="num">
                                      <p:cBhvr>
                                        <p:cTn id="143" dur="750" fill="hold"/>
                                        <p:tgtEl>
                                          <p:spTgt spid="46"/>
                                        </p:tgtEl>
                                        <p:attrNameLst>
                                          <p:attrName>ppt_w</p:attrName>
                                        </p:attrNameLst>
                                      </p:cBhvr>
                                      <p:tavLst>
                                        <p:tav tm="0">
                                          <p:val>
                                            <p:fltVal val="0"/>
                                          </p:val>
                                        </p:tav>
                                        <p:tav tm="100000">
                                          <p:val>
                                            <p:strVal val="#ppt_w"/>
                                          </p:val>
                                        </p:tav>
                                      </p:tavLst>
                                    </p:anim>
                                    <p:anim calcmode="lin" valueType="num">
                                      <p:cBhvr>
                                        <p:cTn id="144" dur="750" fill="hold"/>
                                        <p:tgtEl>
                                          <p:spTgt spid="46"/>
                                        </p:tgtEl>
                                        <p:attrNameLst>
                                          <p:attrName>ppt_h</p:attrName>
                                        </p:attrNameLst>
                                      </p:cBhvr>
                                      <p:tavLst>
                                        <p:tav tm="0">
                                          <p:val>
                                            <p:fltVal val="0"/>
                                          </p:val>
                                        </p:tav>
                                        <p:tav tm="100000">
                                          <p:val>
                                            <p:strVal val="#ppt_h"/>
                                          </p:val>
                                        </p:tav>
                                      </p:tavLst>
                                    </p:anim>
                                    <p:animEffect transition="in" filter="fade">
                                      <p:cBhvr>
                                        <p:cTn id="145"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9" grpId="0" animBg="1"/>
      <p:bldP spid="20" grpId="0"/>
      <p:bldP spid="21" grpId="0" animBg="1"/>
      <p:bldP spid="24" grpId="0"/>
      <p:bldP spid="31" grpId="0" animBg="1"/>
      <p:bldP spid="32" grpId="0"/>
      <p:bldP spid="34" grpId="0" animBg="1"/>
      <p:bldP spid="34" grpId="1" animBg="1"/>
      <p:bldP spid="35" grpId="0" animBg="1"/>
      <p:bldP spid="36" grpId="0"/>
      <p:bldP spid="37" grpId="0"/>
      <p:bldP spid="38" grpId="0"/>
      <p:bldP spid="39" grpId="0"/>
      <p:bldP spid="40" grpId="0"/>
      <p:bldP spid="41" grpId="0"/>
      <p:bldP spid="42" grpId="0"/>
      <p:bldP spid="43" grpId="0"/>
      <p:bldP spid="44" grpId="0"/>
      <p:bldP spid="45" grpId="0"/>
      <p:bldP spid="46" grpId="0"/>
      <p:bldP spid="30" grpId="0"/>
      <p:bldP spid="2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 name="矩形 2"/>
          <p:cNvSpPr/>
          <p:nvPr/>
        </p:nvSpPr>
        <p:spPr>
          <a:xfrm>
            <a:off x="1808947" y="2014778"/>
            <a:ext cx="3062033" cy="461665"/>
          </a:xfrm>
          <a:prstGeom prst="rect">
            <a:avLst/>
          </a:prstGeom>
        </p:spPr>
        <p:txBody>
          <a:bodyPr wrap="square">
            <a:spAutoFit/>
          </a:bodyPr>
          <a:lstStyle/>
          <a:p>
            <a:r>
              <a:rPr lang="zh-CN" altLang="en-US" sz="2400"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sz="2400"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96760" y="2588389"/>
            <a:ext cx="5486411" cy="3374143"/>
          </a:xfrm>
          <a:prstGeom prst="rect">
            <a:avLst/>
          </a:prstGeom>
        </p:spPr>
      </p:pic>
      <p:grpSp>
        <p:nvGrpSpPr>
          <p:cNvPr id="2" name="组合 1"/>
          <p:cNvGrpSpPr/>
          <p:nvPr/>
        </p:nvGrpSpPr>
        <p:grpSpPr>
          <a:xfrm>
            <a:off x="6010794" y="2071769"/>
            <a:ext cx="5032992" cy="954107"/>
            <a:chOff x="6192223" y="1589169"/>
            <a:chExt cx="5032992" cy="954107"/>
          </a:xfrm>
        </p:grpSpPr>
        <p:grpSp>
          <p:nvGrpSpPr>
            <p:cNvPr id="30" name="组合 29"/>
            <p:cNvGrpSpPr/>
            <p:nvPr/>
          </p:nvGrpSpPr>
          <p:grpSpPr>
            <a:xfrm>
              <a:off x="6192223" y="1629983"/>
              <a:ext cx="872478" cy="872478"/>
              <a:chOff x="6023622" y="1590414"/>
              <a:chExt cx="872478" cy="872478"/>
            </a:xfrm>
          </p:grpSpPr>
          <p:sp>
            <p:nvSpPr>
              <p:cNvPr id="29" name="椭圆 28"/>
              <p:cNvSpPr/>
              <p:nvPr/>
            </p:nvSpPr>
            <p:spPr>
              <a:xfrm>
                <a:off x="6096000" y="1662792"/>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8" name="Freeform 181"/>
              <p:cNvSpPr>
                <a:spLocks noEditPoints="1"/>
              </p:cNvSpPr>
              <p:nvPr/>
            </p:nvSpPr>
            <p:spPr bwMode="auto">
              <a:xfrm>
                <a:off x="6296672" y="1866529"/>
                <a:ext cx="326378" cy="320248"/>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sp>
            <p:nvSpPr>
              <p:cNvPr id="19" name="椭圆 18"/>
              <p:cNvSpPr/>
              <p:nvPr/>
            </p:nvSpPr>
            <p:spPr>
              <a:xfrm>
                <a:off x="6023622" y="1590414"/>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grpSp>
        <p:grpSp>
          <p:nvGrpSpPr>
            <p:cNvPr id="22" name="组合 21"/>
            <p:cNvGrpSpPr/>
            <p:nvPr/>
          </p:nvGrpSpPr>
          <p:grpSpPr>
            <a:xfrm>
              <a:off x="7171359" y="1589169"/>
              <a:ext cx="4053856" cy="954107"/>
              <a:chOff x="6966569" y="1549600"/>
              <a:chExt cx="4053856" cy="954107"/>
            </a:xfrm>
          </p:grpSpPr>
          <p:sp>
            <p:nvSpPr>
              <p:cNvPr id="20" name="文本框 19"/>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6966569"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grpSp>
        <p:nvGrpSpPr>
          <p:cNvPr id="4" name="组合 3"/>
          <p:cNvGrpSpPr/>
          <p:nvPr/>
        </p:nvGrpSpPr>
        <p:grpSpPr>
          <a:xfrm>
            <a:off x="6010794" y="3434547"/>
            <a:ext cx="5032992" cy="954107"/>
            <a:chOff x="6192223" y="2951947"/>
            <a:chExt cx="5032992" cy="954107"/>
          </a:xfrm>
        </p:grpSpPr>
        <p:grpSp>
          <p:nvGrpSpPr>
            <p:cNvPr id="23" name="组合 22"/>
            <p:cNvGrpSpPr/>
            <p:nvPr/>
          </p:nvGrpSpPr>
          <p:grpSpPr>
            <a:xfrm>
              <a:off x="7171359" y="2951947"/>
              <a:ext cx="4053856" cy="954107"/>
              <a:chOff x="6966569" y="1549600"/>
              <a:chExt cx="4053856" cy="954107"/>
            </a:xfrm>
          </p:grpSpPr>
          <p:sp>
            <p:nvSpPr>
              <p:cNvPr id="24" name="文本框 23"/>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6966569"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nvGrpSpPr>
            <p:cNvPr id="39" name="组合 38"/>
            <p:cNvGrpSpPr/>
            <p:nvPr/>
          </p:nvGrpSpPr>
          <p:grpSpPr>
            <a:xfrm>
              <a:off x="6192223" y="2992761"/>
              <a:ext cx="872478" cy="872478"/>
              <a:chOff x="5353537" y="2992760"/>
              <a:chExt cx="872478" cy="872478"/>
            </a:xfrm>
          </p:grpSpPr>
          <p:sp>
            <p:nvSpPr>
              <p:cNvPr id="32" name="椭圆 31"/>
              <p:cNvSpPr/>
              <p:nvPr/>
            </p:nvSpPr>
            <p:spPr>
              <a:xfrm>
                <a:off x="5425915" y="3065138"/>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4" name="椭圆 33"/>
              <p:cNvSpPr/>
              <p:nvPr/>
            </p:nvSpPr>
            <p:spPr>
              <a:xfrm>
                <a:off x="5353537" y="2992760"/>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6" name="Freeform 190"/>
              <p:cNvSpPr>
                <a:spLocks noEditPoints="1"/>
              </p:cNvSpPr>
              <p:nvPr/>
            </p:nvSpPr>
            <p:spPr bwMode="auto">
              <a:xfrm>
                <a:off x="5637449" y="3305841"/>
                <a:ext cx="304655" cy="246317"/>
              </a:xfrm>
              <a:custGeom>
                <a:avLst/>
                <a:gdLst>
                  <a:gd name="T0" fmla="*/ 86 w 109"/>
                  <a:gd name="T1" fmla="*/ 88 h 88"/>
                  <a:gd name="T2" fmla="*/ 84 w 109"/>
                  <a:gd name="T3" fmla="*/ 44 h 88"/>
                  <a:gd name="T4" fmla="*/ 80 w 109"/>
                  <a:gd name="T5" fmla="*/ 71 h 88"/>
                  <a:gd name="T6" fmla="*/ 109 w 109"/>
                  <a:gd name="T7" fmla="*/ 0 h 88"/>
                  <a:gd name="T8" fmla="*/ 92 w 109"/>
                  <a:gd name="T9" fmla="*/ 33 h 88"/>
                  <a:gd name="T10" fmla="*/ 80 w 109"/>
                  <a:gd name="T11" fmla="*/ 25 h 88"/>
                  <a:gd name="T12" fmla="*/ 67 w 109"/>
                  <a:gd name="T13" fmla="*/ 68 h 88"/>
                  <a:gd name="T14" fmla="*/ 37 w 109"/>
                  <a:gd name="T15" fmla="*/ 73 h 88"/>
                  <a:gd name="T16" fmla="*/ 19 w 109"/>
                  <a:gd name="T17" fmla="*/ 63 h 88"/>
                  <a:gd name="T18" fmla="*/ 0 w 109"/>
                  <a:gd name="T19" fmla="*/ 56 h 88"/>
                  <a:gd name="T20" fmla="*/ 25 w 109"/>
                  <a:gd name="T21" fmla="*/ 48 h 88"/>
                  <a:gd name="T22" fmla="*/ 30 w 109"/>
                  <a:gd name="T23" fmla="*/ 57 h 88"/>
                  <a:gd name="T24" fmla="*/ 44 w 109"/>
                  <a:gd name="T25" fmla="*/ 29 h 88"/>
                  <a:gd name="T26" fmla="*/ 66 w 109"/>
                  <a:gd name="T27" fmla="*/ 50 h 88"/>
                  <a:gd name="T28" fmla="*/ 68 w 109"/>
                  <a:gd name="T29" fmla="*/ 18 h 88"/>
                  <a:gd name="T30" fmla="*/ 78 w 109"/>
                  <a:gd name="T31" fmla="*/ 12 h 88"/>
                  <a:gd name="T32" fmla="*/ 90 w 109"/>
                  <a:gd name="T33" fmla="*/ 1 h 88"/>
                  <a:gd name="T34" fmla="*/ 22 w 109"/>
                  <a:gd name="T35" fmla="*/ 88 h 88"/>
                  <a:gd name="T36" fmla="*/ 29 w 109"/>
                  <a:gd name="T37" fmla="*/ 80 h 88"/>
                  <a:gd name="T38" fmla="*/ 22 w 109"/>
                  <a:gd name="T39" fmla="*/ 79 h 88"/>
                  <a:gd name="T40" fmla="*/ 11 w 109"/>
                  <a:gd name="T41" fmla="*/ 88 h 88"/>
                  <a:gd name="T42" fmla="*/ 17 w 109"/>
                  <a:gd name="T43" fmla="*/ 71 h 88"/>
                  <a:gd name="T44" fmla="*/ 11 w 109"/>
                  <a:gd name="T45" fmla="*/ 73 h 88"/>
                  <a:gd name="T46" fmla="*/ 34 w 109"/>
                  <a:gd name="T47" fmla="*/ 88 h 88"/>
                  <a:gd name="T48" fmla="*/ 40 w 109"/>
                  <a:gd name="T49" fmla="*/ 79 h 88"/>
                  <a:gd name="T50" fmla="*/ 34 w 109"/>
                  <a:gd name="T51" fmla="*/ 80 h 88"/>
                  <a:gd name="T52" fmla="*/ 45 w 109"/>
                  <a:gd name="T53" fmla="*/ 88 h 88"/>
                  <a:gd name="T54" fmla="*/ 52 w 109"/>
                  <a:gd name="T55" fmla="*/ 63 h 88"/>
                  <a:gd name="T56" fmla="*/ 45 w 109"/>
                  <a:gd name="T57" fmla="*/ 69 h 88"/>
                  <a:gd name="T58" fmla="*/ 57 w 109"/>
                  <a:gd name="T59" fmla="*/ 88 h 88"/>
                  <a:gd name="T60" fmla="*/ 63 w 109"/>
                  <a:gd name="T61" fmla="*/ 73 h 88"/>
                  <a:gd name="T62" fmla="*/ 57 w 109"/>
                  <a:gd name="T63" fmla="*/ 88 h 88"/>
                  <a:gd name="T64" fmla="*/ 75 w 109"/>
                  <a:gd name="T65" fmla="*/ 88 h 88"/>
                  <a:gd name="T66" fmla="*/ 68 w 109"/>
                  <a:gd name="T67" fmla="*/ 7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9" h="88">
                    <a:moveTo>
                      <a:pt x="80" y="88"/>
                    </a:moveTo>
                    <a:cubicBezTo>
                      <a:pt x="86" y="88"/>
                      <a:pt x="86" y="88"/>
                      <a:pt x="86" y="88"/>
                    </a:cubicBezTo>
                    <a:cubicBezTo>
                      <a:pt x="86" y="44"/>
                      <a:pt x="86" y="44"/>
                      <a:pt x="86" y="44"/>
                    </a:cubicBezTo>
                    <a:cubicBezTo>
                      <a:pt x="84" y="44"/>
                      <a:pt x="84" y="44"/>
                      <a:pt x="84" y="44"/>
                    </a:cubicBezTo>
                    <a:cubicBezTo>
                      <a:pt x="82" y="70"/>
                      <a:pt x="82" y="70"/>
                      <a:pt x="82" y="70"/>
                    </a:cubicBezTo>
                    <a:cubicBezTo>
                      <a:pt x="80" y="71"/>
                      <a:pt x="80" y="71"/>
                      <a:pt x="80" y="71"/>
                    </a:cubicBezTo>
                    <a:cubicBezTo>
                      <a:pt x="80" y="88"/>
                      <a:pt x="80" y="88"/>
                      <a:pt x="80" y="88"/>
                    </a:cubicBezTo>
                    <a:close/>
                    <a:moveTo>
                      <a:pt x="109" y="0"/>
                    </a:moveTo>
                    <a:cubicBezTo>
                      <a:pt x="100" y="17"/>
                      <a:pt x="100" y="17"/>
                      <a:pt x="100" y="17"/>
                    </a:cubicBezTo>
                    <a:cubicBezTo>
                      <a:pt x="92" y="33"/>
                      <a:pt x="92" y="33"/>
                      <a:pt x="92" y="33"/>
                    </a:cubicBezTo>
                    <a:cubicBezTo>
                      <a:pt x="84" y="22"/>
                      <a:pt x="84" y="22"/>
                      <a:pt x="84" y="22"/>
                    </a:cubicBezTo>
                    <a:cubicBezTo>
                      <a:pt x="80" y="25"/>
                      <a:pt x="80" y="25"/>
                      <a:pt x="80" y="25"/>
                    </a:cubicBezTo>
                    <a:cubicBezTo>
                      <a:pt x="77" y="64"/>
                      <a:pt x="77" y="64"/>
                      <a:pt x="77" y="64"/>
                    </a:cubicBezTo>
                    <a:cubicBezTo>
                      <a:pt x="67" y="68"/>
                      <a:pt x="67" y="68"/>
                      <a:pt x="67" y="68"/>
                    </a:cubicBezTo>
                    <a:cubicBezTo>
                      <a:pt x="48" y="50"/>
                      <a:pt x="48" y="50"/>
                      <a:pt x="48" y="50"/>
                    </a:cubicBezTo>
                    <a:cubicBezTo>
                      <a:pt x="37" y="73"/>
                      <a:pt x="37" y="73"/>
                      <a:pt x="37" y="73"/>
                    </a:cubicBezTo>
                    <a:cubicBezTo>
                      <a:pt x="26" y="73"/>
                      <a:pt x="26" y="73"/>
                      <a:pt x="26" y="73"/>
                    </a:cubicBezTo>
                    <a:cubicBezTo>
                      <a:pt x="19" y="63"/>
                      <a:pt x="19" y="63"/>
                      <a:pt x="19" y="63"/>
                    </a:cubicBezTo>
                    <a:cubicBezTo>
                      <a:pt x="4" y="67"/>
                      <a:pt x="4" y="67"/>
                      <a:pt x="4" y="67"/>
                    </a:cubicBezTo>
                    <a:cubicBezTo>
                      <a:pt x="0" y="56"/>
                      <a:pt x="0" y="56"/>
                      <a:pt x="0" y="56"/>
                    </a:cubicBezTo>
                    <a:cubicBezTo>
                      <a:pt x="20" y="50"/>
                      <a:pt x="20" y="50"/>
                      <a:pt x="20" y="50"/>
                    </a:cubicBezTo>
                    <a:cubicBezTo>
                      <a:pt x="25" y="48"/>
                      <a:pt x="25" y="48"/>
                      <a:pt x="25" y="48"/>
                    </a:cubicBezTo>
                    <a:cubicBezTo>
                      <a:pt x="27" y="52"/>
                      <a:pt x="27" y="52"/>
                      <a:pt x="27" y="52"/>
                    </a:cubicBezTo>
                    <a:cubicBezTo>
                      <a:pt x="30" y="57"/>
                      <a:pt x="30" y="57"/>
                      <a:pt x="30" y="57"/>
                    </a:cubicBezTo>
                    <a:cubicBezTo>
                      <a:pt x="40" y="37"/>
                      <a:pt x="40" y="37"/>
                      <a:pt x="40" y="37"/>
                    </a:cubicBezTo>
                    <a:cubicBezTo>
                      <a:pt x="44" y="29"/>
                      <a:pt x="44" y="29"/>
                      <a:pt x="44" y="29"/>
                    </a:cubicBezTo>
                    <a:cubicBezTo>
                      <a:pt x="50" y="35"/>
                      <a:pt x="50" y="35"/>
                      <a:pt x="50" y="35"/>
                    </a:cubicBezTo>
                    <a:cubicBezTo>
                      <a:pt x="66" y="50"/>
                      <a:pt x="66" y="50"/>
                      <a:pt x="66" y="50"/>
                    </a:cubicBezTo>
                    <a:cubicBezTo>
                      <a:pt x="68" y="21"/>
                      <a:pt x="68" y="21"/>
                      <a:pt x="68" y="21"/>
                    </a:cubicBezTo>
                    <a:cubicBezTo>
                      <a:pt x="68" y="18"/>
                      <a:pt x="68" y="18"/>
                      <a:pt x="68" y="18"/>
                    </a:cubicBezTo>
                    <a:cubicBezTo>
                      <a:pt x="71" y="16"/>
                      <a:pt x="71" y="16"/>
                      <a:pt x="71" y="16"/>
                    </a:cubicBezTo>
                    <a:cubicBezTo>
                      <a:pt x="78" y="12"/>
                      <a:pt x="78" y="12"/>
                      <a:pt x="78" y="12"/>
                    </a:cubicBezTo>
                    <a:cubicBezTo>
                      <a:pt x="72" y="2"/>
                      <a:pt x="72" y="2"/>
                      <a:pt x="72" y="2"/>
                    </a:cubicBezTo>
                    <a:cubicBezTo>
                      <a:pt x="90" y="1"/>
                      <a:pt x="90" y="1"/>
                      <a:pt x="90" y="1"/>
                    </a:cubicBezTo>
                    <a:cubicBezTo>
                      <a:pt x="109" y="0"/>
                      <a:pt x="109" y="0"/>
                      <a:pt x="109" y="0"/>
                    </a:cubicBezTo>
                    <a:close/>
                    <a:moveTo>
                      <a:pt x="22" y="88"/>
                    </a:moveTo>
                    <a:cubicBezTo>
                      <a:pt x="24" y="88"/>
                      <a:pt x="27" y="88"/>
                      <a:pt x="29" y="88"/>
                    </a:cubicBezTo>
                    <a:cubicBezTo>
                      <a:pt x="29" y="80"/>
                      <a:pt x="29" y="80"/>
                      <a:pt x="29" y="80"/>
                    </a:cubicBezTo>
                    <a:cubicBezTo>
                      <a:pt x="23" y="81"/>
                      <a:pt x="23" y="81"/>
                      <a:pt x="23" y="81"/>
                    </a:cubicBezTo>
                    <a:cubicBezTo>
                      <a:pt x="22" y="79"/>
                      <a:pt x="22" y="79"/>
                      <a:pt x="22" y="79"/>
                    </a:cubicBezTo>
                    <a:cubicBezTo>
                      <a:pt x="22" y="88"/>
                      <a:pt x="22" y="88"/>
                      <a:pt x="22" y="88"/>
                    </a:cubicBezTo>
                    <a:close/>
                    <a:moveTo>
                      <a:pt x="11" y="88"/>
                    </a:moveTo>
                    <a:cubicBezTo>
                      <a:pt x="17" y="88"/>
                      <a:pt x="17" y="88"/>
                      <a:pt x="17" y="88"/>
                    </a:cubicBezTo>
                    <a:cubicBezTo>
                      <a:pt x="17" y="71"/>
                      <a:pt x="17" y="71"/>
                      <a:pt x="17" y="71"/>
                    </a:cubicBezTo>
                    <a:cubicBezTo>
                      <a:pt x="17" y="71"/>
                      <a:pt x="17" y="71"/>
                      <a:pt x="17" y="71"/>
                    </a:cubicBezTo>
                    <a:cubicBezTo>
                      <a:pt x="11" y="73"/>
                      <a:pt x="11" y="73"/>
                      <a:pt x="11" y="73"/>
                    </a:cubicBezTo>
                    <a:cubicBezTo>
                      <a:pt x="11" y="88"/>
                      <a:pt x="11" y="88"/>
                      <a:pt x="11" y="88"/>
                    </a:cubicBezTo>
                    <a:close/>
                    <a:moveTo>
                      <a:pt x="34" y="88"/>
                    </a:moveTo>
                    <a:cubicBezTo>
                      <a:pt x="36" y="88"/>
                      <a:pt x="38" y="88"/>
                      <a:pt x="40" y="88"/>
                    </a:cubicBezTo>
                    <a:cubicBezTo>
                      <a:pt x="40" y="79"/>
                      <a:pt x="40" y="79"/>
                      <a:pt x="40" y="79"/>
                    </a:cubicBezTo>
                    <a:cubicBezTo>
                      <a:pt x="40" y="80"/>
                      <a:pt x="40" y="80"/>
                      <a:pt x="40" y="80"/>
                    </a:cubicBezTo>
                    <a:cubicBezTo>
                      <a:pt x="34" y="80"/>
                      <a:pt x="34" y="80"/>
                      <a:pt x="34" y="80"/>
                    </a:cubicBezTo>
                    <a:cubicBezTo>
                      <a:pt x="34" y="88"/>
                      <a:pt x="34" y="88"/>
                      <a:pt x="34" y="88"/>
                    </a:cubicBezTo>
                    <a:close/>
                    <a:moveTo>
                      <a:pt x="45" y="88"/>
                    </a:moveTo>
                    <a:cubicBezTo>
                      <a:pt x="47" y="88"/>
                      <a:pt x="50" y="88"/>
                      <a:pt x="52" y="88"/>
                    </a:cubicBezTo>
                    <a:cubicBezTo>
                      <a:pt x="52" y="63"/>
                      <a:pt x="52" y="63"/>
                      <a:pt x="52" y="63"/>
                    </a:cubicBezTo>
                    <a:cubicBezTo>
                      <a:pt x="49" y="60"/>
                      <a:pt x="49" y="60"/>
                      <a:pt x="49" y="60"/>
                    </a:cubicBezTo>
                    <a:cubicBezTo>
                      <a:pt x="45" y="69"/>
                      <a:pt x="45" y="69"/>
                      <a:pt x="45" y="69"/>
                    </a:cubicBezTo>
                    <a:cubicBezTo>
                      <a:pt x="45" y="88"/>
                      <a:pt x="45" y="88"/>
                      <a:pt x="45" y="88"/>
                    </a:cubicBezTo>
                    <a:close/>
                    <a:moveTo>
                      <a:pt x="57" y="88"/>
                    </a:moveTo>
                    <a:cubicBezTo>
                      <a:pt x="59" y="88"/>
                      <a:pt x="61" y="88"/>
                      <a:pt x="63" y="88"/>
                    </a:cubicBezTo>
                    <a:cubicBezTo>
                      <a:pt x="63" y="73"/>
                      <a:pt x="63" y="73"/>
                      <a:pt x="63" y="73"/>
                    </a:cubicBezTo>
                    <a:cubicBezTo>
                      <a:pt x="57" y="67"/>
                      <a:pt x="57" y="67"/>
                      <a:pt x="57" y="67"/>
                    </a:cubicBezTo>
                    <a:cubicBezTo>
                      <a:pt x="57" y="88"/>
                      <a:pt x="57" y="88"/>
                      <a:pt x="57" y="88"/>
                    </a:cubicBezTo>
                    <a:close/>
                    <a:moveTo>
                      <a:pt x="68" y="88"/>
                    </a:moveTo>
                    <a:cubicBezTo>
                      <a:pt x="70" y="88"/>
                      <a:pt x="73" y="88"/>
                      <a:pt x="75" y="88"/>
                    </a:cubicBezTo>
                    <a:cubicBezTo>
                      <a:pt x="75" y="72"/>
                      <a:pt x="75" y="72"/>
                      <a:pt x="75" y="72"/>
                    </a:cubicBezTo>
                    <a:cubicBezTo>
                      <a:pt x="68" y="75"/>
                      <a:pt x="68" y="75"/>
                      <a:pt x="68" y="75"/>
                    </a:cubicBezTo>
                    <a:lnTo>
                      <a:pt x="68" y="88"/>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grpSp>
        <p:nvGrpSpPr>
          <p:cNvPr id="7" name="组合 6"/>
          <p:cNvGrpSpPr/>
          <p:nvPr/>
        </p:nvGrpSpPr>
        <p:grpSpPr>
          <a:xfrm>
            <a:off x="6010794" y="4797324"/>
            <a:ext cx="5032993" cy="954107"/>
            <a:chOff x="6192223" y="4314724"/>
            <a:chExt cx="5032993" cy="954107"/>
          </a:xfrm>
        </p:grpSpPr>
        <p:grpSp>
          <p:nvGrpSpPr>
            <p:cNvPr id="26" name="组合 25"/>
            <p:cNvGrpSpPr/>
            <p:nvPr/>
          </p:nvGrpSpPr>
          <p:grpSpPr>
            <a:xfrm>
              <a:off x="7171359" y="4314724"/>
              <a:ext cx="4053857" cy="954107"/>
              <a:chOff x="6966569" y="1549600"/>
              <a:chExt cx="4053857" cy="954107"/>
            </a:xfrm>
          </p:grpSpPr>
          <p:sp>
            <p:nvSpPr>
              <p:cNvPr id="27" name="文本框 26"/>
              <p:cNvSpPr txBox="1"/>
              <p:nvPr/>
            </p:nvSpPr>
            <p:spPr>
              <a:xfrm>
                <a:off x="6966569" y="1549600"/>
                <a:ext cx="2339102" cy="369332"/>
              </a:xfrm>
              <a:prstGeom prst="rect">
                <a:avLst/>
              </a:prstGeom>
              <a:noFill/>
            </p:spPr>
            <p:txBody>
              <a:bodyPr wrap="none" rtlCol="0">
                <a:spAutoFit/>
              </a:bodyPr>
              <a:lstStyle/>
              <a:p>
                <a:r>
                  <a:rPr lang="zh-CN" altLang="en-US" b="1" spc="300" dirty="0" smtClean="0">
                    <a:solidFill>
                      <a:schemeClr val="tx1">
                        <a:lumMod val="75000"/>
                        <a:lumOff val="25000"/>
                      </a:schemeClr>
                    </a:solidFill>
                    <a:latin typeface="微软雅黑" panose="020B0503020204020204" pitchFamily="34" charset="-122"/>
                    <a:ea typeface="微软雅黑" panose="020B0503020204020204" pitchFamily="34" charset="-122"/>
                  </a:rPr>
                  <a:t>点击输入标题文字</a:t>
                </a:r>
                <a:endParaRPr lang="zh-CN" altLang="en-US" b="1"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966570" y="1918932"/>
                <a:ext cx="4053856" cy="584775"/>
              </a:xfrm>
              <a:prstGeom prst="rect">
                <a:avLst/>
              </a:prstGeom>
              <a:noFill/>
            </p:spPr>
            <p:txBody>
              <a:bodyPr wrap="square" rtlCol="0">
                <a:spAutoFit/>
              </a:bodyPr>
              <a:lstStyle/>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点击输入简要文字内容，文字内容概括精炼</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rPr>
                  <a:t>不用多余的文字，言简意赅的说明分项内容</a:t>
                </a:r>
                <a:endParaRPr lang="en-US" altLang="zh-CN" sz="1600" dirty="0" smtClean="0">
                  <a:solidFill>
                    <a:schemeClr val="tx1">
                      <a:lumMod val="75000"/>
                      <a:lumOff val="25000"/>
                    </a:schemeClr>
                  </a:solidFill>
                  <a:latin typeface="微软雅黑 Light" panose="020B0502040204020203" pitchFamily="34" charset="-122"/>
                  <a:ea typeface="微软雅黑 Light" panose="020B0502040204020203" pitchFamily="34" charset="-122"/>
                </a:endParaRPr>
              </a:p>
            </p:txBody>
          </p:sp>
        </p:grpSp>
        <p:grpSp>
          <p:nvGrpSpPr>
            <p:cNvPr id="40" name="组合 39"/>
            <p:cNvGrpSpPr/>
            <p:nvPr/>
          </p:nvGrpSpPr>
          <p:grpSpPr>
            <a:xfrm>
              <a:off x="6192223" y="4355538"/>
              <a:ext cx="872478" cy="872478"/>
              <a:chOff x="5353537" y="4348163"/>
              <a:chExt cx="872478" cy="872478"/>
            </a:xfrm>
          </p:grpSpPr>
          <p:sp>
            <p:nvSpPr>
              <p:cNvPr id="36" name="椭圆 35"/>
              <p:cNvSpPr/>
              <p:nvPr/>
            </p:nvSpPr>
            <p:spPr>
              <a:xfrm>
                <a:off x="5425915" y="4420541"/>
                <a:ext cx="727722" cy="727722"/>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38" name="椭圆 37"/>
              <p:cNvSpPr/>
              <p:nvPr/>
            </p:nvSpPr>
            <p:spPr>
              <a:xfrm>
                <a:off x="5353537" y="4348163"/>
                <a:ext cx="872478" cy="872478"/>
              </a:xfrm>
              <a:prstGeom prst="ellipse">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sp>
            <p:nvSpPr>
              <p:cNvPr id="14" name="Freeform 140"/>
              <p:cNvSpPr>
                <a:spLocks noEditPoints="1"/>
              </p:cNvSpPr>
              <p:nvPr/>
            </p:nvSpPr>
            <p:spPr bwMode="auto">
              <a:xfrm>
                <a:off x="5639604" y="4612658"/>
                <a:ext cx="300344" cy="343489"/>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75000"/>
                      <a:lumOff val="25000"/>
                    </a:schemeClr>
                  </a:solidFill>
                </a:endParaRPr>
              </a:p>
            </p:txBody>
          </p:sp>
        </p:grpSp>
      </p:grpSp>
      <p:sp>
        <p:nvSpPr>
          <p:cNvPr id="37" name="矩形 36"/>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努力方向</a:t>
            </a:r>
          </a:p>
        </p:txBody>
      </p:sp>
      <p:sp>
        <p:nvSpPr>
          <p:cNvPr id="31" name="椭圆 30"/>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31598274"/>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75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childTnLst>
                              </p:cTn>
                            </p:par>
                            <p:par>
                              <p:cTn id="17" fill="hold">
                                <p:stCondLst>
                                  <p:cond delay="750"/>
                                </p:stCondLst>
                                <p:childTnLst>
                                  <p:par>
                                    <p:cTn id="18" presetID="2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14:presetBounceEnd="33000">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14:bounceEnd="33000">
                                          <p:cBhvr additive="base">
                                            <p:cTn id="26" dur="1000" fill="hold"/>
                                            <p:tgtEl>
                                              <p:spTgt spid="2"/>
                                            </p:tgtEl>
                                            <p:attrNameLst>
                                              <p:attrName>ppt_x</p:attrName>
                                            </p:attrNameLst>
                                          </p:cBhvr>
                                          <p:tavLst>
                                            <p:tav tm="0">
                                              <p:val>
                                                <p:strVal val="1+#ppt_w/2"/>
                                              </p:val>
                                            </p:tav>
                                            <p:tav tm="100000">
                                              <p:val>
                                                <p:strVal val="#ppt_x"/>
                                              </p:val>
                                            </p:tav>
                                          </p:tavLst>
                                        </p:anim>
                                        <p:anim calcmode="lin" valueType="num" p14:bounceEnd="33000">
                                          <p:cBhvr additive="base">
                                            <p:cTn id="27" dur="1000" fill="hold"/>
                                            <p:tgtEl>
                                              <p:spTgt spid="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14:presetBounceEnd="33000">
                                      <p:stCondLst>
                                        <p:cond delay="250"/>
                                      </p:stCondLst>
                                      <p:childTnLst>
                                        <p:set>
                                          <p:cBhvr>
                                            <p:cTn id="29" dur="1" fill="hold">
                                              <p:stCondLst>
                                                <p:cond delay="0"/>
                                              </p:stCondLst>
                                            </p:cTn>
                                            <p:tgtEl>
                                              <p:spTgt spid="4"/>
                                            </p:tgtEl>
                                            <p:attrNameLst>
                                              <p:attrName>style.visibility</p:attrName>
                                            </p:attrNameLst>
                                          </p:cBhvr>
                                          <p:to>
                                            <p:strVal val="visible"/>
                                          </p:to>
                                        </p:set>
                                        <p:anim calcmode="lin" valueType="num" p14:bounceEnd="33000">
                                          <p:cBhvr additive="base">
                                            <p:cTn id="30" dur="1000" fill="hold"/>
                                            <p:tgtEl>
                                              <p:spTgt spid="4"/>
                                            </p:tgtEl>
                                            <p:attrNameLst>
                                              <p:attrName>ppt_x</p:attrName>
                                            </p:attrNameLst>
                                          </p:cBhvr>
                                          <p:tavLst>
                                            <p:tav tm="0">
                                              <p:val>
                                                <p:strVal val="1+#ppt_w/2"/>
                                              </p:val>
                                            </p:tav>
                                            <p:tav tm="100000">
                                              <p:val>
                                                <p:strVal val="#ppt_x"/>
                                              </p:val>
                                            </p:tav>
                                          </p:tavLst>
                                        </p:anim>
                                        <p:anim calcmode="lin" valueType="num" p14:bounceEnd="33000">
                                          <p:cBhvr additive="base">
                                            <p:cTn id="31" dur="100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14:presetBounceEnd="33000">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14:bounceEnd="33000">
                                          <p:cBhvr additive="base">
                                            <p:cTn id="34" dur="1000" fill="hold"/>
                                            <p:tgtEl>
                                              <p:spTgt spid="7"/>
                                            </p:tgtEl>
                                            <p:attrNameLst>
                                              <p:attrName>ppt_x</p:attrName>
                                            </p:attrNameLst>
                                          </p:cBhvr>
                                          <p:tavLst>
                                            <p:tav tm="0">
                                              <p:val>
                                                <p:strVal val="1+#ppt_w/2"/>
                                              </p:val>
                                            </p:tav>
                                            <p:tav tm="100000">
                                              <p:val>
                                                <p:strVal val="#ppt_x"/>
                                              </p:val>
                                            </p:tav>
                                          </p:tavLst>
                                        </p:anim>
                                        <p:anim calcmode="lin" valueType="num" p14:bounceEnd="33000">
                                          <p:cBhvr additive="base">
                                            <p:cTn id="35"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1"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left)">
                                          <p:cBhvr>
                                            <p:cTn id="11" dur="750"/>
                                            <p:tgtEl>
                                              <p:spTgt spid="3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childTnLst>
                              </p:cTn>
                            </p:par>
                            <p:par>
                              <p:cTn id="17" fill="hold">
                                <p:stCondLst>
                                  <p:cond delay="750"/>
                                </p:stCondLst>
                                <p:childTnLst>
                                  <p:par>
                                    <p:cTn id="18" presetID="23" presetClass="entr" presetSubtype="16"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1000" fill="hold"/>
                                            <p:tgtEl>
                                              <p:spTgt spid="5"/>
                                            </p:tgtEl>
                                            <p:attrNameLst>
                                              <p:attrName>ppt_w</p:attrName>
                                            </p:attrNameLst>
                                          </p:cBhvr>
                                          <p:tavLst>
                                            <p:tav tm="0">
                                              <p:val>
                                                <p:fltVal val="0"/>
                                              </p:val>
                                            </p:tav>
                                            <p:tav tm="100000">
                                              <p:val>
                                                <p:strVal val="#ppt_w"/>
                                              </p:val>
                                            </p:tav>
                                          </p:tavLst>
                                        </p:anim>
                                        <p:anim calcmode="lin" valueType="num">
                                          <p:cBhvr>
                                            <p:cTn id="21" dur="1000" fill="hold"/>
                                            <p:tgtEl>
                                              <p:spTgt spid="5"/>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 calcmode="lin" valueType="num">
                                          <p:cBhvr additive="base">
                                            <p:cTn id="26" dur="1000" fill="hold"/>
                                            <p:tgtEl>
                                              <p:spTgt spid="2"/>
                                            </p:tgtEl>
                                            <p:attrNameLst>
                                              <p:attrName>ppt_x</p:attrName>
                                            </p:attrNameLst>
                                          </p:cBhvr>
                                          <p:tavLst>
                                            <p:tav tm="0">
                                              <p:val>
                                                <p:strVal val="1+#ppt_w/2"/>
                                              </p:val>
                                            </p:tav>
                                            <p:tav tm="100000">
                                              <p:val>
                                                <p:strVal val="#ppt_x"/>
                                              </p:val>
                                            </p:tav>
                                          </p:tavLst>
                                        </p:anim>
                                        <p:anim calcmode="lin" valueType="num">
                                          <p:cBhvr additive="base">
                                            <p:cTn id="27" dur="1000" fill="hold"/>
                                            <p:tgtEl>
                                              <p:spTgt spid="2"/>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250"/>
                                      </p:stCondLst>
                                      <p:childTnLst>
                                        <p:set>
                                          <p:cBhvr>
                                            <p:cTn id="29" dur="1" fill="hold">
                                              <p:stCondLst>
                                                <p:cond delay="0"/>
                                              </p:stCondLst>
                                            </p:cTn>
                                            <p:tgtEl>
                                              <p:spTgt spid="4"/>
                                            </p:tgtEl>
                                            <p:attrNameLst>
                                              <p:attrName>style.visibility</p:attrName>
                                            </p:attrNameLst>
                                          </p:cBhvr>
                                          <p:to>
                                            <p:strVal val="visible"/>
                                          </p:to>
                                        </p:set>
                                        <p:anim calcmode="lin" valueType="num">
                                          <p:cBhvr additive="base">
                                            <p:cTn id="30" dur="1000" fill="hold"/>
                                            <p:tgtEl>
                                              <p:spTgt spid="4"/>
                                            </p:tgtEl>
                                            <p:attrNameLst>
                                              <p:attrName>ppt_x</p:attrName>
                                            </p:attrNameLst>
                                          </p:cBhvr>
                                          <p:tavLst>
                                            <p:tav tm="0">
                                              <p:val>
                                                <p:strVal val="1+#ppt_w/2"/>
                                              </p:val>
                                            </p:tav>
                                            <p:tav tm="100000">
                                              <p:val>
                                                <p:strVal val="#ppt_x"/>
                                              </p:val>
                                            </p:tav>
                                          </p:tavLst>
                                        </p:anim>
                                        <p:anim calcmode="lin" valueType="num">
                                          <p:cBhvr additive="base">
                                            <p:cTn id="31" dur="1000" fill="hold"/>
                                            <p:tgtEl>
                                              <p:spTgt spid="4"/>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1000" fill="hold"/>
                                            <p:tgtEl>
                                              <p:spTgt spid="7"/>
                                            </p:tgtEl>
                                            <p:attrNameLst>
                                              <p:attrName>ppt_x</p:attrName>
                                            </p:attrNameLst>
                                          </p:cBhvr>
                                          <p:tavLst>
                                            <p:tav tm="0">
                                              <p:val>
                                                <p:strVal val="1+#ppt_w/2"/>
                                              </p:val>
                                            </p:tav>
                                            <p:tav tm="100000">
                                              <p:val>
                                                <p:strVal val="#ppt_x"/>
                                              </p:val>
                                            </p:tav>
                                          </p:tavLst>
                                        </p:anim>
                                        <p:anim calcmode="lin" valueType="num">
                                          <p:cBhvr additive="base">
                                            <p:cTn id="35" dur="1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31" grpId="0" animBg="1"/>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extLst>
              <a:ext uri="{28A0092B-C50C-407E-A947-70E740481C1C}">
                <a14:useLocalDpi xmlns:a14="http://schemas.microsoft.com/office/drawing/2010/main" xmlns="" val="0"/>
              </a:ext>
            </a:extLst>
          </a:blip>
          <a:srcRect t="5185"/>
          <a:stretch/>
        </p:blipFill>
        <p:spPr>
          <a:xfrm>
            <a:off x="0" y="0"/>
            <a:ext cx="12192000" cy="6858000"/>
          </a:xfrm>
          <a:prstGeom prst="rect">
            <a:avLst/>
          </a:prstGeom>
        </p:spPr>
      </p:pic>
      <p:sp>
        <p:nvSpPr>
          <p:cNvPr id="3" name="矩形 17"/>
          <p:cNvSpPr/>
          <p:nvPr/>
        </p:nvSpPr>
        <p:spPr>
          <a:xfrm rot="19497560" flipH="1">
            <a:off x="4982611" y="367585"/>
            <a:ext cx="9147174" cy="7558617"/>
          </a:xfrm>
          <a:custGeom>
            <a:avLst/>
            <a:gdLst>
              <a:gd name="connsiteX0" fmla="*/ 0 w 10713224"/>
              <a:gd name="connsiteY0" fmla="*/ 0 h 9437391"/>
              <a:gd name="connsiteX1" fmla="*/ 10713224 w 10713224"/>
              <a:gd name="connsiteY1" fmla="*/ 0 h 9437391"/>
              <a:gd name="connsiteX2" fmla="*/ 10713224 w 10713224"/>
              <a:gd name="connsiteY2" fmla="*/ 9437391 h 9437391"/>
              <a:gd name="connsiteX3" fmla="*/ 0 w 10713224"/>
              <a:gd name="connsiteY3" fmla="*/ 9437391 h 9437391"/>
              <a:gd name="connsiteX4" fmla="*/ 0 w 10713224"/>
              <a:gd name="connsiteY4" fmla="*/ 0 h 9437391"/>
              <a:gd name="connsiteX0" fmla="*/ 0 w 10713224"/>
              <a:gd name="connsiteY0" fmla="*/ 4648 h 9442039"/>
              <a:gd name="connsiteX1" fmla="*/ 4256620 w 10713224"/>
              <a:gd name="connsiteY1" fmla="*/ 0 h 9442039"/>
              <a:gd name="connsiteX2" fmla="*/ 10713224 w 10713224"/>
              <a:gd name="connsiteY2" fmla="*/ 4648 h 9442039"/>
              <a:gd name="connsiteX3" fmla="*/ 10713224 w 10713224"/>
              <a:gd name="connsiteY3" fmla="*/ 9442039 h 9442039"/>
              <a:gd name="connsiteX4" fmla="*/ 0 w 10713224"/>
              <a:gd name="connsiteY4" fmla="*/ 9442039 h 9442039"/>
              <a:gd name="connsiteX5" fmla="*/ 0 w 10713224"/>
              <a:gd name="connsiteY5" fmla="*/ 464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13224 w 10713224"/>
              <a:gd name="connsiteY3" fmla="*/ 9442039 h 9442039"/>
              <a:gd name="connsiteX4" fmla="*/ 0 w 10713224"/>
              <a:gd name="connsiteY4" fmla="*/ 9442039 h 9442039"/>
              <a:gd name="connsiteX5" fmla="*/ 1419188 w 10713224"/>
              <a:gd name="connsiteY5" fmla="*/ 201293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05145 w 10713224"/>
              <a:gd name="connsiteY3" fmla="*/ 3892058 h 9442039"/>
              <a:gd name="connsiteX4" fmla="*/ 10713224 w 10713224"/>
              <a:gd name="connsiteY4" fmla="*/ 9442039 h 9442039"/>
              <a:gd name="connsiteX5" fmla="*/ 0 w 10713224"/>
              <a:gd name="connsiteY5" fmla="*/ 9442039 h 9442039"/>
              <a:gd name="connsiteX6" fmla="*/ 1419188 w 10713224"/>
              <a:gd name="connsiteY6" fmla="*/ 2012938 h 9442039"/>
              <a:gd name="connsiteX0" fmla="*/ 1419188 w 10713224"/>
              <a:gd name="connsiteY0" fmla="*/ 2012938 h 9442039"/>
              <a:gd name="connsiteX1" fmla="*/ 4256620 w 10713224"/>
              <a:gd name="connsiteY1" fmla="*/ 0 h 9442039"/>
              <a:gd name="connsiteX2" fmla="*/ 10713224 w 10713224"/>
              <a:gd name="connsiteY2" fmla="*/ 4648 h 9442039"/>
              <a:gd name="connsiteX3" fmla="*/ 10705145 w 10713224"/>
              <a:gd name="connsiteY3" fmla="*/ 3892058 h 9442039"/>
              <a:gd name="connsiteX4" fmla="*/ 4985261 w 10713224"/>
              <a:gd name="connsiteY4" fmla="*/ 7907235 h 9442039"/>
              <a:gd name="connsiteX5" fmla="*/ 0 w 10713224"/>
              <a:gd name="connsiteY5" fmla="*/ 9442039 h 9442039"/>
              <a:gd name="connsiteX6" fmla="*/ 1419188 w 10713224"/>
              <a:gd name="connsiteY6" fmla="*/ 2012938 h 9442039"/>
              <a:gd name="connsiteX0" fmla="*/ 0 w 9294036"/>
              <a:gd name="connsiteY0" fmla="*/ 2012938 h 7907235"/>
              <a:gd name="connsiteX1" fmla="*/ 2837432 w 9294036"/>
              <a:gd name="connsiteY1" fmla="*/ 0 h 7907235"/>
              <a:gd name="connsiteX2" fmla="*/ 9294036 w 9294036"/>
              <a:gd name="connsiteY2" fmla="*/ 4648 h 7907235"/>
              <a:gd name="connsiteX3" fmla="*/ 9285957 w 9294036"/>
              <a:gd name="connsiteY3" fmla="*/ 3892058 h 7907235"/>
              <a:gd name="connsiteX4" fmla="*/ 3566073 w 9294036"/>
              <a:gd name="connsiteY4" fmla="*/ 7907235 h 7907235"/>
              <a:gd name="connsiteX5" fmla="*/ 114034 w 9294036"/>
              <a:gd name="connsiteY5" fmla="*/ 6989779 h 7907235"/>
              <a:gd name="connsiteX6" fmla="*/ 0 w 9294036"/>
              <a:gd name="connsiteY6" fmla="*/ 2012938 h 7907235"/>
              <a:gd name="connsiteX0" fmla="*/ 0 w 9294036"/>
              <a:gd name="connsiteY0" fmla="*/ 2012938 h 7907235"/>
              <a:gd name="connsiteX1" fmla="*/ 2837432 w 9294036"/>
              <a:gd name="connsiteY1" fmla="*/ 0 h 7907235"/>
              <a:gd name="connsiteX2" fmla="*/ 9294036 w 9294036"/>
              <a:gd name="connsiteY2" fmla="*/ 4648 h 7907235"/>
              <a:gd name="connsiteX3" fmla="*/ 9285957 w 9294036"/>
              <a:gd name="connsiteY3" fmla="*/ 3892058 h 7907235"/>
              <a:gd name="connsiteX4" fmla="*/ 3566073 w 9294036"/>
              <a:gd name="connsiteY4" fmla="*/ 7907235 h 7907235"/>
              <a:gd name="connsiteX5" fmla="*/ 0 w 9294036"/>
              <a:gd name="connsiteY5" fmla="*/ 2012938 h 7907235"/>
              <a:gd name="connsiteX0" fmla="*/ 0 w 9294036"/>
              <a:gd name="connsiteY0" fmla="*/ 2012938 h 7558617"/>
              <a:gd name="connsiteX1" fmla="*/ 2837432 w 9294036"/>
              <a:gd name="connsiteY1" fmla="*/ 0 h 7558617"/>
              <a:gd name="connsiteX2" fmla="*/ 9294036 w 9294036"/>
              <a:gd name="connsiteY2" fmla="*/ 4648 h 7558617"/>
              <a:gd name="connsiteX3" fmla="*/ 9285957 w 9294036"/>
              <a:gd name="connsiteY3" fmla="*/ 3892058 h 7558617"/>
              <a:gd name="connsiteX4" fmla="*/ 4108701 w 9294036"/>
              <a:gd name="connsiteY4" fmla="*/ 7558617 h 7558617"/>
              <a:gd name="connsiteX5" fmla="*/ 0 w 9294036"/>
              <a:gd name="connsiteY5" fmla="*/ 2012938 h 7558617"/>
              <a:gd name="connsiteX0" fmla="*/ 0 w 9141434"/>
              <a:gd name="connsiteY0" fmla="*/ 1927196 h 7558617"/>
              <a:gd name="connsiteX1" fmla="*/ 2684830 w 9141434"/>
              <a:gd name="connsiteY1" fmla="*/ 0 h 7558617"/>
              <a:gd name="connsiteX2" fmla="*/ 9141434 w 9141434"/>
              <a:gd name="connsiteY2" fmla="*/ 4648 h 7558617"/>
              <a:gd name="connsiteX3" fmla="*/ 9133355 w 9141434"/>
              <a:gd name="connsiteY3" fmla="*/ 3892058 h 7558617"/>
              <a:gd name="connsiteX4" fmla="*/ 3956099 w 9141434"/>
              <a:gd name="connsiteY4" fmla="*/ 7558617 h 7558617"/>
              <a:gd name="connsiteX5" fmla="*/ 0 w 9141434"/>
              <a:gd name="connsiteY5" fmla="*/ 1927196 h 7558617"/>
              <a:gd name="connsiteX0" fmla="*/ 0 w 9147174"/>
              <a:gd name="connsiteY0" fmla="*/ 1888675 h 7558617"/>
              <a:gd name="connsiteX1" fmla="*/ 2690570 w 9147174"/>
              <a:gd name="connsiteY1" fmla="*/ 0 h 7558617"/>
              <a:gd name="connsiteX2" fmla="*/ 9147174 w 9147174"/>
              <a:gd name="connsiteY2" fmla="*/ 4648 h 7558617"/>
              <a:gd name="connsiteX3" fmla="*/ 9139095 w 9147174"/>
              <a:gd name="connsiteY3" fmla="*/ 3892058 h 7558617"/>
              <a:gd name="connsiteX4" fmla="*/ 3961839 w 9147174"/>
              <a:gd name="connsiteY4" fmla="*/ 7558617 h 7558617"/>
              <a:gd name="connsiteX5" fmla="*/ 0 w 9147174"/>
              <a:gd name="connsiteY5" fmla="*/ 1888675 h 755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47174" h="7558617">
                <a:moveTo>
                  <a:pt x="0" y="1888675"/>
                </a:moveTo>
                <a:lnTo>
                  <a:pt x="2690570" y="0"/>
                </a:lnTo>
                <a:lnTo>
                  <a:pt x="9147174" y="4648"/>
                </a:lnTo>
                <a:lnTo>
                  <a:pt x="9139095" y="3892058"/>
                </a:lnTo>
                <a:lnTo>
                  <a:pt x="3961839" y="7558617"/>
                </a:lnTo>
                <a:lnTo>
                  <a:pt x="0" y="1888675"/>
                </a:lnTo>
                <a:close/>
              </a:path>
            </a:pathLst>
          </a:custGeom>
          <a:solidFill>
            <a:schemeClr val="accent5">
              <a:lumMod val="50000"/>
              <a:alpha val="54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19500000" flipH="1">
            <a:off x="3469712" y="3260058"/>
            <a:ext cx="976876" cy="976876"/>
          </a:xfrm>
          <a:prstGeom prst="rect">
            <a:avLst/>
          </a:prstGeom>
          <a:noFill/>
          <a:ln w="3556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981700" y="2757612"/>
            <a:ext cx="6032421" cy="1169551"/>
          </a:xfrm>
          <a:prstGeom prst="rect">
            <a:avLst/>
          </a:prstGeom>
          <a:noFill/>
        </p:spPr>
        <p:txBody>
          <a:bodyPr wrap="none" rtlCol="0">
            <a:spAutoFit/>
          </a:bodyPr>
          <a:lstStyle/>
          <a:p>
            <a:r>
              <a:rPr lang="zh-CN" altLang="en-US" sz="7000" b="1" spc="600" dirty="0">
                <a:solidFill>
                  <a:schemeClr val="accent6">
                    <a:lumMod val="60000"/>
                    <a:lumOff val="40000"/>
                  </a:schemeClr>
                </a:solidFill>
                <a:latin typeface="微软雅黑" panose="020B0503020204020204" pitchFamily="34" charset="-122"/>
                <a:ea typeface="微软雅黑" panose="020B0503020204020204" pitchFamily="34" charset="-122"/>
              </a:rPr>
              <a:t>感谢您的聆听</a:t>
            </a:r>
          </a:p>
        </p:txBody>
      </p:sp>
      <p:sp>
        <p:nvSpPr>
          <p:cNvPr id="7" name="矩形 259"/>
          <p:cNvSpPr>
            <a:spLocks noChangeArrowheads="1"/>
          </p:cNvSpPr>
          <p:nvPr/>
        </p:nvSpPr>
        <p:spPr bwMode="auto">
          <a:xfrm>
            <a:off x="8042964" y="5366772"/>
            <a:ext cx="3858930" cy="3231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zh-CN" altLang="en-US" sz="1500" b="1" cap="all" spc="300" dirty="0">
                <a:solidFill>
                  <a:schemeClr val="bg1"/>
                </a:solidFill>
                <a:effectLst>
                  <a:outerShdw blurRad="38100" dist="38100" dir="2700000" algn="tl">
                    <a:srgbClr val="000000">
                      <a:alpha val="43137"/>
                    </a:srgbClr>
                  </a:outerShdw>
                </a:effectLst>
                <a:cs typeface="Arial" panose="020B0604020202020204" pitchFamily="34" charset="0"/>
              </a:rPr>
              <a:t>汇报人：姓名       职位：区域经理</a:t>
            </a:r>
          </a:p>
        </p:txBody>
      </p:sp>
      <p:sp>
        <p:nvSpPr>
          <p:cNvPr id="8" name="矩形 259"/>
          <p:cNvSpPr>
            <a:spLocks noChangeArrowheads="1"/>
          </p:cNvSpPr>
          <p:nvPr/>
        </p:nvSpPr>
        <p:spPr bwMode="auto">
          <a:xfrm>
            <a:off x="4887902" y="3946838"/>
            <a:ext cx="734481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Font typeface="Arial" panose="020B0604020202020204" pitchFamily="34" charset="0"/>
              <a:buNone/>
            </a:pPr>
            <a:r>
              <a:rPr lang="en-US" altLang="zh-CN" sz="2000" b="1" cap="all" spc="300"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2000" b="1" cap="all" spc="300" dirty="0">
                <a:solidFill>
                  <a:schemeClr val="bg1"/>
                </a:solidFill>
                <a:effectLst>
                  <a:outerShdw blurRad="38100" dist="38100" dir="2700000" algn="tl">
                    <a:srgbClr val="000000">
                      <a:alpha val="43137"/>
                    </a:srgbClr>
                  </a:outerShdw>
                </a:effectLst>
                <a:cs typeface="Arial" panose="020B0604020202020204" pitchFamily="34" charset="0"/>
              </a:rPr>
              <a:t>适用于述职报告</a:t>
            </a:r>
            <a:r>
              <a:rPr lang="en-US" altLang="zh-CN" sz="2000" b="1" cap="all" spc="300"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2000" b="1" cap="all" spc="300" dirty="0">
                <a:solidFill>
                  <a:schemeClr val="bg1"/>
                </a:solidFill>
                <a:effectLst>
                  <a:outerShdw blurRad="38100" dist="38100" dir="2700000" algn="tl">
                    <a:srgbClr val="000000">
                      <a:alpha val="43137"/>
                    </a:srgbClr>
                  </a:outerShdw>
                </a:effectLst>
                <a:cs typeface="Arial" panose="020B0604020202020204" pitchFamily="34" charset="0"/>
              </a:rPr>
              <a:t>个人简介</a:t>
            </a:r>
            <a:r>
              <a:rPr lang="en-US" altLang="zh-CN" sz="2000" b="1" cap="all" spc="300"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2000" b="1" cap="all" spc="300" dirty="0">
                <a:solidFill>
                  <a:schemeClr val="bg1"/>
                </a:solidFill>
                <a:effectLst>
                  <a:outerShdw blurRad="38100" dist="38100" dir="2700000" algn="tl">
                    <a:srgbClr val="000000">
                      <a:alpha val="43137"/>
                    </a:srgbClr>
                  </a:outerShdw>
                </a:effectLst>
                <a:cs typeface="Arial" panose="020B0604020202020204" pitchFamily="34" charset="0"/>
              </a:rPr>
              <a:t>工作总结</a:t>
            </a:r>
            <a:r>
              <a:rPr lang="en-US" altLang="zh-CN" sz="2000" b="1" cap="all" spc="300" dirty="0">
                <a:solidFill>
                  <a:schemeClr val="bg1"/>
                </a:solidFill>
                <a:effectLst>
                  <a:outerShdw blurRad="38100" dist="38100" dir="2700000" algn="tl">
                    <a:srgbClr val="000000">
                      <a:alpha val="43137"/>
                    </a:srgbClr>
                  </a:outerShdw>
                </a:effectLst>
                <a:cs typeface="Arial" panose="020B0604020202020204" pitchFamily="34" charset="0"/>
              </a:rPr>
              <a:t>|</a:t>
            </a:r>
            <a:r>
              <a:rPr lang="zh-CN" altLang="en-US" sz="2000" b="1" cap="all" spc="300" dirty="0">
                <a:solidFill>
                  <a:schemeClr val="bg1"/>
                </a:solidFill>
                <a:effectLst>
                  <a:outerShdw blurRad="38100" dist="38100" dir="2700000" algn="tl">
                    <a:srgbClr val="000000">
                      <a:alpha val="43137"/>
                    </a:srgbClr>
                  </a:outerShdw>
                </a:effectLst>
                <a:cs typeface="Arial" panose="020B0604020202020204" pitchFamily="34" charset="0"/>
              </a:rPr>
              <a:t>会议报告等</a:t>
            </a:r>
            <a:r>
              <a:rPr lang="en-US" altLang="zh-CN" sz="2000" b="1" cap="all" spc="300" dirty="0">
                <a:solidFill>
                  <a:schemeClr val="bg1"/>
                </a:solidFill>
                <a:effectLst>
                  <a:outerShdw blurRad="38100" dist="38100" dir="2700000" algn="tl">
                    <a:srgbClr val="000000">
                      <a:alpha val="43137"/>
                    </a:srgbClr>
                  </a:outerShdw>
                </a:effectLst>
                <a:cs typeface="Arial" panose="020B0604020202020204" pitchFamily="34" charset="0"/>
              </a:rPr>
              <a:t>|</a:t>
            </a:r>
            <a:endParaRPr lang="zh-CN" altLang="en-US" sz="2000" b="1" cap="all" spc="300" dirty="0">
              <a:solidFill>
                <a:schemeClr val="bg1"/>
              </a:solidFill>
              <a:effectLst>
                <a:outerShdw blurRad="38100" dist="38100" dir="2700000" algn="tl">
                  <a:srgbClr val="000000">
                    <a:alpha val="43137"/>
                  </a:srgbClr>
                </a:outerShdw>
              </a:effectLst>
              <a:cs typeface="Arial" panose="020B0604020202020204" pitchFamily="34" charset="0"/>
            </a:endParaRPr>
          </a:p>
        </p:txBody>
      </p:sp>
    </p:spTree>
    <p:extLst>
      <p:ext uri="{BB962C8B-B14F-4D97-AF65-F5344CB8AC3E}">
        <p14:creationId xmlns:p14="http://schemas.microsoft.com/office/powerpoint/2010/main" xmlns="" val="2520424778"/>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14:presetBounceEnd="54000">
                                      <p:stCondLst>
                                        <p:cond delay="1500"/>
                                      </p:stCondLst>
                                      <p:childTnLst>
                                        <p:set>
                                          <p:cBhvr>
                                            <p:cTn id="13" dur="1" fill="hold">
                                              <p:stCondLst>
                                                <p:cond delay="0"/>
                                              </p:stCondLst>
                                            </p:cTn>
                                            <p:tgtEl>
                                              <p:spTgt spid="4"/>
                                            </p:tgtEl>
                                            <p:attrNameLst>
                                              <p:attrName>style.visibility</p:attrName>
                                            </p:attrNameLst>
                                          </p:cBhvr>
                                          <p:to>
                                            <p:strVal val="visible"/>
                                          </p:to>
                                        </p:set>
                                        <p:anim calcmode="lin" valueType="num" p14:bounceEnd="54000">
                                          <p:cBhvr additive="base">
                                            <p:cTn id="14" dur="1000" fill="hold"/>
                                            <p:tgtEl>
                                              <p:spTgt spid="4"/>
                                            </p:tgtEl>
                                            <p:attrNameLst>
                                              <p:attrName>ppt_x</p:attrName>
                                            </p:attrNameLst>
                                          </p:cBhvr>
                                          <p:tavLst>
                                            <p:tav tm="0">
                                              <p:val>
                                                <p:strVal val="0-#ppt_w/2"/>
                                              </p:val>
                                            </p:tav>
                                            <p:tav tm="100000">
                                              <p:val>
                                                <p:strVal val="#ppt_x"/>
                                              </p:val>
                                            </p:tav>
                                          </p:tavLst>
                                        </p:anim>
                                        <p:anim calcmode="lin" valueType="num" p14:bounceEnd="54000">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500"/>
                                </p:stCondLst>
                                <p:childTnLst>
                                  <p:par>
                                    <p:cTn id="17" presetID="41" presetClass="entr" presetSubtype="0" fill="hold" grpId="0" nodeType="afterEffect">
                                      <p:stCondLst>
                                        <p:cond delay="0"/>
                                      </p:stCondLst>
                                      <p:iterate type="lt">
                                        <p:tmPct val="17333"/>
                                      </p:iterate>
                                      <p:childTnLst>
                                        <p:set>
                                          <p:cBhvr>
                                            <p:cTn id="18" dur="1" fill="hold">
                                              <p:stCondLst>
                                                <p:cond delay="0"/>
                                              </p:stCondLst>
                                            </p:cTn>
                                            <p:tgtEl>
                                              <p:spTgt spid="5"/>
                                            </p:tgtEl>
                                            <p:attrNameLst>
                                              <p:attrName>style.visibility</p:attrName>
                                            </p:attrNameLst>
                                          </p:cBhvr>
                                          <p:to>
                                            <p:strVal val="visible"/>
                                          </p:to>
                                        </p:set>
                                        <p:anim calcmode="lin" valueType="num">
                                          <p:cBhvr>
                                            <p:cTn id="19" dur="7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750" fill="hold"/>
                                            <p:tgtEl>
                                              <p:spTgt spid="5"/>
                                            </p:tgtEl>
                                            <p:attrNameLst>
                                              <p:attrName>ppt_y</p:attrName>
                                            </p:attrNameLst>
                                          </p:cBhvr>
                                          <p:tavLst>
                                            <p:tav tm="0">
                                              <p:val>
                                                <p:strVal val="#ppt_y"/>
                                              </p:val>
                                            </p:tav>
                                            <p:tav tm="100000">
                                              <p:val>
                                                <p:strVal val="#ppt_y"/>
                                              </p:val>
                                            </p:tav>
                                          </p:tavLst>
                                        </p:anim>
                                        <p:anim calcmode="lin" valueType="num">
                                          <p:cBhvr>
                                            <p:cTn id="21" dur="7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7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750" tmFilter="0,0; .5, 1; 1, 1"/>
                                            <p:tgtEl>
                                              <p:spTgt spid="5"/>
                                            </p:tgtEl>
                                          </p:cBhvr>
                                        </p:animEffect>
                                      </p:childTnLst>
                                    </p:cTn>
                                  </p:par>
                                </p:childTnLst>
                              </p:cTn>
                            </p:par>
                            <p:par>
                              <p:cTn id="24" fill="hold">
                                <p:stCondLst>
                                  <p:cond delay="39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p:tgtEl>
                                              <p:spTgt spid="8"/>
                                            </p:tgtEl>
                                            <p:attrNameLst>
                                              <p:attrName>ppt_y</p:attrName>
                                            </p:attrNameLst>
                                          </p:cBhvr>
                                          <p:tavLst>
                                            <p:tav tm="0">
                                              <p:val>
                                                <p:strVal val="#ppt_y+#ppt_h*1.125000"/>
                                              </p:val>
                                            </p:tav>
                                            <p:tav tm="100000">
                                              <p:val>
                                                <p:strVal val="#ppt_y"/>
                                              </p:val>
                                            </p:tav>
                                          </p:tavLst>
                                        </p:anim>
                                        <p:animEffect transition="in" filter="wipe(up)">
                                          <p:cBhvr>
                                            <p:cTn id="28" dur="750"/>
                                            <p:tgtEl>
                                              <p:spTgt spid="8"/>
                                            </p:tgtEl>
                                          </p:cBhvr>
                                        </p:animEffect>
                                      </p:childTnLst>
                                    </p:cTn>
                                  </p:par>
                                </p:childTnLst>
                              </p:cTn>
                            </p:par>
                            <p:par>
                              <p:cTn id="29" fill="hold">
                                <p:stCondLst>
                                  <p:cond delay="4650"/>
                                </p:stCondLst>
                                <p:childTnLst>
                                  <p:par>
                                    <p:cTn id="30" presetID="41" presetClass="entr" presetSubtype="0" fill="hold" grpId="0" nodeType="afterEffect">
                                      <p:stCondLst>
                                        <p:cond delay="0"/>
                                      </p:stCondLst>
                                      <p:iterate type="lt">
                                        <p:tmPct val="6250"/>
                                      </p:iterate>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750" fill="hold"/>
                                            <p:tgtEl>
                                              <p:spTgt spid="7"/>
                                            </p:tgtEl>
                                            <p:attrNameLst>
                                              <p:attrName>ppt_y</p:attrName>
                                            </p:attrNameLst>
                                          </p:cBhvr>
                                          <p:tavLst>
                                            <p:tav tm="0">
                                              <p:val>
                                                <p:strVal val="#ppt_y"/>
                                              </p:val>
                                            </p:tav>
                                            <p:tav tm="100000">
                                              <p:val>
                                                <p:strVal val="#ppt_y"/>
                                              </p:val>
                                            </p:tav>
                                          </p:tavLst>
                                        </p:anim>
                                        <p:anim calcmode="lin" valueType="num">
                                          <p:cBhvr>
                                            <p:cTn id="34" dur="7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7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750" tmFilter="0,0; .5, 1; 1, 1"/>
                                            <p:tgtEl>
                                              <p:spTgt spid="7"/>
                                            </p:tgtEl>
                                          </p:cBhvr>
                                        </p:animEffect>
                                      </p:childTnLst>
                                    </p:cTn>
                                  </p:par>
                                </p:childTnLst>
                              </p:cTn>
                            </p:par>
                            <p:par>
                              <p:cTn id="37" fill="hold">
                                <p:stCondLst>
                                  <p:cond delay="5963"/>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p:bldP spid="7" grpId="1"/>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par>
                                    <p:cTn id="8" presetID="2" presetClass="entr" presetSubtype="2" decel="100000" fill="hold" grpId="0" nodeType="withEffect">
                                      <p:stCondLst>
                                        <p:cond delay="75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1+#ppt_w/2"/>
                                              </p:val>
                                            </p:tav>
                                            <p:tav tm="100000">
                                              <p:val>
                                                <p:strVal val="#ppt_x"/>
                                              </p:val>
                                            </p:tav>
                                          </p:tavLst>
                                        </p:anim>
                                        <p:anim calcmode="lin" valueType="num">
                                          <p:cBhvr additive="base">
                                            <p:cTn id="11" dur="1000" fill="hold"/>
                                            <p:tgtEl>
                                              <p:spTgt spid="3"/>
                                            </p:tgtEl>
                                            <p:attrNameLst>
                                              <p:attrName>ppt_y</p:attrName>
                                            </p:attrNameLst>
                                          </p:cBhvr>
                                          <p:tavLst>
                                            <p:tav tm="0">
                                              <p:val>
                                                <p:strVal val="#ppt_y"/>
                                              </p:val>
                                            </p:tav>
                                            <p:tav tm="100000">
                                              <p:val>
                                                <p:strVal val="#ppt_y"/>
                                              </p:val>
                                            </p:tav>
                                          </p:tavLst>
                                        </p:anim>
                                      </p:childTnLst>
                                    </p:cTn>
                                  </p:par>
                                  <p:par>
                                    <p:cTn id="12" presetID="2" presetClass="entr" presetSubtype="8" fill="hold" grpId="0" nodeType="withEffect">
                                      <p:stCondLst>
                                        <p:cond delay="15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0-#ppt_w/2"/>
                                              </p:val>
                                            </p:tav>
                                            <p:tav tm="100000">
                                              <p:val>
                                                <p:strVal val="#ppt_x"/>
                                              </p:val>
                                            </p:tav>
                                          </p:tavLst>
                                        </p:anim>
                                        <p:anim calcmode="lin" valueType="num">
                                          <p:cBhvr additive="base">
                                            <p:cTn id="15" dur="1000" fill="hold"/>
                                            <p:tgtEl>
                                              <p:spTgt spid="4"/>
                                            </p:tgtEl>
                                            <p:attrNameLst>
                                              <p:attrName>ppt_y</p:attrName>
                                            </p:attrNameLst>
                                          </p:cBhvr>
                                          <p:tavLst>
                                            <p:tav tm="0">
                                              <p:val>
                                                <p:strVal val="#ppt_y"/>
                                              </p:val>
                                            </p:tav>
                                            <p:tav tm="100000">
                                              <p:val>
                                                <p:strVal val="#ppt_y"/>
                                              </p:val>
                                            </p:tav>
                                          </p:tavLst>
                                        </p:anim>
                                      </p:childTnLst>
                                    </p:cTn>
                                  </p:par>
                                </p:childTnLst>
                              </p:cTn>
                            </p:par>
                            <p:par>
                              <p:cTn id="16" fill="hold">
                                <p:stCondLst>
                                  <p:cond delay="2500"/>
                                </p:stCondLst>
                                <p:childTnLst>
                                  <p:par>
                                    <p:cTn id="17" presetID="41" presetClass="entr" presetSubtype="0" fill="hold" grpId="0" nodeType="afterEffect">
                                      <p:stCondLst>
                                        <p:cond delay="0"/>
                                      </p:stCondLst>
                                      <p:iterate type="lt">
                                        <p:tmPct val="17333"/>
                                      </p:iterate>
                                      <p:childTnLst>
                                        <p:set>
                                          <p:cBhvr>
                                            <p:cTn id="18" dur="1" fill="hold">
                                              <p:stCondLst>
                                                <p:cond delay="0"/>
                                              </p:stCondLst>
                                            </p:cTn>
                                            <p:tgtEl>
                                              <p:spTgt spid="5"/>
                                            </p:tgtEl>
                                            <p:attrNameLst>
                                              <p:attrName>style.visibility</p:attrName>
                                            </p:attrNameLst>
                                          </p:cBhvr>
                                          <p:to>
                                            <p:strVal val="visible"/>
                                          </p:to>
                                        </p:set>
                                        <p:anim calcmode="lin" valueType="num">
                                          <p:cBhvr>
                                            <p:cTn id="19" dur="7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750" fill="hold"/>
                                            <p:tgtEl>
                                              <p:spTgt spid="5"/>
                                            </p:tgtEl>
                                            <p:attrNameLst>
                                              <p:attrName>ppt_y</p:attrName>
                                            </p:attrNameLst>
                                          </p:cBhvr>
                                          <p:tavLst>
                                            <p:tav tm="0">
                                              <p:val>
                                                <p:strVal val="#ppt_y"/>
                                              </p:val>
                                            </p:tav>
                                            <p:tav tm="100000">
                                              <p:val>
                                                <p:strVal val="#ppt_y"/>
                                              </p:val>
                                            </p:tav>
                                          </p:tavLst>
                                        </p:anim>
                                        <p:anim calcmode="lin" valueType="num">
                                          <p:cBhvr>
                                            <p:cTn id="21" dur="7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7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750" tmFilter="0,0; .5, 1; 1, 1"/>
                                            <p:tgtEl>
                                              <p:spTgt spid="5"/>
                                            </p:tgtEl>
                                          </p:cBhvr>
                                        </p:animEffect>
                                      </p:childTnLst>
                                    </p:cTn>
                                  </p:par>
                                </p:childTnLst>
                              </p:cTn>
                            </p:par>
                            <p:par>
                              <p:cTn id="24" fill="hold">
                                <p:stCondLst>
                                  <p:cond delay="3900"/>
                                </p:stCondLst>
                                <p:childTnLst>
                                  <p:par>
                                    <p:cTn id="25" presetID="12" presetClass="entr" presetSubtype="4"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p:tgtEl>
                                              <p:spTgt spid="8"/>
                                            </p:tgtEl>
                                            <p:attrNameLst>
                                              <p:attrName>ppt_y</p:attrName>
                                            </p:attrNameLst>
                                          </p:cBhvr>
                                          <p:tavLst>
                                            <p:tav tm="0">
                                              <p:val>
                                                <p:strVal val="#ppt_y+#ppt_h*1.125000"/>
                                              </p:val>
                                            </p:tav>
                                            <p:tav tm="100000">
                                              <p:val>
                                                <p:strVal val="#ppt_y"/>
                                              </p:val>
                                            </p:tav>
                                          </p:tavLst>
                                        </p:anim>
                                        <p:animEffect transition="in" filter="wipe(up)">
                                          <p:cBhvr>
                                            <p:cTn id="28" dur="750"/>
                                            <p:tgtEl>
                                              <p:spTgt spid="8"/>
                                            </p:tgtEl>
                                          </p:cBhvr>
                                        </p:animEffect>
                                      </p:childTnLst>
                                    </p:cTn>
                                  </p:par>
                                </p:childTnLst>
                              </p:cTn>
                            </p:par>
                            <p:par>
                              <p:cTn id="29" fill="hold">
                                <p:stCondLst>
                                  <p:cond delay="4650"/>
                                </p:stCondLst>
                                <p:childTnLst>
                                  <p:par>
                                    <p:cTn id="30" presetID="41" presetClass="entr" presetSubtype="0" fill="hold" grpId="0" nodeType="afterEffect">
                                      <p:stCondLst>
                                        <p:cond delay="0"/>
                                      </p:stCondLst>
                                      <p:iterate type="lt">
                                        <p:tmPct val="6250"/>
                                      </p:iterate>
                                      <p:childTnLst>
                                        <p:set>
                                          <p:cBhvr>
                                            <p:cTn id="31" dur="1" fill="hold">
                                              <p:stCondLst>
                                                <p:cond delay="0"/>
                                              </p:stCondLst>
                                            </p:cTn>
                                            <p:tgtEl>
                                              <p:spTgt spid="7"/>
                                            </p:tgtEl>
                                            <p:attrNameLst>
                                              <p:attrName>style.visibility</p:attrName>
                                            </p:attrNameLst>
                                          </p:cBhvr>
                                          <p:to>
                                            <p:strVal val="visible"/>
                                          </p:to>
                                        </p:set>
                                        <p:anim calcmode="lin" valueType="num">
                                          <p:cBhvr>
                                            <p:cTn id="32" dur="7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3" dur="750" fill="hold"/>
                                            <p:tgtEl>
                                              <p:spTgt spid="7"/>
                                            </p:tgtEl>
                                            <p:attrNameLst>
                                              <p:attrName>ppt_y</p:attrName>
                                            </p:attrNameLst>
                                          </p:cBhvr>
                                          <p:tavLst>
                                            <p:tav tm="0">
                                              <p:val>
                                                <p:strVal val="#ppt_y"/>
                                              </p:val>
                                            </p:tav>
                                            <p:tav tm="100000">
                                              <p:val>
                                                <p:strVal val="#ppt_y"/>
                                              </p:val>
                                            </p:tav>
                                          </p:tavLst>
                                        </p:anim>
                                        <p:anim calcmode="lin" valueType="num">
                                          <p:cBhvr>
                                            <p:cTn id="34" dur="7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5" dur="7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6" dur="750" tmFilter="0,0; .5, 1; 1, 1"/>
                                            <p:tgtEl>
                                              <p:spTgt spid="7"/>
                                            </p:tgtEl>
                                          </p:cBhvr>
                                        </p:animEffect>
                                      </p:childTnLst>
                                    </p:cTn>
                                  </p:par>
                                </p:childTnLst>
                              </p:cTn>
                            </p:par>
                            <p:par>
                              <p:cTn id="37" fill="hold">
                                <p:stCondLst>
                                  <p:cond delay="5963"/>
                                </p:stCondLst>
                                <p:childTnLst>
                                  <p:par>
                                    <p:cTn id="38" presetID="26" presetClass="emph" presetSubtype="0" fill="hold" grpId="1" nodeType="afterEffect">
                                      <p:stCondLst>
                                        <p:cond delay="0"/>
                                      </p:stCondLst>
                                      <p:iterate type="lt">
                                        <p:tmPct val="0"/>
                                      </p:iterate>
                                      <p:childTnLst>
                                        <p:animEffect transition="out" filter="fade">
                                          <p:cBhvr>
                                            <p:cTn id="39" dur="500" tmFilter="0, 0; .2, .5; .8, .5; 1, 0"/>
                                            <p:tgtEl>
                                              <p:spTgt spid="7"/>
                                            </p:tgtEl>
                                          </p:cBhvr>
                                        </p:animEffect>
                                        <p:animScale>
                                          <p:cBhvr>
                                            <p:cTn id="4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7" grpId="0"/>
          <p:bldP spid="7" grpId="1"/>
          <p:bldP spid="8"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22" name="矩形 21"/>
          <p:cNvSpPr/>
          <p:nvPr/>
        </p:nvSpPr>
        <p:spPr>
          <a:xfrm>
            <a:off x="706941" y="320851"/>
            <a:ext cx="1643857" cy="346249"/>
          </a:xfrm>
          <a:prstGeom prst="rect">
            <a:avLst/>
          </a:prstGeom>
          <a:ln w="15875">
            <a:noFill/>
          </a:ln>
        </p:spPr>
        <p:txBody>
          <a:bodyPr wrap="square" lIns="68580" tIns="34290" rIns="68580" bIns="3429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工作概述</a:t>
            </a:r>
          </a:p>
        </p:txBody>
      </p:sp>
      <p:grpSp>
        <p:nvGrpSpPr>
          <p:cNvPr id="23" name="组合 22"/>
          <p:cNvGrpSpPr>
            <a:grpSpLocks/>
          </p:cNvGrpSpPr>
          <p:nvPr/>
        </p:nvGrpSpPr>
        <p:grpSpPr bwMode="auto">
          <a:xfrm>
            <a:off x="8687239" y="2325385"/>
            <a:ext cx="3018067" cy="1172914"/>
            <a:chOff x="6597339" y="1936693"/>
            <a:chExt cx="2147373" cy="833417"/>
          </a:xfrm>
        </p:grpSpPr>
        <p:grpSp>
          <p:nvGrpSpPr>
            <p:cNvPr id="25" name="Group 84"/>
            <p:cNvGrpSpPr>
              <a:grpSpLocks noChangeAspect="1"/>
            </p:cNvGrpSpPr>
            <p:nvPr/>
          </p:nvGrpSpPr>
          <p:grpSpPr>
            <a:xfrm>
              <a:off x="6597339" y="1985092"/>
              <a:ext cx="432000" cy="432000"/>
              <a:chOff x="7275513" y="5302250"/>
              <a:chExt cx="1012825" cy="1012825"/>
            </a:xfrm>
            <a:solidFill>
              <a:schemeClr val="accent1"/>
            </a:solidFill>
          </p:grpSpPr>
          <p:sp>
            <p:nvSpPr>
              <p:cNvPr id="27" name="Freeform 34"/>
              <p:cNvSpPr>
                <a:spLocks/>
              </p:cNvSpPr>
              <p:nvPr/>
            </p:nvSpPr>
            <p:spPr bwMode="auto">
              <a:xfrm>
                <a:off x="7467601" y="5521325"/>
                <a:ext cx="608013" cy="606425"/>
              </a:xfrm>
              <a:custGeom>
                <a:avLst/>
                <a:gdLst>
                  <a:gd name="T0" fmla="*/ 189 w 211"/>
                  <a:gd name="T1" fmla="*/ 85 h 211"/>
                  <a:gd name="T2" fmla="*/ 187 w 211"/>
                  <a:gd name="T3" fmla="*/ 64 h 211"/>
                  <a:gd name="T4" fmla="*/ 192 w 211"/>
                  <a:gd name="T5" fmla="*/ 41 h 211"/>
                  <a:gd name="T6" fmla="*/ 179 w 211"/>
                  <a:gd name="T7" fmla="*/ 31 h 211"/>
                  <a:gd name="T8" fmla="*/ 170 w 211"/>
                  <a:gd name="T9" fmla="*/ 36 h 211"/>
                  <a:gd name="T10" fmla="*/ 164 w 211"/>
                  <a:gd name="T11" fmla="*/ 34 h 211"/>
                  <a:gd name="T12" fmla="*/ 155 w 211"/>
                  <a:gd name="T13" fmla="*/ 26 h 211"/>
                  <a:gd name="T14" fmla="*/ 148 w 211"/>
                  <a:gd name="T15" fmla="*/ 20 h 211"/>
                  <a:gd name="T16" fmla="*/ 149 w 211"/>
                  <a:gd name="T17" fmla="*/ 11 h 211"/>
                  <a:gd name="T18" fmla="*/ 125 w 211"/>
                  <a:gd name="T19" fmla="*/ 5 h 211"/>
                  <a:gd name="T20" fmla="*/ 106 w 211"/>
                  <a:gd name="T21" fmla="*/ 1 h 211"/>
                  <a:gd name="T22" fmla="*/ 89 w 211"/>
                  <a:gd name="T23" fmla="*/ 2 h 211"/>
                  <a:gd name="T24" fmla="*/ 88 w 211"/>
                  <a:gd name="T25" fmla="*/ 7 h 211"/>
                  <a:gd name="T26" fmla="*/ 99 w 211"/>
                  <a:gd name="T27" fmla="*/ 3 h 211"/>
                  <a:gd name="T28" fmla="*/ 101 w 211"/>
                  <a:gd name="T29" fmla="*/ 13 h 211"/>
                  <a:gd name="T30" fmla="*/ 83 w 211"/>
                  <a:gd name="T31" fmla="*/ 23 h 211"/>
                  <a:gd name="T32" fmla="*/ 87 w 211"/>
                  <a:gd name="T33" fmla="*/ 31 h 211"/>
                  <a:gd name="T34" fmla="*/ 96 w 211"/>
                  <a:gd name="T35" fmla="*/ 25 h 211"/>
                  <a:gd name="T36" fmla="*/ 108 w 211"/>
                  <a:gd name="T37" fmla="*/ 30 h 211"/>
                  <a:gd name="T38" fmla="*/ 118 w 211"/>
                  <a:gd name="T39" fmla="*/ 29 h 211"/>
                  <a:gd name="T40" fmla="*/ 130 w 211"/>
                  <a:gd name="T41" fmla="*/ 32 h 211"/>
                  <a:gd name="T42" fmla="*/ 128 w 211"/>
                  <a:gd name="T43" fmla="*/ 37 h 211"/>
                  <a:gd name="T44" fmla="*/ 116 w 211"/>
                  <a:gd name="T45" fmla="*/ 43 h 211"/>
                  <a:gd name="T46" fmla="*/ 117 w 211"/>
                  <a:gd name="T47" fmla="*/ 50 h 211"/>
                  <a:gd name="T48" fmla="*/ 113 w 211"/>
                  <a:gd name="T49" fmla="*/ 58 h 211"/>
                  <a:gd name="T50" fmla="*/ 110 w 211"/>
                  <a:gd name="T51" fmla="*/ 91 h 211"/>
                  <a:gd name="T52" fmla="*/ 104 w 211"/>
                  <a:gd name="T53" fmla="*/ 97 h 211"/>
                  <a:gd name="T54" fmla="*/ 88 w 211"/>
                  <a:gd name="T55" fmla="*/ 77 h 211"/>
                  <a:gd name="T56" fmla="*/ 57 w 211"/>
                  <a:gd name="T57" fmla="*/ 83 h 211"/>
                  <a:gd name="T58" fmla="*/ 73 w 211"/>
                  <a:gd name="T59" fmla="*/ 89 h 211"/>
                  <a:gd name="T60" fmla="*/ 75 w 211"/>
                  <a:gd name="T61" fmla="*/ 94 h 211"/>
                  <a:gd name="T62" fmla="*/ 63 w 211"/>
                  <a:gd name="T63" fmla="*/ 97 h 211"/>
                  <a:gd name="T64" fmla="*/ 62 w 211"/>
                  <a:gd name="T65" fmla="*/ 105 h 211"/>
                  <a:gd name="T66" fmla="*/ 70 w 211"/>
                  <a:gd name="T67" fmla="*/ 110 h 211"/>
                  <a:gd name="T68" fmla="*/ 84 w 211"/>
                  <a:gd name="T69" fmla="*/ 107 h 211"/>
                  <a:gd name="T70" fmla="*/ 99 w 211"/>
                  <a:gd name="T71" fmla="*/ 114 h 211"/>
                  <a:gd name="T72" fmla="*/ 116 w 211"/>
                  <a:gd name="T73" fmla="*/ 109 h 211"/>
                  <a:gd name="T74" fmla="*/ 118 w 211"/>
                  <a:gd name="T75" fmla="*/ 131 h 211"/>
                  <a:gd name="T76" fmla="*/ 109 w 211"/>
                  <a:gd name="T77" fmla="*/ 159 h 211"/>
                  <a:gd name="T78" fmla="*/ 90 w 211"/>
                  <a:gd name="T79" fmla="*/ 189 h 211"/>
                  <a:gd name="T80" fmla="*/ 82 w 211"/>
                  <a:gd name="T81" fmla="*/ 197 h 211"/>
                  <a:gd name="T82" fmla="*/ 79 w 211"/>
                  <a:gd name="T83" fmla="*/ 181 h 211"/>
                  <a:gd name="T84" fmla="*/ 78 w 211"/>
                  <a:gd name="T85" fmla="*/ 159 h 211"/>
                  <a:gd name="T86" fmla="*/ 63 w 211"/>
                  <a:gd name="T87" fmla="*/ 132 h 211"/>
                  <a:gd name="T88" fmla="*/ 72 w 211"/>
                  <a:gd name="T89" fmla="*/ 125 h 211"/>
                  <a:gd name="T90" fmla="*/ 60 w 211"/>
                  <a:gd name="T91" fmla="*/ 115 h 211"/>
                  <a:gd name="T92" fmla="*/ 55 w 211"/>
                  <a:gd name="T93" fmla="*/ 102 h 211"/>
                  <a:gd name="T94" fmla="*/ 50 w 211"/>
                  <a:gd name="T95" fmla="*/ 89 h 211"/>
                  <a:gd name="T96" fmla="*/ 38 w 211"/>
                  <a:gd name="T97" fmla="*/ 78 h 211"/>
                  <a:gd name="T98" fmla="*/ 37 w 211"/>
                  <a:gd name="T99" fmla="*/ 91 h 211"/>
                  <a:gd name="T100" fmla="*/ 30 w 211"/>
                  <a:gd name="T101" fmla="*/ 91 h 211"/>
                  <a:gd name="T102" fmla="*/ 32 w 211"/>
                  <a:gd name="T103" fmla="*/ 52 h 211"/>
                  <a:gd name="T104" fmla="*/ 20 w 211"/>
                  <a:gd name="T105" fmla="*/ 148 h 211"/>
                  <a:gd name="T106" fmla="*/ 167 w 211"/>
                  <a:gd name="T107" fmla="*/ 185 h 211"/>
                  <a:gd name="T108" fmla="*/ 160 w 211"/>
                  <a:gd name="T109" fmla="*/ 127 h 211"/>
                  <a:gd name="T110" fmla="*/ 184 w 211"/>
                  <a:gd name="T111" fmla="*/ 133 h 211"/>
                  <a:gd name="T112" fmla="*/ 201 w 211"/>
                  <a:gd name="T113" fmla="*/ 146 h 211"/>
                  <a:gd name="T114" fmla="*/ 206 w 211"/>
                  <a:gd name="T115" fmla="*/ 10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1" h="211">
                    <a:moveTo>
                      <a:pt x="196" y="93"/>
                    </a:moveTo>
                    <a:cubicBezTo>
                      <a:pt x="195" y="88"/>
                      <a:pt x="194" y="87"/>
                      <a:pt x="189" y="85"/>
                    </a:cubicBezTo>
                    <a:cubicBezTo>
                      <a:pt x="183" y="84"/>
                      <a:pt x="181" y="81"/>
                      <a:pt x="183" y="76"/>
                    </a:cubicBezTo>
                    <a:cubicBezTo>
                      <a:pt x="184" y="72"/>
                      <a:pt x="186" y="68"/>
                      <a:pt x="187" y="64"/>
                    </a:cubicBezTo>
                    <a:cubicBezTo>
                      <a:pt x="189" y="61"/>
                      <a:pt x="190" y="57"/>
                      <a:pt x="189" y="52"/>
                    </a:cubicBezTo>
                    <a:cubicBezTo>
                      <a:pt x="188" y="48"/>
                      <a:pt x="189" y="44"/>
                      <a:pt x="192" y="41"/>
                    </a:cubicBezTo>
                    <a:cubicBezTo>
                      <a:pt x="189" y="37"/>
                      <a:pt x="186" y="34"/>
                      <a:pt x="182" y="30"/>
                    </a:cubicBezTo>
                    <a:cubicBezTo>
                      <a:pt x="181" y="28"/>
                      <a:pt x="180" y="29"/>
                      <a:pt x="179" y="31"/>
                    </a:cubicBezTo>
                    <a:cubicBezTo>
                      <a:pt x="179" y="32"/>
                      <a:pt x="179" y="33"/>
                      <a:pt x="179" y="33"/>
                    </a:cubicBezTo>
                    <a:cubicBezTo>
                      <a:pt x="178" y="38"/>
                      <a:pt x="174" y="39"/>
                      <a:pt x="170" y="36"/>
                    </a:cubicBezTo>
                    <a:cubicBezTo>
                      <a:pt x="170" y="36"/>
                      <a:pt x="169" y="35"/>
                      <a:pt x="168" y="35"/>
                    </a:cubicBezTo>
                    <a:cubicBezTo>
                      <a:pt x="167" y="34"/>
                      <a:pt x="165" y="34"/>
                      <a:pt x="164" y="34"/>
                    </a:cubicBezTo>
                    <a:cubicBezTo>
                      <a:pt x="160" y="35"/>
                      <a:pt x="159" y="34"/>
                      <a:pt x="159" y="30"/>
                    </a:cubicBezTo>
                    <a:cubicBezTo>
                      <a:pt x="160" y="27"/>
                      <a:pt x="159" y="25"/>
                      <a:pt x="155" y="26"/>
                    </a:cubicBezTo>
                    <a:cubicBezTo>
                      <a:pt x="154" y="26"/>
                      <a:pt x="153" y="26"/>
                      <a:pt x="152" y="26"/>
                    </a:cubicBezTo>
                    <a:cubicBezTo>
                      <a:pt x="149" y="26"/>
                      <a:pt x="147" y="23"/>
                      <a:pt x="148" y="20"/>
                    </a:cubicBezTo>
                    <a:cubicBezTo>
                      <a:pt x="148" y="18"/>
                      <a:pt x="149" y="17"/>
                      <a:pt x="149" y="15"/>
                    </a:cubicBezTo>
                    <a:cubicBezTo>
                      <a:pt x="150" y="14"/>
                      <a:pt x="150" y="12"/>
                      <a:pt x="149" y="11"/>
                    </a:cubicBezTo>
                    <a:cubicBezTo>
                      <a:pt x="147" y="9"/>
                      <a:pt x="144" y="7"/>
                      <a:pt x="141" y="5"/>
                    </a:cubicBezTo>
                    <a:cubicBezTo>
                      <a:pt x="136" y="1"/>
                      <a:pt x="130" y="4"/>
                      <a:pt x="125" y="5"/>
                    </a:cubicBezTo>
                    <a:cubicBezTo>
                      <a:pt x="124" y="9"/>
                      <a:pt x="124" y="10"/>
                      <a:pt x="119" y="9"/>
                    </a:cubicBezTo>
                    <a:cubicBezTo>
                      <a:pt x="114" y="7"/>
                      <a:pt x="110" y="5"/>
                      <a:pt x="106" y="1"/>
                    </a:cubicBezTo>
                    <a:cubicBezTo>
                      <a:pt x="106" y="0"/>
                      <a:pt x="105" y="0"/>
                      <a:pt x="104" y="0"/>
                    </a:cubicBezTo>
                    <a:cubicBezTo>
                      <a:pt x="99" y="1"/>
                      <a:pt x="94" y="1"/>
                      <a:pt x="89" y="2"/>
                    </a:cubicBezTo>
                    <a:cubicBezTo>
                      <a:pt x="88" y="2"/>
                      <a:pt x="87" y="3"/>
                      <a:pt x="87" y="4"/>
                    </a:cubicBezTo>
                    <a:cubicBezTo>
                      <a:pt x="87" y="5"/>
                      <a:pt x="87" y="6"/>
                      <a:pt x="88" y="7"/>
                    </a:cubicBezTo>
                    <a:cubicBezTo>
                      <a:pt x="90" y="7"/>
                      <a:pt x="92" y="7"/>
                      <a:pt x="93" y="6"/>
                    </a:cubicBezTo>
                    <a:cubicBezTo>
                      <a:pt x="95" y="5"/>
                      <a:pt x="97" y="4"/>
                      <a:pt x="99" y="3"/>
                    </a:cubicBezTo>
                    <a:cubicBezTo>
                      <a:pt x="102" y="2"/>
                      <a:pt x="103" y="2"/>
                      <a:pt x="104" y="5"/>
                    </a:cubicBezTo>
                    <a:cubicBezTo>
                      <a:pt x="105" y="8"/>
                      <a:pt x="104" y="11"/>
                      <a:pt x="101" y="13"/>
                    </a:cubicBezTo>
                    <a:cubicBezTo>
                      <a:pt x="98" y="15"/>
                      <a:pt x="94" y="17"/>
                      <a:pt x="90" y="19"/>
                    </a:cubicBezTo>
                    <a:cubicBezTo>
                      <a:pt x="88" y="20"/>
                      <a:pt x="85" y="22"/>
                      <a:pt x="83" y="23"/>
                    </a:cubicBezTo>
                    <a:cubicBezTo>
                      <a:pt x="81" y="25"/>
                      <a:pt x="79" y="27"/>
                      <a:pt x="81" y="30"/>
                    </a:cubicBezTo>
                    <a:cubicBezTo>
                      <a:pt x="82" y="32"/>
                      <a:pt x="85" y="31"/>
                      <a:pt x="87" y="31"/>
                    </a:cubicBezTo>
                    <a:cubicBezTo>
                      <a:pt x="89" y="30"/>
                      <a:pt x="91" y="29"/>
                      <a:pt x="93" y="28"/>
                    </a:cubicBezTo>
                    <a:cubicBezTo>
                      <a:pt x="94" y="27"/>
                      <a:pt x="95" y="26"/>
                      <a:pt x="96" y="25"/>
                    </a:cubicBezTo>
                    <a:cubicBezTo>
                      <a:pt x="98" y="24"/>
                      <a:pt x="99" y="24"/>
                      <a:pt x="100" y="27"/>
                    </a:cubicBezTo>
                    <a:cubicBezTo>
                      <a:pt x="102" y="31"/>
                      <a:pt x="105" y="32"/>
                      <a:pt x="108" y="30"/>
                    </a:cubicBezTo>
                    <a:cubicBezTo>
                      <a:pt x="110" y="29"/>
                      <a:pt x="111" y="27"/>
                      <a:pt x="113" y="26"/>
                    </a:cubicBezTo>
                    <a:cubicBezTo>
                      <a:pt x="116" y="25"/>
                      <a:pt x="118" y="26"/>
                      <a:pt x="118" y="29"/>
                    </a:cubicBezTo>
                    <a:cubicBezTo>
                      <a:pt x="119" y="33"/>
                      <a:pt x="120" y="34"/>
                      <a:pt x="124" y="33"/>
                    </a:cubicBezTo>
                    <a:cubicBezTo>
                      <a:pt x="126" y="33"/>
                      <a:pt x="128" y="33"/>
                      <a:pt x="130" y="32"/>
                    </a:cubicBezTo>
                    <a:cubicBezTo>
                      <a:pt x="130" y="33"/>
                      <a:pt x="131" y="33"/>
                      <a:pt x="131" y="33"/>
                    </a:cubicBezTo>
                    <a:cubicBezTo>
                      <a:pt x="130" y="34"/>
                      <a:pt x="130" y="36"/>
                      <a:pt x="128" y="37"/>
                    </a:cubicBezTo>
                    <a:cubicBezTo>
                      <a:pt x="127" y="39"/>
                      <a:pt x="124" y="40"/>
                      <a:pt x="122" y="41"/>
                    </a:cubicBezTo>
                    <a:cubicBezTo>
                      <a:pt x="119" y="42"/>
                      <a:pt x="116" y="43"/>
                      <a:pt x="116" y="43"/>
                    </a:cubicBezTo>
                    <a:cubicBezTo>
                      <a:pt x="116" y="43"/>
                      <a:pt x="120" y="45"/>
                      <a:pt x="118" y="46"/>
                    </a:cubicBezTo>
                    <a:cubicBezTo>
                      <a:pt x="114" y="47"/>
                      <a:pt x="108" y="53"/>
                      <a:pt x="117" y="50"/>
                    </a:cubicBezTo>
                    <a:cubicBezTo>
                      <a:pt x="118" y="50"/>
                      <a:pt x="120" y="50"/>
                      <a:pt x="122" y="49"/>
                    </a:cubicBezTo>
                    <a:cubicBezTo>
                      <a:pt x="120" y="54"/>
                      <a:pt x="116" y="56"/>
                      <a:pt x="113" y="58"/>
                    </a:cubicBezTo>
                    <a:cubicBezTo>
                      <a:pt x="102" y="64"/>
                      <a:pt x="101" y="79"/>
                      <a:pt x="107" y="86"/>
                    </a:cubicBezTo>
                    <a:cubicBezTo>
                      <a:pt x="108" y="88"/>
                      <a:pt x="109" y="89"/>
                      <a:pt x="110" y="91"/>
                    </a:cubicBezTo>
                    <a:cubicBezTo>
                      <a:pt x="111" y="93"/>
                      <a:pt x="111" y="96"/>
                      <a:pt x="109" y="97"/>
                    </a:cubicBezTo>
                    <a:cubicBezTo>
                      <a:pt x="108" y="98"/>
                      <a:pt x="105" y="97"/>
                      <a:pt x="104" y="97"/>
                    </a:cubicBezTo>
                    <a:cubicBezTo>
                      <a:pt x="101" y="94"/>
                      <a:pt x="98" y="92"/>
                      <a:pt x="96" y="89"/>
                    </a:cubicBezTo>
                    <a:cubicBezTo>
                      <a:pt x="93" y="85"/>
                      <a:pt x="91" y="81"/>
                      <a:pt x="88" y="77"/>
                    </a:cubicBezTo>
                    <a:cubicBezTo>
                      <a:pt x="78" y="66"/>
                      <a:pt x="66" y="68"/>
                      <a:pt x="57" y="77"/>
                    </a:cubicBezTo>
                    <a:cubicBezTo>
                      <a:pt x="54" y="79"/>
                      <a:pt x="55" y="81"/>
                      <a:pt x="57" y="83"/>
                    </a:cubicBezTo>
                    <a:cubicBezTo>
                      <a:pt x="58" y="83"/>
                      <a:pt x="59" y="84"/>
                      <a:pt x="60" y="84"/>
                    </a:cubicBezTo>
                    <a:cubicBezTo>
                      <a:pt x="65" y="86"/>
                      <a:pt x="69" y="88"/>
                      <a:pt x="73" y="89"/>
                    </a:cubicBezTo>
                    <a:cubicBezTo>
                      <a:pt x="74" y="90"/>
                      <a:pt x="75" y="90"/>
                      <a:pt x="76" y="91"/>
                    </a:cubicBezTo>
                    <a:cubicBezTo>
                      <a:pt x="77" y="92"/>
                      <a:pt x="77" y="93"/>
                      <a:pt x="75" y="94"/>
                    </a:cubicBezTo>
                    <a:cubicBezTo>
                      <a:pt x="74" y="95"/>
                      <a:pt x="72" y="95"/>
                      <a:pt x="71" y="95"/>
                    </a:cubicBezTo>
                    <a:cubicBezTo>
                      <a:pt x="68" y="96"/>
                      <a:pt x="65" y="96"/>
                      <a:pt x="63" y="97"/>
                    </a:cubicBezTo>
                    <a:cubicBezTo>
                      <a:pt x="61" y="98"/>
                      <a:pt x="59" y="100"/>
                      <a:pt x="59" y="101"/>
                    </a:cubicBezTo>
                    <a:cubicBezTo>
                      <a:pt x="59" y="102"/>
                      <a:pt x="61" y="104"/>
                      <a:pt x="62" y="105"/>
                    </a:cubicBezTo>
                    <a:cubicBezTo>
                      <a:pt x="63" y="106"/>
                      <a:pt x="64" y="106"/>
                      <a:pt x="65" y="107"/>
                    </a:cubicBezTo>
                    <a:cubicBezTo>
                      <a:pt x="67" y="108"/>
                      <a:pt x="69" y="109"/>
                      <a:pt x="70" y="110"/>
                    </a:cubicBezTo>
                    <a:cubicBezTo>
                      <a:pt x="72" y="113"/>
                      <a:pt x="74" y="113"/>
                      <a:pt x="76" y="112"/>
                    </a:cubicBezTo>
                    <a:cubicBezTo>
                      <a:pt x="79" y="110"/>
                      <a:pt x="81" y="109"/>
                      <a:pt x="84" y="107"/>
                    </a:cubicBezTo>
                    <a:cubicBezTo>
                      <a:pt x="87" y="105"/>
                      <a:pt x="87" y="105"/>
                      <a:pt x="89" y="108"/>
                    </a:cubicBezTo>
                    <a:cubicBezTo>
                      <a:pt x="91" y="112"/>
                      <a:pt x="94" y="115"/>
                      <a:pt x="99" y="114"/>
                    </a:cubicBezTo>
                    <a:cubicBezTo>
                      <a:pt x="102" y="114"/>
                      <a:pt x="106" y="112"/>
                      <a:pt x="109" y="111"/>
                    </a:cubicBezTo>
                    <a:cubicBezTo>
                      <a:pt x="111" y="110"/>
                      <a:pt x="113" y="109"/>
                      <a:pt x="116" y="109"/>
                    </a:cubicBezTo>
                    <a:cubicBezTo>
                      <a:pt x="121" y="108"/>
                      <a:pt x="124" y="112"/>
                      <a:pt x="124" y="118"/>
                    </a:cubicBezTo>
                    <a:cubicBezTo>
                      <a:pt x="125" y="124"/>
                      <a:pt x="122" y="128"/>
                      <a:pt x="118" y="131"/>
                    </a:cubicBezTo>
                    <a:cubicBezTo>
                      <a:pt x="114" y="135"/>
                      <a:pt x="112" y="139"/>
                      <a:pt x="114" y="145"/>
                    </a:cubicBezTo>
                    <a:cubicBezTo>
                      <a:pt x="116" y="150"/>
                      <a:pt x="114" y="155"/>
                      <a:pt x="109" y="159"/>
                    </a:cubicBezTo>
                    <a:cubicBezTo>
                      <a:pt x="106" y="162"/>
                      <a:pt x="103" y="164"/>
                      <a:pt x="99" y="167"/>
                    </a:cubicBezTo>
                    <a:cubicBezTo>
                      <a:pt x="95" y="169"/>
                      <a:pt x="89" y="184"/>
                      <a:pt x="90" y="189"/>
                    </a:cubicBezTo>
                    <a:cubicBezTo>
                      <a:pt x="90" y="190"/>
                      <a:pt x="91" y="191"/>
                      <a:pt x="90" y="192"/>
                    </a:cubicBezTo>
                    <a:cubicBezTo>
                      <a:pt x="90" y="197"/>
                      <a:pt x="87" y="196"/>
                      <a:pt x="82" y="197"/>
                    </a:cubicBezTo>
                    <a:cubicBezTo>
                      <a:pt x="79" y="198"/>
                      <a:pt x="80" y="192"/>
                      <a:pt x="79" y="189"/>
                    </a:cubicBezTo>
                    <a:cubicBezTo>
                      <a:pt x="78" y="186"/>
                      <a:pt x="78" y="183"/>
                      <a:pt x="79" y="181"/>
                    </a:cubicBezTo>
                    <a:cubicBezTo>
                      <a:pt x="79" y="178"/>
                      <a:pt x="81" y="176"/>
                      <a:pt x="81" y="173"/>
                    </a:cubicBezTo>
                    <a:cubicBezTo>
                      <a:pt x="83" y="168"/>
                      <a:pt x="82" y="163"/>
                      <a:pt x="78" y="159"/>
                    </a:cubicBezTo>
                    <a:cubicBezTo>
                      <a:pt x="76" y="158"/>
                      <a:pt x="74" y="156"/>
                      <a:pt x="73" y="154"/>
                    </a:cubicBezTo>
                    <a:cubicBezTo>
                      <a:pt x="66" y="148"/>
                      <a:pt x="63" y="141"/>
                      <a:pt x="63" y="132"/>
                    </a:cubicBezTo>
                    <a:cubicBezTo>
                      <a:pt x="63" y="128"/>
                      <a:pt x="65" y="126"/>
                      <a:pt x="69" y="126"/>
                    </a:cubicBezTo>
                    <a:cubicBezTo>
                      <a:pt x="70" y="126"/>
                      <a:pt x="71" y="125"/>
                      <a:pt x="72" y="125"/>
                    </a:cubicBezTo>
                    <a:cubicBezTo>
                      <a:pt x="71" y="122"/>
                      <a:pt x="70" y="120"/>
                      <a:pt x="66" y="120"/>
                    </a:cubicBezTo>
                    <a:cubicBezTo>
                      <a:pt x="63" y="120"/>
                      <a:pt x="61" y="118"/>
                      <a:pt x="60" y="115"/>
                    </a:cubicBezTo>
                    <a:cubicBezTo>
                      <a:pt x="59" y="114"/>
                      <a:pt x="59" y="112"/>
                      <a:pt x="59" y="111"/>
                    </a:cubicBezTo>
                    <a:cubicBezTo>
                      <a:pt x="57" y="108"/>
                      <a:pt x="57" y="104"/>
                      <a:pt x="55" y="102"/>
                    </a:cubicBezTo>
                    <a:cubicBezTo>
                      <a:pt x="53" y="99"/>
                      <a:pt x="52" y="97"/>
                      <a:pt x="52" y="94"/>
                    </a:cubicBezTo>
                    <a:cubicBezTo>
                      <a:pt x="52" y="92"/>
                      <a:pt x="51" y="91"/>
                      <a:pt x="50" y="89"/>
                    </a:cubicBezTo>
                    <a:cubicBezTo>
                      <a:pt x="47" y="87"/>
                      <a:pt x="45" y="84"/>
                      <a:pt x="42" y="82"/>
                    </a:cubicBezTo>
                    <a:cubicBezTo>
                      <a:pt x="41" y="81"/>
                      <a:pt x="40" y="80"/>
                      <a:pt x="38" y="78"/>
                    </a:cubicBezTo>
                    <a:cubicBezTo>
                      <a:pt x="38" y="81"/>
                      <a:pt x="38" y="83"/>
                      <a:pt x="38" y="84"/>
                    </a:cubicBezTo>
                    <a:cubicBezTo>
                      <a:pt x="38" y="86"/>
                      <a:pt x="38" y="89"/>
                      <a:pt x="37" y="91"/>
                    </a:cubicBezTo>
                    <a:cubicBezTo>
                      <a:pt x="37" y="92"/>
                      <a:pt x="35" y="94"/>
                      <a:pt x="34" y="94"/>
                    </a:cubicBezTo>
                    <a:cubicBezTo>
                      <a:pt x="33" y="94"/>
                      <a:pt x="31" y="92"/>
                      <a:pt x="30" y="91"/>
                    </a:cubicBezTo>
                    <a:cubicBezTo>
                      <a:pt x="30" y="89"/>
                      <a:pt x="30" y="86"/>
                      <a:pt x="30" y="84"/>
                    </a:cubicBezTo>
                    <a:cubicBezTo>
                      <a:pt x="32" y="73"/>
                      <a:pt x="33" y="62"/>
                      <a:pt x="32" y="52"/>
                    </a:cubicBezTo>
                    <a:cubicBezTo>
                      <a:pt x="32" y="48"/>
                      <a:pt x="31" y="44"/>
                      <a:pt x="30" y="39"/>
                    </a:cubicBezTo>
                    <a:cubicBezTo>
                      <a:pt x="10" y="64"/>
                      <a:pt x="0" y="108"/>
                      <a:pt x="20" y="148"/>
                    </a:cubicBezTo>
                    <a:cubicBezTo>
                      <a:pt x="42" y="190"/>
                      <a:pt x="89" y="211"/>
                      <a:pt x="135" y="199"/>
                    </a:cubicBezTo>
                    <a:cubicBezTo>
                      <a:pt x="147" y="196"/>
                      <a:pt x="158" y="191"/>
                      <a:pt x="167" y="185"/>
                    </a:cubicBezTo>
                    <a:cubicBezTo>
                      <a:pt x="162" y="183"/>
                      <a:pt x="155" y="180"/>
                      <a:pt x="154" y="161"/>
                    </a:cubicBezTo>
                    <a:cubicBezTo>
                      <a:pt x="153" y="133"/>
                      <a:pt x="157" y="127"/>
                      <a:pt x="160" y="127"/>
                    </a:cubicBezTo>
                    <a:cubicBezTo>
                      <a:pt x="162" y="127"/>
                      <a:pt x="164" y="126"/>
                      <a:pt x="172" y="134"/>
                    </a:cubicBezTo>
                    <a:cubicBezTo>
                      <a:pt x="179" y="143"/>
                      <a:pt x="183" y="139"/>
                      <a:pt x="184" y="133"/>
                    </a:cubicBezTo>
                    <a:cubicBezTo>
                      <a:pt x="184" y="127"/>
                      <a:pt x="190" y="118"/>
                      <a:pt x="193" y="127"/>
                    </a:cubicBezTo>
                    <a:cubicBezTo>
                      <a:pt x="194" y="133"/>
                      <a:pt x="198" y="141"/>
                      <a:pt x="201" y="146"/>
                    </a:cubicBezTo>
                    <a:cubicBezTo>
                      <a:pt x="207" y="135"/>
                      <a:pt x="210" y="123"/>
                      <a:pt x="211" y="111"/>
                    </a:cubicBezTo>
                    <a:cubicBezTo>
                      <a:pt x="209" y="110"/>
                      <a:pt x="208" y="110"/>
                      <a:pt x="206" y="109"/>
                    </a:cubicBezTo>
                    <a:cubicBezTo>
                      <a:pt x="200" y="106"/>
                      <a:pt x="196" y="101"/>
                      <a:pt x="196" y="93"/>
                    </a:cubicBez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sp>
            <p:nvSpPr>
              <p:cNvPr id="28" name="Freeform 35"/>
              <p:cNvSpPr>
                <a:spLocks noEditPoints="1"/>
              </p:cNvSpPr>
              <p:nvPr/>
            </p:nvSpPr>
            <p:spPr bwMode="auto">
              <a:xfrm>
                <a:off x="7275513" y="5302250"/>
                <a:ext cx="1012825" cy="1012825"/>
              </a:xfrm>
              <a:custGeom>
                <a:avLst/>
                <a:gdLst>
                  <a:gd name="T0" fmla="*/ 176 w 352"/>
                  <a:gd name="T1" fmla="*/ 0 h 352"/>
                  <a:gd name="T2" fmla="*/ 0 w 352"/>
                  <a:gd name="T3" fmla="*/ 176 h 352"/>
                  <a:gd name="T4" fmla="*/ 176 w 352"/>
                  <a:gd name="T5" fmla="*/ 352 h 352"/>
                  <a:gd name="T6" fmla="*/ 352 w 352"/>
                  <a:gd name="T7" fmla="*/ 176 h 352"/>
                  <a:gd name="T8" fmla="*/ 176 w 352"/>
                  <a:gd name="T9" fmla="*/ 0 h 352"/>
                  <a:gd name="T10" fmla="*/ 258 w 352"/>
                  <a:gd name="T11" fmla="*/ 261 h 352"/>
                  <a:gd name="T12" fmla="*/ 188 w 352"/>
                  <a:gd name="T13" fmla="*/ 294 h 352"/>
                  <a:gd name="T14" fmla="*/ 96 w 352"/>
                  <a:gd name="T15" fmla="*/ 263 h 352"/>
                  <a:gd name="T16" fmla="*/ 59 w 352"/>
                  <a:gd name="T17" fmla="*/ 189 h 352"/>
                  <a:gd name="T18" fmla="*/ 157 w 352"/>
                  <a:gd name="T19" fmla="*/ 60 h 352"/>
                  <a:gd name="T20" fmla="*/ 175 w 352"/>
                  <a:gd name="T21" fmla="*/ 58 h 352"/>
                  <a:gd name="T22" fmla="*/ 176 w 352"/>
                  <a:gd name="T23" fmla="*/ 58 h 352"/>
                  <a:gd name="T24" fmla="*/ 196 w 352"/>
                  <a:gd name="T25" fmla="*/ 60 h 352"/>
                  <a:gd name="T26" fmla="*/ 272 w 352"/>
                  <a:gd name="T27" fmla="*/ 108 h 352"/>
                  <a:gd name="T28" fmla="*/ 293 w 352"/>
                  <a:gd name="T29" fmla="*/ 162 h 352"/>
                  <a:gd name="T30" fmla="*/ 258 w 352"/>
                  <a:gd name="T31" fmla="*/ 26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2" h="352">
                    <a:moveTo>
                      <a:pt x="176" y="0"/>
                    </a:moveTo>
                    <a:cubicBezTo>
                      <a:pt x="79" y="0"/>
                      <a:pt x="0" y="79"/>
                      <a:pt x="0" y="176"/>
                    </a:cubicBezTo>
                    <a:cubicBezTo>
                      <a:pt x="0" y="273"/>
                      <a:pt x="79" y="352"/>
                      <a:pt x="176" y="352"/>
                    </a:cubicBezTo>
                    <a:cubicBezTo>
                      <a:pt x="273" y="352"/>
                      <a:pt x="352" y="273"/>
                      <a:pt x="352" y="176"/>
                    </a:cubicBezTo>
                    <a:cubicBezTo>
                      <a:pt x="352" y="79"/>
                      <a:pt x="273" y="0"/>
                      <a:pt x="176" y="0"/>
                    </a:cubicBezTo>
                    <a:close/>
                    <a:moveTo>
                      <a:pt x="258" y="261"/>
                    </a:moveTo>
                    <a:cubicBezTo>
                      <a:pt x="238" y="280"/>
                      <a:pt x="215" y="291"/>
                      <a:pt x="188" y="294"/>
                    </a:cubicBezTo>
                    <a:cubicBezTo>
                      <a:pt x="153" y="297"/>
                      <a:pt x="122" y="287"/>
                      <a:pt x="96" y="263"/>
                    </a:cubicBezTo>
                    <a:cubicBezTo>
                      <a:pt x="75" y="243"/>
                      <a:pt x="62" y="218"/>
                      <a:pt x="59" y="189"/>
                    </a:cubicBezTo>
                    <a:cubicBezTo>
                      <a:pt x="52" y="127"/>
                      <a:pt x="96" y="69"/>
                      <a:pt x="157" y="60"/>
                    </a:cubicBezTo>
                    <a:cubicBezTo>
                      <a:pt x="163" y="59"/>
                      <a:pt x="169" y="59"/>
                      <a:pt x="175" y="58"/>
                    </a:cubicBezTo>
                    <a:cubicBezTo>
                      <a:pt x="176" y="58"/>
                      <a:pt x="176" y="58"/>
                      <a:pt x="176" y="58"/>
                    </a:cubicBezTo>
                    <a:cubicBezTo>
                      <a:pt x="183" y="59"/>
                      <a:pt x="189" y="59"/>
                      <a:pt x="196" y="60"/>
                    </a:cubicBezTo>
                    <a:cubicBezTo>
                      <a:pt x="227" y="66"/>
                      <a:pt x="253" y="82"/>
                      <a:pt x="272" y="108"/>
                    </a:cubicBezTo>
                    <a:cubicBezTo>
                      <a:pt x="283" y="124"/>
                      <a:pt x="291" y="142"/>
                      <a:pt x="293" y="162"/>
                    </a:cubicBezTo>
                    <a:cubicBezTo>
                      <a:pt x="297" y="200"/>
                      <a:pt x="286" y="234"/>
                      <a:pt x="258" y="261"/>
                    </a:cubicBez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grpSp>
        <p:sp>
          <p:nvSpPr>
            <p:cNvPr id="26" name="Text Box 10"/>
            <p:cNvSpPr txBox="1">
              <a:spLocks noChangeArrowheads="1"/>
            </p:cNvSpPr>
            <p:nvPr/>
          </p:nvSpPr>
          <p:spPr bwMode="auto">
            <a:xfrm>
              <a:off x="7124653" y="1936693"/>
              <a:ext cx="1620059" cy="833417"/>
            </a:xfrm>
            <a:prstGeom prst="rect">
              <a:avLst/>
            </a:prstGeom>
            <a:noFill/>
            <a:ln w="9525">
              <a:noFill/>
              <a:miter lim="800000"/>
              <a:headEnd/>
              <a:tailEnd/>
            </a:ln>
          </p:spPr>
          <p:txBody>
            <a:bodyPr wrap="square" lIns="64290" tIns="32145" rIns="64290" bIns="32145">
              <a:spAutoFit/>
            </a:bodyPr>
            <a:lstStyle/>
            <a:p>
              <a:pPr>
                <a:lnSpc>
                  <a:spcPct val="150000"/>
                </a:lnSpc>
              </a:pPr>
              <a:r>
                <a:rPr lang="zh-CN" altLang="en-US"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替换</a:t>
              </a: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文字内容</a:t>
              </a:r>
            </a:p>
            <a:p>
              <a:pPr>
                <a:lnSpc>
                  <a:spcPct val="15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9" name="组合 28"/>
          <p:cNvGrpSpPr>
            <a:grpSpLocks/>
          </p:cNvGrpSpPr>
          <p:nvPr/>
        </p:nvGrpSpPr>
        <p:grpSpPr bwMode="auto">
          <a:xfrm>
            <a:off x="8687239" y="4025243"/>
            <a:ext cx="3018069" cy="1172913"/>
            <a:chOff x="6597339" y="3145469"/>
            <a:chExt cx="2145995" cy="833713"/>
          </a:xfrm>
        </p:grpSpPr>
        <p:grpSp>
          <p:nvGrpSpPr>
            <p:cNvPr id="30" name="Group 92"/>
            <p:cNvGrpSpPr>
              <a:grpSpLocks noChangeAspect="1"/>
            </p:cNvGrpSpPr>
            <p:nvPr/>
          </p:nvGrpSpPr>
          <p:grpSpPr>
            <a:xfrm>
              <a:off x="6597339" y="3205806"/>
              <a:ext cx="432000" cy="432833"/>
              <a:chOff x="4427538" y="3192463"/>
              <a:chExt cx="823913" cy="825500"/>
            </a:xfrm>
            <a:solidFill>
              <a:schemeClr val="accent1"/>
            </a:solidFill>
          </p:grpSpPr>
          <p:sp>
            <p:nvSpPr>
              <p:cNvPr id="35" name="Oval 23"/>
              <p:cNvSpPr>
                <a:spLocks noChangeArrowheads="1"/>
              </p:cNvSpPr>
              <p:nvPr/>
            </p:nvSpPr>
            <p:spPr bwMode="auto">
              <a:xfrm>
                <a:off x="4813301" y="3825875"/>
                <a:ext cx="57150" cy="57150"/>
              </a:xfrm>
              <a:prstGeom prst="ellipse">
                <a:avLst/>
              </a:pr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sp>
            <p:nvSpPr>
              <p:cNvPr id="41" name="Rectangle 24"/>
              <p:cNvSpPr>
                <a:spLocks noChangeArrowheads="1"/>
              </p:cNvSpPr>
              <p:nvPr/>
            </p:nvSpPr>
            <p:spPr bwMode="auto">
              <a:xfrm>
                <a:off x="4784726" y="3352800"/>
                <a:ext cx="115888" cy="15875"/>
              </a:xfrm>
              <a:prstGeom prst="rect">
                <a:avLst/>
              </a:prstGeom>
              <a:solidFill>
                <a:schemeClr val="bg1">
                  <a:lumMod val="6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sp>
            <p:nvSpPr>
              <p:cNvPr id="42" name="Freeform 25"/>
              <p:cNvSpPr>
                <a:spLocks noEditPoints="1"/>
              </p:cNvSpPr>
              <p:nvPr/>
            </p:nvSpPr>
            <p:spPr bwMode="auto">
              <a:xfrm>
                <a:off x="4427538" y="3192463"/>
                <a:ext cx="823913" cy="825500"/>
              </a:xfrm>
              <a:custGeom>
                <a:avLst/>
                <a:gdLst>
                  <a:gd name="T0" fmla="*/ 143 w 286"/>
                  <a:gd name="T1" fmla="*/ 0 h 287"/>
                  <a:gd name="T2" fmla="*/ 0 w 286"/>
                  <a:gd name="T3" fmla="*/ 143 h 287"/>
                  <a:gd name="T4" fmla="*/ 143 w 286"/>
                  <a:gd name="T5" fmla="*/ 287 h 287"/>
                  <a:gd name="T6" fmla="*/ 286 w 286"/>
                  <a:gd name="T7" fmla="*/ 143 h 287"/>
                  <a:gd name="T8" fmla="*/ 143 w 286"/>
                  <a:gd name="T9" fmla="*/ 0 h 287"/>
                  <a:gd name="T10" fmla="*/ 201 w 286"/>
                  <a:gd name="T11" fmla="*/ 234 h 287"/>
                  <a:gd name="T12" fmla="*/ 187 w 286"/>
                  <a:gd name="T13" fmla="*/ 248 h 287"/>
                  <a:gd name="T14" fmla="*/ 101 w 286"/>
                  <a:gd name="T15" fmla="*/ 248 h 287"/>
                  <a:gd name="T16" fmla="*/ 87 w 286"/>
                  <a:gd name="T17" fmla="*/ 234 h 287"/>
                  <a:gd name="T18" fmla="*/ 87 w 286"/>
                  <a:gd name="T19" fmla="*/ 60 h 287"/>
                  <a:gd name="T20" fmla="*/ 101 w 286"/>
                  <a:gd name="T21" fmla="*/ 46 h 287"/>
                  <a:gd name="T22" fmla="*/ 187 w 286"/>
                  <a:gd name="T23" fmla="*/ 46 h 287"/>
                  <a:gd name="T24" fmla="*/ 201 w 286"/>
                  <a:gd name="T25" fmla="*/ 60 h 287"/>
                  <a:gd name="T26" fmla="*/ 201 w 286"/>
                  <a:gd name="T27" fmla="*/ 234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287">
                    <a:moveTo>
                      <a:pt x="143" y="0"/>
                    </a:moveTo>
                    <a:cubicBezTo>
                      <a:pt x="64" y="0"/>
                      <a:pt x="0" y="64"/>
                      <a:pt x="0" y="143"/>
                    </a:cubicBezTo>
                    <a:cubicBezTo>
                      <a:pt x="0" y="222"/>
                      <a:pt x="64" y="287"/>
                      <a:pt x="143" y="287"/>
                    </a:cubicBezTo>
                    <a:cubicBezTo>
                      <a:pt x="222" y="287"/>
                      <a:pt x="286" y="222"/>
                      <a:pt x="286" y="143"/>
                    </a:cubicBezTo>
                    <a:cubicBezTo>
                      <a:pt x="286" y="64"/>
                      <a:pt x="222" y="0"/>
                      <a:pt x="143" y="0"/>
                    </a:cubicBezTo>
                    <a:close/>
                    <a:moveTo>
                      <a:pt x="201" y="234"/>
                    </a:moveTo>
                    <a:cubicBezTo>
                      <a:pt x="201" y="242"/>
                      <a:pt x="195" y="248"/>
                      <a:pt x="187" y="248"/>
                    </a:cubicBezTo>
                    <a:cubicBezTo>
                      <a:pt x="101" y="248"/>
                      <a:pt x="101" y="248"/>
                      <a:pt x="101" y="248"/>
                    </a:cubicBezTo>
                    <a:cubicBezTo>
                      <a:pt x="93" y="248"/>
                      <a:pt x="87" y="242"/>
                      <a:pt x="87" y="234"/>
                    </a:cubicBezTo>
                    <a:cubicBezTo>
                      <a:pt x="87" y="60"/>
                      <a:pt x="87" y="60"/>
                      <a:pt x="87" y="60"/>
                    </a:cubicBezTo>
                    <a:cubicBezTo>
                      <a:pt x="87" y="52"/>
                      <a:pt x="93" y="46"/>
                      <a:pt x="101" y="46"/>
                    </a:cubicBezTo>
                    <a:cubicBezTo>
                      <a:pt x="187" y="46"/>
                      <a:pt x="187" y="46"/>
                      <a:pt x="187" y="46"/>
                    </a:cubicBezTo>
                    <a:cubicBezTo>
                      <a:pt x="195" y="46"/>
                      <a:pt x="201" y="52"/>
                      <a:pt x="201" y="60"/>
                    </a:cubicBezTo>
                    <a:lnTo>
                      <a:pt x="201" y="234"/>
                    </a:lnTo>
                    <a:close/>
                  </a:path>
                </a:pathLst>
              </a:custGeom>
              <a:solidFill>
                <a:srgbClr val="16293A"/>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sp>
            <p:nvSpPr>
              <p:cNvPr id="43" name="Oval 26"/>
              <p:cNvSpPr>
                <a:spLocks noChangeArrowheads="1"/>
              </p:cNvSpPr>
              <p:nvPr/>
            </p:nvSpPr>
            <p:spPr bwMode="auto">
              <a:xfrm>
                <a:off x="4926013" y="3351213"/>
                <a:ext cx="22225" cy="19050"/>
              </a:xfrm>
              <a:prstGeom prst="ellipse">
                <a:avLst/>
              </a:prstGeom>
              <a:solidFill>
                <a:schemeClr val="bg1">
                  <a:lumMod val="6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sp>
            <p:nvSpPr>
              <p:cNvPr id="44" name="Rectangle 27"/>
              <p:cNvSpPr>
                <a:spLocks noChangeArrowheads="1"/>
              </p:cNvSpPr>
              <p:nvPr/>
            </p:nvSpPr>
            <p:spPr bwMode="auto">
              <a:xfrm>
                <a:off x="4710113" y="3397250"/>
                <a:ext cx="265113" cy="400050"/>
              </a:xfrm>
              <a:prstGeom prst="rect">
                <a:avLst/>
              </a:prstGeom>
              <a:solidFill>
                <a:schemeClr val="bg1">
                  <a:lumMod val="6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96435" tIns="48218" rIns="96435" bIns="48218"/>
              <a:lstStyle/>
              <a:p>
                <a:pPr defTabSz="964307" fontAlgn="auto">
                  <a:lnSpc>
                    <a:spcPct val="150000"/>
                  </a:lnSpc>
                  <a:spcBef>
                    <a:spcPts val="0"/>
                  </a:spcBef>
                  <a:spcAft>
                    <a:spcPts val="0"/>
                  </a:spcAft>
                  <a:defRPr/>
                </a:pPr>
                <a:endParaRPr lang="id-ID" sz="800">
                  <a:solidFill>
                    <a:schemeClr val="tx1">
                      <a:lumMod val="75000"/>
                      <a:lumOff val="25000"/>
                    </a:schemeClr>
                  </a:solidFill>
                  <a:latin typeface="+mn-lt"/>
                  <a:ea typeface="+mn-ea"/>
                </a:endParaRPr>
              </a:p>
            </p:txBody>
          </p:sp>
        </p:grpSp>
        <p:sp>
          <p:nvSpPr>
            <p:cNvPr id="33" name="Text Box 10"/>
            <p:cNvSpPr txBox="1">
              <a:spLocks noChangeArrowheads="1"/>
            </p:cNvSpPr>
            <p:nvPr/>
          </p:nvSpPr>
          <p:spPr bwMode="auto">
            <a:xfrm>
              <a:off x="7137012" y="3145469"/>
              <a:ext cx="1606322" cy="833713"/>
            </a:xfrm>
            <a:prstGeom prst="rect">
              <a:avLst/>
            </a:prstGeom>
            <a:noFill/>
            <a:ln w="9525">
              <a:noFill/>
              <a:miter lim="800000"/>
              <a:headEnd/>
              <a:tailEnd/>
            </a:ln>
          </p:spPr>
          <p:txBody>
            <a:bodyPr lIns="64290" tIns="32145" rIns="64290" bIns="32145">
              <a:spAutoFit/>
            </a:bodyPr>
            <a:lstStyle/>
            <a:p>
              <a:pPr>
                <a:lnSpc>
                  <a:spcPct val="150000"/>
                </a:lnSpc>
              </a:pPr>
              <a:r>
                <a:rPr lang="zh-CN" altLang="en-US"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替换</a:t>
              </a: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文字内容</a:t>
              </a:r>
            </a:p>
            <a:p>
              <a:pPr>
                <a:lnSpc>
                  <a:spcPct val="15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5" name="组合 44"/>
          <p:cNvGrpSpPr>
            <a:grpSpLocks/>
          </p:cNvGrpSpPr>
          <p:nvPr/>
        </p:nvGrpSpPr>
        <p:grpSpPr bwMode="auto">
          <a:xfrm>
            <a:off x="704148" y="2237177"/>
            <a:ext cx="3093967" cy="1172913"/>
            <a:chOff x="189578" y="1873804"/>
            <a:chExt cx="2200182" cy="834162"/>
          </a:xfrm>
        </p:grpSpPr>
        <p:sp>
          <p:nvSpPr>
            <p:cNvPr id="46" name="Freeform 31"/>
            <p:cNvSpPr>
              <a:spLocks noChangeAspect="1" noEditPoints="1"/>
            </p:cNvSpPr>
            <p:nvPr/>
          </p:nvSpPr>
          <p:spPr bwMode="auto">
            <a:xfrm>
              <a:off x="1957760" y="1980213"/>
              <a:ext cx="432000" cy="432851"/>
            </a:xfrm>
            <a:custGeom>
              <a:avLst/>
              <a:gdLst>
                <a:gd name="T0" fmla="*/ 216000 w 280"/>
                <a:gd name="T1" fmla="*/ 0 h 280"/>
                <a:gd name="T2" fmla="*/ 0 w 280"/>
                <a:gd name="T3" fmla="*/ 216426 h 280"/>
                <a:gd name="T4" fmla="*/ 216000 w 280"/>
                <a:gd name="T5" fmla="*/ 432851 h 280"/>
                <a:gd name="T6" fmla="*/ 432000 w 280"/>
                <a:gd name="T7" fmla="*/ 216426 h 280"/>
                <a:gd name="T8" fmla="*/ 216000 w 280"/>
                <a:gd name="T9" fmla="*/ 0 h 280"/>
                <a:gd name="T10" fmla="*/ 285429 w 280"/>
                <a:gd name="T11" fmla="*/ 106667 h 280"/>
                <a:gd name="T12" fmla="*/ 325543 w 280"/>
                <a:gd name="T13" fmla="*/ 146860 h 280"/>
                <a:gd name="T14" fmla="*/ 285429 w 280"/>
                <a:gd name="T15" fmla="*/ 188599 h 280"/>
                <a:gd name="T16" fmla="*/ 268457 w 280"/>
                <a:gd name="T17" fmla="*/ 183962 h 280"/>
                <a:gd name="T18" fmla="*/ 243771 w 280"/>
                <a:gd name="T19" fmla="*/ 146860 h 280"/>
                <a:gd name="T20" fmla="*/ 285429 w 280"/>
                <a:gd name="T21" fmla="*/ 106667 h 280"/>
                <a:gd name="T22" fmla="*/ 217543 w 280"/>
                <a:gd name="T23" fmla="*/ 148406 h 280"/>
                <a:gd name="T24" fmla="*/ 257657 w 280"/>
                <a:gd name="T25" fmla="*/ 190145 h 280"/>
                <a:gd name="T26" fmla="*/ 217543 w 280"/>
                <a:gd name="T27" fmla="*/ 230339 h 280"/>
                <a:gd name="T28" fmla="*/ 177429 w 280"/>
                <a:gd name="T29" fmla="*/ 190145 h 280"/>
                <a:gd name="T30" fmla="*/ 217543 w 280"/>
                <a:gd name="T31" fmla="*/ 148406 h 280"/>
                <a:gd name="T32" fmla="*/ 146571 w 280"/>
                <a:gd name="T33" fmla="*/ 106667 h 280"/>
                <a:gd name="T34" fmla="*/ 186686 w 280"/>
                <a:gd name="T35" fmla="*/ 146860 h 280"/>
                <a:gd name="T36" fmla="*/ 186686 w 280"/>
                <a:gd name="T37" fmla="*/ 149952 h 280"/>
                <a:gd name="T38" fmla="*/ 168171 w 280"/>
                <a:gd name="T39" fmla="*/ 182416 h 280"/>
                <a:gd name="T40" fmla="*/ 146571 w 280"/>
                <a:gd name="T41" fmla="*/ 188599 h 280"/>
                <a:gd name="T42" fmla="*/ 104914 w 280"/>
                <a:gd name="T43" fmla="*/ 146860 h 280"/>
                <a:gd name="T44" fmla="*/ 146571 w 280"/>
                <a:gd name="T45" fmla="*/ 106667 h 280"/>
                <a:gd name="T46" fmla="*/ 138857 w 280"/>
                <a:gd name="T47" fmla="*/ 298358 h 280"/>
                <a:gd name="T48" fmla="*/ 80229 w 280"/>
                <a:gd name="T49" fmla="*/ 287537 h 280"/>
                <a:gd name="T50" fmla="*/ 77143 w 280"/>
                <a:gd name="T51" fmla="*/ 285991 h 280"/>
                <a:gd name="T52" fmla="*/ 77143 w 280"/>
                <a:gd name="T53" fmla="*/ 285991 h 280"/>
                <a:gd name="T54" fmla="*/ 77143 w 280"/>
                <a:gd name="T55" fmla="*/ 242706 h 280"/>
                <a:gd name="T56" fmla="*/ 129600 w 280"/>
                <a:gd name="T57" fmla="*/ 191691 h 280"/>
                <a:gd name="T58" fmla="*/ 163543 w 280"/>
                <a:gd name="T59" fmla="*/ 191691 h 280"/>
                <a:gd name="T60" fmla="*/ 166629 w 280"/>
                <a:gd name="T61" fmla="*/ 191691 h 280"/>
                <a:gd name="T62" fmla="*/ 182057 w 280"/>
                <a:gd name="T63" fmla="*/ 225701 h 280"/>
                <a:gd name="T64" fmla="*/ 138857 w 280"/>
                <a:gd name="T65" fmla="*/ 285991 h 280"/>
                <a:gd name="T66" fmla="*/ 138857 w 280"/>
                <a:gd name="T67" fmla="*/ 298358 h 280"/>
                <a:gd name="T68" fmla="*/ 286971 w 280"/>
                <a:gd name="T69" fmla="*/ 327730 h 280"/>
                <a:gd name="T70" fmla="*/ 286971 w 280"/>
                <a:gd name="T71" fmla="*/ 327730 h 280"/>
                <a:gd name="T72" fmla="*/ 283886 w 280"/>
                <a:gd name="T73" fmla="*/ 329276 h 280"/>
                <a:gd name="T74" fmla="*/ 222171 w 280"/>
                <a:gd name="T75" fmla="*/ 340097 h 280"/>
                <a:gd name="T76" fmla="*/ 151200 w 280"/>
                <a:gd name="T77" fmla="*/ 329276 h 280"/>
                <a:gd name="T78" fmla="*/ 148114 w 280"/>
                <a:gd name="T79" fmla="*/ 327730 h 280"/>
                <a:gd name="T80" fmla="*/ 148114 w 280"/>
                <a:gd name="T81" fmla="*/ 327730 h 280"/>
                <a:gd name="T82" fmla="*/ 148114 w 280"/>
                <a:gd name="T83" fmla="*/ 285991 h 280"/>
                <a:gd name="T84" fmla="*/ 200571 w 280"/>
                <a:gd name="T85" fmla="*/ 233430 h 280"/>
                <a:gd name="T86" fmla="*/ 234514 w 280"/>
                <a:gd name="T87" fmla="*/ 233430 h 280"/>
                <a:gd name="T88" fmla="*/ 286971 w 280"/>
                <a:gd name="T89" fmla="*/ 285991 h 280"/>
                <a:gd name="T90" fmla="*/ 286971 w 280"/>
                <a:gd name="T91" fmla="*/ 327730 h 280"/>
                <a:gd name="T92" fmla="*/ 354857 w 280"/>
                <a:gd name="T93" fmla="*/ 285991 h 280"/>
                <a:gd name="T94" fmla="*/ 354857 w 280"/>
                <a:gd name="T95" fmla="*/ 285991 h 280"/>
                <a:gd name="T96" fmla="*/ 351771 w 280"/>
                <a:gd name="T97" fmla="*/ 287537 h 280"/>
                <a:gd name="T98" fmla="*/ 296229 w 280"/>
                <a:gd name="T99" fmla="*/ 298358 h 280"/>
                <a:gd name="T100" fmla="*/ 296229 w 280"/>
                <a:gd name="T101" fmla="*/ 285991 h 280"/>
                <a:gd name="T102" fmla="*/ 253029 w 280"/>
                <a:gd name="T103" fmla="*/ 225701 h 280"/>
                <a:gd name="T104" fmla="*/ 268457 w 280"/>
                <a:gd name="T105" fmla="*/ 191691 h 280"/>
                <a:gd name="T106" fmla="*/ 302400 w 280"/>
                <a:gd name="T107" fmla="*/ 191691 h 280"/>
                <a:gd name="T108" fmla="*/ 354857 w 280"/>
                <a:gd name="T109" fmla="*/ 242706 h 280"/>
                <a:gd name="T110" fmla="*/ 354857 w 280"/>
                <a:gd name="T111" fmla="*/ 285991 h 28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80" h="280">
                  <a:moveTo>
                    <a:pt x="140" y="0"/>
                  </a:moveTo>
                  <a:cubicBezTo>
                    <a:pt x="62" y="0"/>
                    <a:pt x="0" y="62"/>
                    <a:pt x="0" y="140"/>
                  </a:cubicBezTo>
                  <a:cubicBezTo>
                    <a:pt x="0" y="217"/>
                    <a:pt x="62" y="280"/>
                    <a:pt x="140" y="280"/>
                  </a:cubicBezTo>
                  <a:cubicBezTo>
                    <a:pt x="217" y="280"/>
                    <a:pt x="280" y="217"/>
                    <a:pt x="280" y="140"/>
                  </a:cubicBezTo>
                  <a:cubicBezTo>
                    <a:pt x="280" y="62"/>
                    <a:pt x="217" y="0"/>
                    <a:pt x="140" y="0"/>
                  </a:cubicBezTo>
                  <a:close/>
                  <a:moveTo>
                    <a:pt x="185" y="69"/>
                  </a:moveTo>
                  <a:cubicBezTo>
                    <a:pt x="199" y="69"/>
                    <a:pt x="211" y="81"/>
                    <a:pt x="211" y="95"/>
                  </a:cubicBezTo>
                  <a:cubicBezTo>
                    <a:pt x="211" y="110"/>
                    <a:pt x="199" y="122"/>
                    <a:pt x="185" y="122"/>
                  </a:cubicBezTo>
                  <a:cubicBezTo>
                    <a:pt x="181" y="122"/>
                    <a:pt x="177" y="121"/>
                    <a:pt x="174" y="119"/>
                  </a:cubicBezTo>
                  <a:cubicBezTo>
                    <a:pt x="173" y="109"/>
                    <a:pt x="167" y="100"/>
                    <a:pt x="158" y="95"/>
                  </a:cubicBezTo>
                  <a:cubicBezTo>
                    <a:pt x="159" y="81"/>
                    <a:pt x="170" y="69"/>
                    <a:pt x="185" y="69"/>
                  </a:cubicBezTo>
                  <a:close/>
                  <a:moveTo>
                    <a:pt x="141" y="96"/>
                  </a:moveTo>
                  <a:cubicBezTo>
                    <a:pt x="156" y="96"/>
                    <a:pt x="167" y="108"/>
                    <a:pt x="167" y="123"/>
                  </a:cubicBezTo>
                  <a:cubicBezTo>
                    <a:pt x="167" y="137"/>
                    <a:pt x="156" y="149"/>
                    <a:pt x="141" y="149"/>
                  </a:cubicBezTo>
                  <a:cubicBezTo>
                    <a:pt x="127" y="149"/>
                    <a:pt x="115" y="137"/>
                    <a:pt x="115" y="123"/>
                  </a:cubicBezTo>
                  <a:cubicBezTo>
                    <a:pt x="115" y="108"/>
                    <a:pt x="127" y="96"/>
                    <a:pt x="141" y="96"/>
                  </a:cubicBezTo>
                  <a:close/>
                  <a:moveTo>
                    <a:pt x="95" y="69"/>
                  </a:moveTo>
                  <a:cubicBezTo>
                    <a:pt x="109" y="69"/>
                    <a:pt x="121" y="81"/>
                    <a:pt x="121" y="95"/>
                  </a:cubicBezTo>
                  <a:cubicBezTo>
                    <a:pt x="121" y="96"/>
                    <a:pt x="121" y="96"/>
                    <a:pt x="121" y="97"/>
                  </a:cubicBezTo>
                  <a:cubicBezTo>
                    <a:pt x="115" y="102"/>
                    <a:pt x="110" y="109"/>
                    <a:pt x="109" y="118"/>
                  </a:cubicBezTo>
                  <a:cubicBezTo>
                    <a:pt x="105" y="120"/>
                    <a:pt x="100" y="122"/>
                    <a:pt x="95" y="122"/>
                  </a:cubicBezTo>
                  <a:cubicBezTo>
                    <a:pt x="80" y="122"/>
                    <a:pt x="68" y="110"/>
                    <a:pt x="68" y="95"/>
                  </a:cubicBezTo>
                  <a:cubicBezTo>
                    <a:pt x="68" y="81"/>
                    <a:pt x="80" y="69"/>
                    <a:pt x="95" y="69"/>
                  </a:cubicBezTo>
                  <a:close/>
                  <a:moveTo>
                    <a:pt x="90" y="193"/>
                  </a:moveTo>
                  <a:cubicBezTo>
                    <a:pt x="79" y="192"/>
                    <a:pt x="66" y="190"/>
                    <a:pt x="52" y="186"/>
                  </a:cubicBezTo>
                  <a:cubicBezTo>
                    <a:pt x="50" y="185"/>
                    <a:pt x="50" y="185"/>
                    <a:pt x="50" y="185"/>
                  </a:cubicBezTo>
                  <a:cubicBezTo>
                    <a:pt x="50" y="185"/>
                    <a:pt x="50" y="185"/>
                    <a:pt x="50" y="185"/>
                  </a:cubicBezTo>
                  <a:cubicBezTo>
                    <a:pt x="50" y="157"/>
                    <a:pt x="50" y="157"/>
                    <a:pt x="50" y="157"/>
                  </a:cubicBezTo>
                  <a:cubicBezTo>
                    <a:pt x="50" y="139"/>
                    <a:pt x="65" y="124"/>
                    <a:pt x="84" y="124"/>
                  </a:cubicBezTo>
                  <a:cubicBezTo>
                    <a:pt x="106" y="124"/>
                    <a:pt x="106" y="124"/>
                    <a:pt x="106" y="124"/>
                  </a:cubicBezTo>
                  <a:cubicBezTo>
                    <a:pt x="107" y="124"/>
                    <a:pt x="108" y="124"/>
                    <a:pt x="108" y="124"/>
                  </a:cubicBezTo>
                  <a:cubicBezTo>
                    <a:pt x="109" y="132"/>
                    <a:pt x="113" y="140"/>
                    <a:pt x="118" y="146"/>
                  </a:cubicBezTo>
                  <a:cubicBezTo>
                    <a:pt x="102" y="151"/>
                    <a:pt x="90" y="166"/>
                    <a:pt x="90" y="185"/>
                  </a:cubicBezTo>
                  <a:lnTo>
                    <a:pt x="90" y="193"/>
                  </a:lnTo>
                  <a:close/>
                  <a:moveTo>
                    <a:pt x="186" y="212"/>
                  </a:moveTo>
                  <a:cubicBezTo>
                    <a:pt x="186" y="212"/>
                    <a:pt x="186" y="212"/>
                    <a:pt x="186" y="212"/>
                  </a:cubicBezTo>
                  <a:cubicBezTo>
                    <a:pt x="184" y="213"/>
                    <a:pt x="184" y="213"/>
                    <a:pt x="184" y="213"/>
                  </a:cubicBezTo>
                  <a:cubicBezTo>
                    <a:pt x="183" y="213"/>
                    <a:pt x="169" y="220"/>
                    <a:pt x="144" y="220"/>
                  </a:cubicBezTo>
                  <a:cubicBezTo>
                    <a:pt x="131" y="220"/>
                    <a:pt x="116" y="218"/>
                    <a:pt x="98" y="213"/>
                  </a:cubicBezTo>
                  <a:cubicBezTo>
                    <a:pt x="96" y="212"/>
                    <a:pt x="96" y="212"/>
                    <a:pt x="96" y="212"/>
                  </a:cubicBezTo>
                  <a:cubicBezTo>
                    <a:pt x="96" y="212"/>
                    <a:pt x="96" y="212"/>
                    <a:pt x="96" y="212"/>
                  </a:cubicBezTo>
                  <a:cubicBezTo>
                    <a:pt x="96" y="185"/>
                    <a:pt x="96" y="185"/>
                    <a:pt x="96" y="185"/>
                  </a:cubicBezTo>
                  <a:cubicBezTo>
                    <a:pt x="96" y="166"/>
                    <a:pt x="111" y="151"/>
                    <a:pt x="130" y="151"/>
                  </a:cubicBezTo>
                  <a:cubicBezTo>
                    <a:pt x="152" y="151"/>
                    <a:pt x="152" y="151"/>
                    <a:pt x="152" y="151"/>
                  </a:cubicBezTo>
                  <a:cubicBezTo>
                    <a:pt x="171" y="151"/>
                    <a:pt x="186" y="166"/>
                    <a:pt x="186" y="185"/>
                  </a:cubicBezTo>
                  <a:lnTo>
                    <a:pt x="186" y="212"/>
                  </a:lnTo>
                  <a:close/>
                  <a:moveTo>
                    <a:pt x="230" y="185"/>
                  </a:moveTo>
                  <a:cubicBezTo>
                    <a:pt x="230" y="185"/>
                    <a:pt x="230" y="185"/>
                    <a:pt x="230" y="185"/>
                  </a:cubicBezTo>
                  <a:cubicBezTo>
                    <a:pt x="228" y="186"/>
                    <a:pt x="228" y="186"/>
                    <a:pt x="228" y="186"/>
                  </a:cubicBezTo>
                  <a:cubicBezTo>
                    <a:pt x="227" y="186"/>
                    <a:pt x="214" y="192"/>
                    <a:pt x="192" y="193"/>
                  </a:cubicBezTo>
                  <a:cubicBezTo>
                    <a:pt x="192" y="185"/>
                    <a:pt x="192" y="185"/>
                    <a:pt x="192" y="185"/>
                  </a:cubicBezTo>
                  <a:cubicBezTo>
                    <a:pt x="192" y="166"/>
                    <a:pt x="180" y="151"/>
                    <a:pt x="164" y="146"/>
                  </a:cubicBezTo>
                  <a:cubicBezTo>
                    <a:pt x="170" y="140"/>
                    <a:pt x="173" y="132"/>
                    <a:pt x="174" y="124"/>
                  </a:cubicBezTo>
                  <a:cubicBezTo>
                    <a:pt x="196" y="124"/>
                    <a:pt x="196" y="124"/>
                    <a:pt x="196" y="124"/>
                  </a:cubicBezTo>
                  <a:cubicBezTo>
                    <a:pt x="215" y="124"/>
                    <a:pt x="230" y="139"/>
                    <a:pt x="230" y="157"/>
                  </a:cubicBezTo>
                  <a:lnTo>
                    <a:pt x="230" y="185"/>
                  </a:lnTo>
                  <a:close/>
                </a:path>
              </a:pathLst>
            </a:custGeom>
            <a:solidFill>
              <a:srgbClr val="0070C0"/>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endParaRPr lang="zh-CN" altLang="en-US">
                <a:solidFill>
                  <a:schemeClr val="tx1">
                    <a:lumMod val="75000"/>
                    <a:lumOff val="25000"/>
                  </a:schemeClr>
                </a:solidFill>
              </a:endParaRPr>
            </a:p>
          </p:txBody>
        </p:sp>
        <p:sp>
          <p:nvSpPr>
            <p:cNvPr id="47" name="Text Box 10"/>
            <p:cNvSpPr txBox="1">
              <a:spLocks noChangeArrowheads="1"/>
            </p:cNvSpPr>
            <p:nvPr/>
          </p:nvSpPr>
          <p:spPr bwMode="auto">
            <a:xfrm>
              <a:off x="189578" y="1873804"/>
              <a:ext cx="1677498" cy="834162"/>
            </a:xfrm>
            <a:prstGeom prst="rect">
              <a:avLst/>
            </a:prstGeom>
            <a:noFill/>
            <a:ln w="9525">
              <a:noFill/>
              <a:miter lim="800000"/>
              <a:headEnd/>
              <a:tailEnd/>
            </a:ln>
          </p:spPr>
          <p:txBody>
            <a:bodyPr wrap="square" lIns="64290" tIns="32145" rIns="64290" bIns="32145">
              <a:spAutoFit/>
            </a:bodyPr>
            <a:lstStyle/>
            <a:p>
              <a:pPr>
                <a:lnSpc>
                  <a:spcPct val="150000"/>
                </a:lnSpc>
              </a:pPr>
              <a:r>
                <a:rPr lang="zh-CN" altLang="en-US"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替换</a:t>
              </a: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文字内容</a:t>
              </a:r>
            </a:p>
            <a:p>
              <a:pPr>
                <a:lnSpc>
                  <a:spcPct val="15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8" name="组合 47"/>
          <p:cNvGrpSpPr>
            <a:grpSpLocks/>
          </p:cNvGrpSpPr>
          <p:nvPr/>
        </p:nvGrpSpPr>
        <p:grpSpPr bwMode="auto">
          <a:xfrm>
            <a:off x="704148" y="3988008"/>
            <a:ext cx="3093967" cy="1172913"/>
            <a:chOff x="189578" y="3117640"/>
            <a:chExt cx="2200182" cy="835044"/>
          </a:xfrm>
        </p:grpSpPr>
        <p:sp>
          <p:nvSpPr>
            <p:cNvPr id="49" name="Freeform 45"/>
            <p:cNvSpPr>
              <a:spLocks noChangeAspect="1" noEditPoints="1"/>
            </p:cNvSpPr>
            <p:nvPr/>
          </p:nvSpPr>
          <p:spPr bwMode="auto">
            <a:xfrm>
              <a:off x="1957760" y="3201419"/>
              <a:ext cx="432000" cy="432698"/>
            </a:xfrm>
            <a:custGeom>
              <a:avLst/>
              <a:gdLst>
                <a:gd name="T0" fmla="*/ 0 w 342"/>
                <a:gd name="T1" fmla="*/ 216349 h 342"/>
                <a:gd name="T2" fmla="*/ 432000 w 342"/>
                <a:gd name="T3" fmla="*/ 216349 h 342"/>
                <a:gd name="T4" fmla="*/ 60632 w 342"/>
                <a:gd name="T5" fmla="*/ 177128 h 342"/>
                <a:gd name="T6" fmla="*/ 136421 w 342"/>
                <a:gd name="T7" fmla="*/ 207493 h 342"/>
                <a:gd name="T8" fmla="*/ 60632 w 342"/>
                <a:gd name="T9" fmla="*/ 177128 h 342"/>
                <a:gd name="T10" fmla="*/ 137684 w 342"/>
                <a:gd name="T11" fmla="*/ 216349 h 342"/>
                <a:gd name="T12" fmla="*/ 83368 w 342"/>
                <a:gd name="T13" fmla="*/ 264427 h 342"/>
                <a:gd name="T14" fmla="*/ 120000 w 342"/>
                <a:gd name="T15" fmla="*/ 358051 h 342"/>
                <a:gd name="T16" fmla="*/ 120000 w 342"/>
                <a:gd name="T17" fmla="*/ 309974 h 342"/>
                <a:gd name="T18" fmla="*/ 120000 w 342"/>
                <a:gd name="T19" fmla="*/ 358051 h 342"/>
                <a:gd name="T20" fmla="*/ 84632 w 342"/>
                <a:gd name="T21" fmla="*/ 273283 h 342"/>
                <a:gd name="T22" fmla="*/ 144000 w 342"/>
                <a:gd name="T23" fmla="*/ 302383 h 342"/>
                <a:gd name="T24" fmla="*/ 213474 w 342"/>
                <a:gd name="T25" fmla="*/ 302383 h 342"/>
                <a:gd name="T26" fmla="*/ 151579 w 342"/>
                <a:gd name="T27" fmla="*/ 273283 h 342"/>
                <a:gd name="T28" fmla="*/ 213474 w 342"/>
                <a:gd name="T29" fmla="*/ 302383 h 342"/>
                <a:gd name="T30" fmla="*/ 150316 w 342"/>
                <a:gd name="T31" fmla="*/ 264427 h 342"/>
                <a:gd name="T32" fmla="*/ 221053 w 342"/>
                <a:gd name="T33" fmla="*/ 216349 h 342"/>
                <a:gd name="T34" fmla="*/ 146526 w 342"/>
                <a:gd name="T35" fmla="*/ 207493 h 342"/>
                <a:gd name="T36" fmla="*/ 223579 w 342"/>
                <a:gd name="T37" fmla="*/ 177128 h 342"/>
                <a:gd name="T38" fmla="*/ 146526 w 342"/>
                <a:gd name="T39" fmla="*/ 207493 h 342"/>
                <a:gd name="T40" fmla="*/ 223579 w 342"/>
                <a:gd name="T41" fmla="*/ 334012 h 342"/>
                <a:gd name="T42" fmla="*/ 271579 w 342"/>
                <a:gd name="T43" fmla="*/ 334012 h 342"/>
                <a:gd name="T44" fmla="*/ 274105 w 342"/>
                <a:gd name="T45" fmla="*/ 302383 h 342"/>
                <a:gd name="T46" fmla="*/ 224842 w 342"/>
                <a:gd name="T47" fmla="*/ 273283 h 342"/>
                <a:gd name="T48" fmla="*/ 274105 w 342"/>
                <a:gd name="T49" fmla="*/ 302383 h 342"/>
                <a:gd name="T50" fmla="*/ 226105 w 342"/>
                <a:gd name="T51" fmla="*/ 264427 h 342"/>
                <a:gd name="T52" fmla="*/ 296842 w 342"/>
                <a:gd name="T53" fmla="*/ 216349 h 342"/>
                <a:gd name="T54" fmla="*/ 357474 w 342"/>
                <a:gd name="T55" fmla="*/ 159415 h 342"/>
                <a:gd name="T56" fmla="*/ 304421 w 342"/>
                <a:gd name="T57" fmla="*/ 188515 h 342"/>
                <a:gd name="T58" fmla="*/ 229895 w 342"/>
                <a:gd name="T59" fmla="*/ 207493 h 342"/>
                <a:gd name="T60" fmla="*/ 277895 w 342"/>
                <a:gd name="T61" fmla="*/ 177128 h 342"/>
                <a:gd name="T62" fmla="*/ 318316 w 342"/>
                <a:gd name="T63" fmla="*/ 135376 h 342"/>
                <a:gd name="T64" fmla="*/ 328421 w 342"/>
                <a:gd name="T65" fmla="*/ 130315 h 342"/>
                <a:gd name="T66" fmla="*/ 357474 w 342"/>
                <a:gd name="T67" fmla="*/ 159415 h 34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42" h="342">
                  <a:moveTo>
                    <a:pt x="171" y="0"/>
                  </a:moveTo>
                  <a:cubicBezTo>
                    <a:pt x="76" y="0"/>
                    <a:pt x="0" y="77"/>
                    <a:pt x="0" y="171"/>
                  </a:cubicBezTo>
                  <a:cubicBezTo>
                    <a:pt x="0" y="266"/>
                    <a:pt x="76" y="342"/>
                    <a:pt x="171" y="342"/>
                  </a:cubicBezTo>
                  <a:cubicBezTo>
                    <a:pt x="265" y="342"/>
                    <a:pt x="342" y="266"/>
                    <a:pt x="342" y="171"/>
                  </a:cubicBezTo>
                  <a:cubicBezTo>
                    <a:pt x="342" y="77"/>
                    <a:pt x="265" y="0"/>
                    <a:pt x="171" y="0"/>
                  </a:cubicBezTo>
                  <a:close/>
                  <a:moveTo>
                    <a:pt x="48" y="140"/>
                  </a:moveTo>
                  <a:cubicBezTo>
                    <a:pt x="106" y="140"/>
                    <a:pt x="106" y="140"/>
                    <a:pt x="106" y="140"/>
                  </a:cubicBezTo>
                  <a:cubicBezTo>
                    <a:pt x="108" y="164"/>
                    <a:pt x="108" y="164"/>
                    <a:pt x="108" y="164"/>
                  </a:cubicBezTo>
                  <a:cubicBezTo>
                    <a:pt x="54" y="164"/>
                    <a:pt x="54" y="164"/>
                    <a:pt x="54" y="164"/>
                  </a:cubicBezTo>
                  <a:lnTo>
                    <a:pt x="48" y="140"/>
                  </a:lnTo>
                  <a:close/>
                  <a:moveTo>
                    <a:pt x="56" y="171"/>
                  </a:moveTo>
                  <a:cubicBezTo>
                    <a:pt x="109" y="171"/>
                    <a:pt x="109" y="171"/>
                    <a:pt x="109" y="171"/>
                  </a:cubicBezTo>
                  <a:cubicBezTo>
                    <a:pt x="112" y="209"/>
                    <a:pt x="112" y="209"/>
                    <a:pt x="112" y="209"/>
                  </a:cubicBezTo>
                  <a:cubicBezTo>
                    <a:pt x="66" y="209"/>
                    <a:pt x="66" y="209"/>
                    <a:pt x="66" y="209"/>
                  </a:cubicBezTo>
                  <a:lnTo>
                    <a:pt x="56" y="171"/>
                  </a:lnTo>
                  <a:close/>
                  <a:moveTo>
                    <a:pt x="95" y="283"/>
                  </a:moveTo>
                  <a:cubicBezTo>
                    <a:pt x="85" y="283"/>
                    <a:pt x="76" y="275"/>
                    <a:pt x="76" y="264"/>
                  </a:cubicBezTo>
                  <a:cubicBezTo>
                    <a:pt x="76" y="254"/>
                    <a:pt x="85" y="245"/>
                    <a:pt x="95" y="245"/>
                  </a:cubicBezTo>
                  <a:cubicBezTo>
                    <a:pt x="106" y="245"/>
                    <a:pt x="114" y="254"/>
                    <a:pt x="114" y="264"/>
                  </a:cubicBezTo>
                  <a:cubicBezTo>
                    <a:pt x="114" y="275"/>
                    <a:pt x="106" y="283"/>
                    <a:pt x="95" y="283"/>
                  </a:cubicBezTo>
                  <a:close/>
                  <a:moveTo>
                    <a:pt x="73" y="239"/>
                  </a:moveTo>
                  <a:cubicBezTo>
                    <a:pt x="67" y="216"/>
                    <a:pt x="67" y="216"/>
                    <a:pt x="67" y="216"/>
                  </a:cubicBezTo>
                  <a:cubicBezTo>
                    <a:pt x="113" y="216"/>
                    <a:pt x="113" y="216"/>
                    <a:pt x="113" y="216"/>
                  </a:cubicBezTo>
                  <a:cubicBezTo>
                    <a:pt x="114" y="239"/>
                    <a:pt x="114" y="239"/>
                    <a:pt x="114" y="239"/>
                  </a:cubicBezTo>
                  <a:lnTo>
                    <a:pt x="73" y="239"/>
                  </a:lnTo>
                  <a:close/>
                  <a:moveTo>
                    <a:pt x="169" y="239"/>
                  </a:moveTo>
                  <a:cubicBezTo>
                    <a:pt x="122" y="239"/>
                    <a:pt x="122" y="239"/>
                    <a:pt x="122" y="239"/>
                  </a:cubicBezTo>
                  <a:cubicBezTo>
                    <a:pt x="120" y="216"/>
                    <a:pt x="120" y="216"/>
                    <a:pt x="120" y="216"/>
                  </a:cubicBezTo>
                  <a:cubicBezTo>
                    <a:pt x="171" y="216"/>
                    <a:pt x="171" y="216"/>
                    <a:pt x="171" y="216"/>
                  </a:cubicBezTo>
                  <a:lnTo>
                    <a:pt x="169" y="239"/>
                  </a:lnTo>
                  <a:close/>
                  <a:moveTo>
                    <a:pt x="171" y="209"/>
                  </a:moveTo>
                  <a:cubicBezTo>
                    <a:pt x="119" y="209"/>
                    <a:pt x="119" y="209"/>
                    <a:pt x="119" y="209"/>
                  </a:cubicBezTo>
                  <a:cubicBezTo>
                    <a:pt x="116" y="171"/>
                    <a:pt x="116" y="171"/>
                    <a:pt x="116" y="171"/>
                  </a:cubicBezTo>
                  <a:cubicBezTo>
                    <a:pt x="175" y="171"/>
                    <a:pt x="175" y="171"/>
                    <a:pt x="175" y="171"/>
                  </a:cubicBezTo>
                  <a:lnTo>
                    <a:pt x="171" y="209"/>
                  </a:lnTo>
                  <a:close/>
                  <a:moveTo>
                    <a:pt x="116" y="164"/>
                  </a:moveTo>
                  <a:cubicBezTo>
                    <a:pt x="114" y="140"/>
                    <a:pt x="114" y="140"/>
                    <a:pt x="114" y="140"/>
                  </a:cubicBezTo>
                  <a:cubicBezTo>
                    <a:pt x="177" y="140"/>
                    <a:pt x="177" y="140"/>
                    <a:pt x="177" y="140"/>
                  </a:cubicBezTo>
                  <a:cubicBezTo>
                    <a:pt x="175" y="164"/>
                    <a:pt x="175" y="164"/>
                    <a:pt x="175" y="164"/>
                  </a:cubicBezTo>
                  <a:lnTo>
                    <a:pt x="116" y="164"/>
                  </a:lnTo>
                  <a:close/>
                  <a:moveTo>
                    <a:pt x="196" y="283"/>
                  </a:moveTo>
                  <a:cubicBezTo>
                    <a:pt x="185" y="283"/>
                    <a:pt x="177" y="275"/>
                    <a:pt x="177" y="264"/>
                  </a:cubicBezTo>
                  <a:cubicBezTo>
                    <a:pt x="177" y="254"/>
                    <a:pt x="185" y="245"/>
                    <a:pt x="196" y="245"/>
                  </a:cubicBezTo>
                  <a:cubicBezTo>
                    <a:pt x="206" y="245"/>
                    <a:pt x="215" y="254"/>
                    <a:pt x="215" y="264"/>
                  </a:cubicBezTo>
                  <a:cubicBezTo>
                    <a:pt x="215" y="275"/>
                    <a:pt x="206" y="283"/>
                    <a:pt x="196" y="283"/>
                  </a:cubicBezTo>
                  <a:close/>
                  <a:moveTo>
                    <a:pt x="217" y="239"/>
                  </a:moveTo>
                  <a:cubicBezTo>
                    <a:pt x="176" y="239"/>
                    <a:pt x="176" y="239"/>
                    <a:pt x="176" y="239"/>
                  </a:cubicBezTo>
                  <a:cubicBezTo>
                    <a:pt x="178" y="216"/>
                    <a:pt x="178" y="216"/>
                    <a:pt x="178" y="216"/>
                  </a:cubicBezTo>
                  <a:cubicBezTo>
                    <a:pt x="223" y="216"/>
                    <a:pt x="223" y="216"/>
                    <a:pt x="223" y="216"/>
                  </a:cubicBezTo>
                  <a:lnTo>
                    <a:pt x="217" y="239"/>
                  </a:lnTo>
                  <a:close/>
                  <a:moveTo>
                    <a:pt x="225" y="209"/>
                  </a:moveTo>
                  <a:cubicBezTo>
                    <a:pt x="179" y="209"/>
                    <a:pt x="179" y="209"/>
                    <a:pt x="179" y="209"/>
                  </a:cubicBezTo>
                  <a:cubicBezTo>
                    <a:pt x="182" y="171"/>
                    <a:pt x="182" y="171"/>
                    <a:pt x="182" y="171"/>
                  </a:cubicBezTo>
                  <a:cubicBezTo>
                    <a:pt x="235" y="171"/>
                    <a:pt x="235" y="171"/>
                    <a:pt x="235" y="171"/>
                  </a:cubicBezTo>
                  <a:lnTo>
                    <a:pt x="225" y="209"/>
                  </a:lnTo>
                  <a:close/>
                  <a:moveTo>
                    <a:pt x="283" y="126"/>
                  </a:moveTo>
                  <a:cubicBezTo>
                    <a:pt x="264" y="126"/>
                    <a:pt x="264" y="126"/>
                    <a:pt x="264" y="126"/>
                  </a:cubicBezTo>
                  <a:cubicBezTo>
                    <a:pt x="256" y="133"/>
                    <a:pt x="249" y="141"/>
                    <a:pt x="241" y="149"/>
                  </a:cubicBezTo>
                  <a:cubicBezTo>
                    <a:pt x="237" y="164"/>
                    <a:pt x="237" y="164"/>
                    <a:pt x="237" y="164"/>
                  </a:cubicBezTo>
                  <a:cubicBezTo>
                    <a:pt x="182" y="164"/>
                    <a:pt x="182" y="164"/>
                    <a:pt x="182" y="164"/>
                  </a:cubicBezTo>
                  <a:cubicBezTo>
                    <a:pt x="184" y="140"/>
                    <a:pt x="184" y="140"/>
                    <a:pt x="184" y="140"/>
                  </a:cubicBezTo>
                  <a:cubicBezTo>
                    <a:pt x="220" y="140"/>
                    <a:pt x="220" y="140"/>
                    <a:pt x="220" y="140"/>
                  </a:cubicBezTo>
                  <a:cubicBezTo>
                    <a:pt x="221" y="139"/>
                    <a:pt x="221" y="138"/>
                    <a:pt x="222" y="137"/>
                  </a:cubicBezTo>
                  <a:cubicBezTo>
                    <a:pt x="232" y="127"/>
                    <a:pt x="242" y="117"/>
                    <a:pt x="252" y="107"/>
                  </a:cubicBezTo>
                  <a:cubicBezTo>
                    <a:pt x="252" y="107"/>
                    <a:pt x="253" y="106"/>
                    <a:pt x="254" y="105"/>
                  </a:cubicBezTo>
                  <a:cubicBezTo>
                    <a:pt x="256" y="104"/>
                    <a:pt x="258" y="103"/>
                    <a:pt x="260" y="103"/>
                  </a:cubicBezTo>
                  <a:cubicBezTo>
                    <a:pt x="283" y="103"/>
                    <a:pt x="283" y="103"/>
                    <a:pt x="283" y="103"/>
                  </a:cubicBezTo>
                  <a:cubicBezTo>
                    <a:pt x="297" y="103"/>
                    <a:pt x="297" y="126"/>
                    <a:pt x="283" y="126"/>
                  </a:cubicBezTo>
                  <a:close/>
                </a:path>
              </a:pathLst>
            </a:custGeom>
            <a:solidFill>
              <a:srgbClr val="16293A"/>
            </a:solidFill>
            <a:ln>
              <a:noFill/>
            </a:ln>
            <a:extLst>
              <a:ext uri="{91240B29-F687-4F45-9708-019B960494DF}">
                <a14:hiddenLine xmlns:a14="http://schemas.microsoft.com/office/drawing/2010/main" xmlns="" w="9525">
                  <a:solidFill>
                    <a:srgbClr val="000000"/>
                  </a:solidFill>
                  <a:round/>
                  <a:headEnd/>
                  <a:tailEnd/>
                </a14:hiddenLine>
              </a:ext>
            </a:extLst>
          </p:spPr>
          <p:txBody>
            <a:bodyPr lIns="96435" tIns="48218" rIns="96435" bIns="48218"/>
            <a:lstStyle/>
            <a:p>
              <a:endParaRPr lang="zh-CN" altLang="en-US">
                <a:solidFill>
                  <a:schemeClr val="tx1">
                    <a:lumMod val="75000"/>
                    <a:lumOff val="25000"/>
                  </a:schemeClr>
                </a:solidFill>
              </a:endParaRPr>
            </a:p>
          </p:txBody>
        </p:sp>
        <p:sp>
          <p:nvSpPr>
            <p:cNvPr id="50" name="Text Box 10"/>
            <p:cNvSpPr txBox="1">
              <a:spLocks noChangeArrowheads="1"/>
            </p:cNvSpPr>
            <p:nvPr/>
          </p:nvSpPr>
          <p:spPr bwMode="auto">
            <a:xfrm>
              <a:off x="189578" y="3117640"/>
              <a:ext cx="1674122" cy="835044"/>
            </a:xfrm>
            <a:prstGeom prst="rect">
              <a:avLst/>
            </a:prstGeom>
            <a:noFill/>
            <a:ln w="9525">
              <a:noFill/>
              <a:miter lim="800000"/>
              <a:headEnd/>
              <a:tailEnd/>
            </a:ln>
          </p:spPr>
          <p:txBody>
            <a:bodyPr wrap="square" lIns="64290" tIns="32145" rIns="64290" bIns="32145">
              <a:spAutoFit/>
            </a:bodyPr>
            <a:lstStyle/>
            <a:p>
              <a:pPr>
                <a:lnSpc>
                  <a:spcPct val="150000"/>
                </a:lnSpc>
              </a:pPr>
              <a:r>
                <a:rPr lang="zh-CN" altLang="en-US"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替换</a:t>
              </a:r>
              <a:r>
                <a:rPr lang="zh-CN" altLang="en-US"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文字内容</a:t>
              </a:r>
            </a:p>
            <a:p>
              <a:pPr>
                <a:lnSpc>
                  <a:spcPct val="150000"/>
                </a:lnSpc>
              </a:pPr>
              <a:r>
                <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请替换文字内容，点击添加相关标题文字，修改文字内容，也可以直接复制你的内容到此。请替换文字内容</a:t>
              </a:r>
              <a:r>
                <a:rPr lang="zh-CN" altLang="en-US" sz="1000" dirty="0" smtClean="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endPar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1" name="组合 50"/>
          <p:cNvGrpSpPr>
            <a:grpSpLocks/>
          </p:cNvGrpSpPr>
          <p:nvPr/>
        </p:nvGrpSpPr>
        <p:grpSpPr bwMode="auto">
          <a:xfrm>
            <a:off x="4362712" y="1604111"/>
            <a:ext cx="4192258" cy="5257064"/>
            <a:chOff x="2977484" y="1071882"/>
            <a:chExt cx="3246853" cy="4071617"/>
          </a:xfrm>
        </p:grpSpPr>
        <p:pic>
          <p:nvPicPr>
            <p:cNvPr id="52" name="Picture 4"/>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2977484" y="1071882"/>
              <a:ext cx="3246853" cy="40716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Rectangle 5"/>
            <p:cNvSpPr/>
            <p:nvPr/>
          </p:nvSpPr>
          <p:spPr>
            <a:xfrm>
              <a:off x="3402791" y="1409022"/>
              <a:ext cx="2066021" cy="2740346"/>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64307" fontAlgn="auto">
                <a:spcBef>
                  <a:spcPts val="0"/>
                </a:spcBef>
                <a:spcAft>
                  <a:spcPts val="0"/>
                </a:spcAft>
                <a:defRPr/>
              </a:pPr>
              <a:endParaRPr lang="en-US" sz="1424"/>
            </a:p>
          </p:txBody>
        </p:sp>
      </p:grpSp>
      <p:sp>
        <p:nvSpPr>
          <p:cNvPr id="54" name="椭圆 53"/>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4032921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left)">
                                      <p:cBhvr>
                                        <p:cTn id="11" dur="750"/>
                                        <p:tgtEl>
                                          <p:spTgt spid="22"/>
                                        </p:tgtEl>
                                      </p:cBhvr>
                                    </p:animEffect>
                                  </p:childTnLst>
                                </p:cTn>
                              </p:par>
                            </p:childTnLst>
                          </p:cTn>
                        </p:par>
                        <p:par>
                          <p:cTn id="12" fill="hold">
                            <p:stCondLst>
                              <p:cond delay="1250"/>
                            </p:stCondLst>
                            <p:childTnLst>
                              <p:par>
                                <p:cTn id="13" presetID="2" presetClass="entr" presetSubtype="4" decel="100000" fill="hold" nodeType="afterEffect">
                                  <p:stCondLst>
                                    <p:cond delay="0"/>
                                  </p:stCondLst>
                                  <p:childTnLst>
                                    <p:set>
                                      <p:cBhvr>
                                        <p:cTn id="14" dur="1" fill="hold">
                                          <p:stCondLst>
                                            <p:cond delay="0"/>
                                          </p:stCondLst>
                                        </p:cTn>
                                        <p:tgtEl>
                                          <p:spTgt spid="51"/>
                                        </p:tgtEl>
                                        <p:attrNameLst>
                                          <p:attrName>style.visibility</p:attrName>
                                        </p:attrNameLst>
                                      </p:cBhvr>
                                      <p:to>
                                        <p:strVal val="visible"/>
                                      </p:to>
                                    </p:set>
                                    <p:anim calcmode="lin" valueType="num">
                                      <p:cBhvr additive="base">
                                        <p:cTn id="15" dur="1000" fill="hold"/>
                                        <p:tgtEl>
                                          <p:spTgt spid="51"/>
                                        </p:tgtEl>
                                        <p:attrNameLst>
                                          <p:attrName>ppt_x</p:attrName>
                                        </p:attrNameLst>
                                      </p:cBhvr>
                                      <p:tavLst>
                                        <p:tav tm="0">
                                          <p:val>
                                            <p:strVal val="#ppt_x"/>
                                          </p:val>
                                        </p:tav>
                                        <p:tav tm="100000">
                                          <p:val>
                                            <p:strVal val="#ppt_x"/>
                                          </p:val>
                                        </p:tav>
                                      </p:tavLst>
                                    </p:anim>
                                    <p:anim calcmode="lin" valueType="num">
                                      <p:cBhvr additive="base">
                                        <p:cTn id="16" dur="10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750" fill="hold"/>
                                        <p:tgtEl>
                                          <p:spTgt spid="23"/>
                                        </p:tgtEl>
                                        <p:attrNameLst>
                                          <p:attrName>ppt_x</p:attrName>
                                        </p:attrNameLst>
                                      </p:cBhvr>
                                      <p:tavLst>
                                        <p:tav tm="0">
                                          <p:val>
                                            <p:strVal val="1+#ppt_w/2"/>
                                          </p:val>
                                        </p:tav>
                                        <p:tav tm="100000">
                                          <p:val>
                                            <p:strVal val="#ppt_x"/>
                                          </p:val>
                                        </p:tav>
                                      </p:tavLst>
                                    </p:anim>
                                    <p:anim calcmode="lin" valueType="num">
                                      <p:cBhvr additive="base">
                                        <p:cTn id="22" dur="750" fill="hold"/>
                                        <p:tgtEl>
                                          <p:spTgt spid="23"/>
                                        </p:tgtEl>
                                        <p:attrNameLst>
                                          <p:attrName>ppt_y</p:attrName>
                                        </p:attrNameLst>
                                      </p:cBhvr>
                                      <p:tavLst>
                                        <p:tav tm="0">
                                          <p:val>
                                            <p:strVal val="#ppt_y"/>
                                          </p:val>
                                        </p:tav>
                                        <p:tav tm="100000">
                                          <p:val>
                                            <p:strVal val="#ppt_y"/>
                                          </p:val>
                                        </p:tav>
                                      </p:tavLst>
                                    </p:anim>
                                  </p:childTnLst>
                                </p:cTn>
                              </p:par>
                              <p:par>
                                <p:cTn id="23" presetID="2" presetClass="entr" presetSubtype="2" decel="100000" fill="hold" nodeType="withEffect">
                                  <p:stCondLst>
                                    <p:cond delay="25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750" fill="hold"/>
                                        <p:tgtEl>
                                          <p:spTgt spid="29"/>
                                        </p:tgtEl>
                                        <p:attrNameLst>
                                          <p:attrName>ppt_x</p:attrName>
                                        </p:attrNameLst>
                                      </p:cBhvr>
                                      <p:tavLst>
                                        <p:tav tm="0">
                                          <p:val>
                                            <p:strVal val="1+#ppt_w/2"/>
                                          </p:val>
                                        </p:tav>
                                        <p:tav tm="100000">
                                          <p:val>
                                            <p:strVal val="#ppt_x"/>
                                          </p:val>
                                        </p:tav>
                                      </p:tavLst>
                                    </p:anim>
                                    <p:anim calcmode="lin" valueType="num">
                                      <p:cBhvr additive="base">
                                        <p:cTn id="26" dur="75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decel="100000"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750" fill="hold"/>
                                        <p:tgtEl>
                                          <p:spTgt spid="45"/>
                                        </p:tgtEl>
                                        <p:attrNameLst>
                                          <p:attrName>ppt_x</p:attrName>
                                        </p:attrNameLst>
                                      </p:cBhvr>
                                      <p:tavLst>
                                        <p:tav tm="0">
                                          <p:val>
                                            <p:strVal val="0-#ppt_w/2"/>
                                          </p:val>
                                        </p:tav>
                                        <p:tav tm="100000">
                                          <p:val>
                                            <p:strVal val="#ppt_x"/>
                                          </p:val>
                                        </p:tav>
                                      </p:tavLst>
                                    </p:anim>
                                    <p:anim calcmode="lin" valueType="num">
                                      <p:cBhvr additive="base">
                                        <p:cTn id="32" dur="750" fill="hold"/>
                                        <p:tgtEl>
                                          <p:spTgt spid="45"/>
                                        </p:tgtEl>
                                        <p:attrNameLst>
                                          <p:attrName>ppt_y</p:attrName>
                                        </p:attrNameLst>
                                      </p:cBhvr>
                                      <p:tavLst>
                                        <p:tav tm="0">
                                          <p:val>
                                            <p:strVal val="#ppt_y"/>
                                          </p:val>
                                        </p:tav>
                                        <p:tav tm="100000">
                                          <p:val>
                                            <p:strVal val="#ppt_y"/>
                                          </p:val>
                                        </p:tav>
                                      </p:tavLst>
                                    </p:anim>
                                  </p:childTnLst>
                                </p:cTn>
                              </p:par>
                              <p:par>
                                <p:cTn id="33" presetID="2" presetClass="entr" presetSubtype="8" decel="100000" fill="hold" nodeType="withEffect">
                                  <p:stCondLst>
                                    <p:cond delay="25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750" fill="hold"/>
                                        <p:tgtEl>
                                          <p:spTgt spid="48"/>
                                        </p:tgtEl>
                                        <p:attrNameLst>
                                          <p:attrName>ppt_x</p:attrName>
                                        </p:attrNameLst>
                                      </p:cBhvr>
                                      <p:tavLst>
                                        <p:tav tm="0">
                                          <p:val>
                                            <p:strVal val="0-#ppt_w/2"/>
                                          </p:val>
                                        </p:tav>
                                        <p:tav tm="100000">
                                          <p:val>
                                            <p:strVal val="#ppt_x"/>
                                          </p:val>
                                        </p:tav>
                                      </p:tavLst>
                                    </p:anim>
                                    <p:anim calcmode="lin" valueType="num">
                                      <p:cBhvr additive="base">
                                        <p:cTn id="36" dur="75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7" name="燕尾形 16"/>
          <p:cNvSpPr/>
          <p:nvPr/>
        </p:nvSpPr>
        <p:spPr>
          <a:xfrm rot="5400000">
            <a:off x="7031813" y="2064111"/>
            <a:ext cx="360040" cy="57591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18" name="直接连接符 17"/>
          <p:cNvCxnSpPr/>
          <p:nvPr/>
        </p:nvCxnSpPr>
        <p:spPr>
          <a:xfrm>
            <a:off x="7211833" y="2640100"/>
            <a:ext cx="3635457"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48743" y="1543964"/>
            <a:ext cx="1107977" cy="369324"/>
          </a:xfrm>
          <a:prstGeom prst="rect">
            <a:avLst/>
          </a:prstGeom>
        </p:spPr>
        <p:txBody>
          <a:bodyPr wrap="none" lIns="91431" tIns="45716" rIns="91431" bIns="45716">
            <a:spAutoFit/>
          </a:bodyPr>
          <a:lstStyle/>
          <a:p>
            <a:r>
              <a:rPr lang="zh-CN" altLang="en-US" b="1" dirty="0">
                <a:solidFill>
                  <a:schemeClr val="tx1">
                    <a:lumMod val="75000"/>
                    <a:lumOff val="25000"/>
                  </a:schemeClr>
                </a:solidFill>
                <a:latin typeface="微软雅黑" pitchFamily="34" charset="-122"/>
                <a:ea typeface="微软雅黑" pitchFamily="34" charset="-122"/>
              </a:rPr>
              <a:t>添加标题</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20" name="矩形 19"/>
          <p:cNvSpPr>
            <a:spLocks noChangeArrowheads="1"/>
          </p:cNvSpPr>
          <p:nvPr/>
        </p:nvSpPr>
        <p:spPr bwMode="auto">
          <a:xfrm>
            <a:off x="7535784" y="1958702"/>
            <a:ext cx="3311506"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smtClean="0">
                <a:solidFill>
                  <a:schemeClr val="tx1">
                    <a:lumMod val="75000"/>
                    <a:lumOff val="25000"/>
                  </a:schemeClr>
                </a:solidFill>
                <a:sym typeface="微软雅黑" pitchFamily="34" charset="-122"/>
              </a:rPr>
              <a:t>在此录入上述图表的综合描述说明，在此录入上述图表的综合描述说明。</a:t>
            </a:r>
            <a:endParaRPr lang="zh-CN" altLang="en-US" sz="1400" dirty="0">
              <a:solidFill>
                <a:schemeClr val="tx1">
                  <a:lumMod val="75000"/>
                  <a:lumOff val="25000"/>
                </a:schemeClr>
              </a:solidFill>
              <a:sym typeface="微软雅黑" pitchFamily="34" charset="-122"/>
            </a:endParaRPr>
          </a:p>
        </p:txBody>
      </p:sp>
      <p:sp>
        <p:nvSpPr>
          <p:cNvPr id="21" name="燕尾形 20"/>
          <p:cNvSpPr/>
          <p:nvPr/>
        </p:nvSpPr>
        <p:spPr>
          <a:xfrm rot="5400000">
            <a:off x="7031813" y="3432263"/>
            <a:ext cx="360040" cy="575914"/>
          </a:xfrm>
          <a:prstGeom prst="chevron">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24" name="直接连接符 23"/>
          <p:cNvCxnSpPr/>
          <p:nvPr/>
        </p:nvCxnSpPr>
        <p:spPr>
          <a:xfrm>
            <a:off x="7211833" y="4008252"/>
            <a:ext cx="3635457"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548743" y="2912116"/>
            <a:ext cx="1107977" cy="369324"/>
          </a:xfrm>
          <a:prstGeom prst="rect">
            <a:avLst/>
          </a:prstGeom>
        </p:spPr>
        <p:txBody>
          <a:bodyPr wrap="none" lIns="91431" tIns="45716" rIns="91431" bIns="45716">
            <a:spAutoFit/>
          </a:bodyPr>
          <a:lstStyle/>
          <a:p>
            <a:r>
              <a:rPr lang="zh-CN" altLang="en-US" b="1" dirty="0">
                <a:solidFill>
                  <a:schemeClr val="tx1">
                    <a:lumMod val="75000"/>
                    <a:lumOff val="25000"/>
                  </a:schemeClr>
                </a:solidFill>
                <a:latin typeface="微软雅黑" pitchFamily="34" charset="-122"/>
                <a:ea typeface="微软雅黑" pitchFamily="34" charset="-122"/>
              </a:rPr>
              <a:t>添加标题</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32" name="矩形 47"/>
          <p:cNvSpPr>
            <a:spLocks noChangeArrowheads="1"/>
          </p:cNvSpPr>
          <p:nvPr/>
        </p:nvSpPr>
        <p:spPr bwMode="auto">
          <a:xfrm>
            <a:off x="7535784" y="3326854"/>
            <a:ext cx="3311506"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描述说明。</a:t>
            </a:r>
            <a:endParaRPr lang="zh-CN" altLang="en-US" sz="1400" dirty="0">
              <a:solidFill>
                <a:schemeClr val="tx1">
                  <a:lumMod val="75000"/>
                  <a:lumOff val="25000"/>
                </a:schemeClr>
              </a:solidFill>
              <a:sym typeface="微软雅黑" pitchFamily="34" charset="-122"/>
            </a:endParaRPr>
          </a:p>
        </p:txBody>
      </p:sp>
      <p:sp>
        <p:nvSpPr>
          <p:cNvPr id="34" name="燕尾形 33"/>
          <p:cNvSpPr/>
          <p:nvPr/>
        </p:nvSpPr>
        <p:spPr>
          <a:xfrm rot="5400000">
            <a:off x="7031813" y="4872423"/>
            <a:ext cx="360040" cy="575914"/>
          </a:xfrm>
          <a:prstGeom prst="chevron">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endParaRPr>
          </a:p>
        </p:txBody>
      </p:sp>
      <p:cxnSp>
        <p:nvCxnSpPr>
          <p:cNvPr id="35" name="直接连接符 34"/>
          <p:cNvCxnSpPr/>
          <p:nvPr/>
        </p:nvCxnSpPr>
        <p:spPr>
          <a:xfrm>
            <a:off x="7211833" y="5448412"/>
            <a:ext cx="3635457"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7548743" y="4352276"/>
            <a:ext cx="1107977" cy="369324"/>
          </a:xfrm>
          <a:prstGeom prst="rect">
            <a:avLst/>
          </a:prstGeom>
        </p:spPr>
        <p:txBody>
          <a:bodyPr wrap="none" lIns="91431" tIns="45716" rIns="91431" bIns="45716">
            <a:spAutoFit/>
          </a:bodyPr>
          <a:lstStyle/>
          <a:p>
            <a:r>
              <a:rPr lang="zh-CN" altLang="en-US" b="1" dirty="0">
                <a:solidFill>
                  <a:schemeClr val="tx1">
                    <a:lumMod val="75000"/>
                    <a:lumOff val="25000"/>
                  </a:schemeClr>
                </a:solidFill>
                <a:latin typeface="微软雅黑" pitchFamily="34" charset="-122"/>
                <a:ea typeface="微软雅黑" pitchFamily="34" charset="-122"/>
              </a:rPr>
              <a:t>添加标题</a:t>
            </a:r>
            <a:endParaRPr lang="en-US" altLang="zh-CN" b="1" dirty="0">
              <a:solidFill>
                <a:schemeClr val="tx1">
                  <a:lumMod val="75000"/>
                  <a:lumOff val="25000"/>
                </a:schemeClr>
              </a:solidFill>
              <a:latin typeface="微软雅黑" pitchFamily="34" charset="-122"/>
              <a:ea typeface="微软雅黑" pitchFamily="34" charset="-122"/>
            </a:endParaRPr>
          </a:p>
        </p:txBody>
      </p:sp>
      <p:sp>
        <p:nvSpPr>
          <p:cNvPr id="37" name="矩形 47"/>
          <p:cNvSpPr>
            <a:spLocks noChangeArrowheads="1"/>
          </p:cNvSpPr>
          <p:nvPr/>
        </p:nvSpPr>
        <p:spPr bwMode="auto">
          <a:xfrm>
            <a:off x="7535784" y="4767014"/>
            <a:ext cx="3311506"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400" dirty="0">
                <a:solidFill>
                  <a:schemeClr val="tx1">
                    <a:lumMod val="75000"/>
                    <a:lumOff val="25000"/>
                  </a:schemeClr>
                </a:solidFill>
                <a:sym typeface="微软雅黑" pitchFamily="34" charset="-122"/>
              </a:rPr>
              <a:t>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a:t>
            </a:r>
            <a:r>
              <a:rPr lang="zh-CN" altLang="en-US" sz="1400" dirty="0">
                <a:solidFill>
                  <a:schemeClr val="tx1">
                    <a:lumMod val="75000"/>
                    <a:lumOff val="25000"/>
                  </a:schemeClr>
                </a:solidFill>
                <a:sym typeface="微软雅黑" pitchFamily="34" charset="-122"/>
              </a:rPr>
              <a:t>说明，在此录入上述图表</a:t>
            </a:r>
            <a:r>
              <a:rPr lang="zh-CN" altLang="en-US" sz="1400" dirty="0" smtClean="0">
                <a:solidFill>
                  <a:schemeClr val="tx1">
                    <a:lumMod val="75000"/>
                    <a:lumOff val="25000"/>
                  </a:schemeClr>
                </a:solidFill>
                <a:sym typeface="微软雅黑" pitchFamily="34" charset="-122"/>
              </a:rPr>
              <a:t>的</a:t>
            </a:r>
            <a:r>
              <a:rPr lang="zh-CN" altLang="en-US" sz="1400" dirty="0">
                <a:solidFill>
                  <a:schemeClr val="tx1">
                    <a:lumMod val="75000"/>
                    <a:lumOff val="25000"/>
                  </a:schemeClr>
                </a:solidFill>
                <a:sym typeface="微软雅黑" pitchFamily="34" charset="-122"/>
              </a:rPr>
              <a:t>综合</a:t>
            </a:r>
            <a:r>
              <a:rPr lang="zh-CN" altLang="en-US" sz="1400" dirty="0" smtClean="0">
                <a:solidFill>
                  <a:schemeClr val="tx1">
                    <a:lumMod val="75000"/>
                    <a:lumOff val="25000"/>
                  </a:schemeClr>
                </a:solidFill>
                <a:sym typeface="微软雅黑" pitchFamily="34" charset="-122"/>
              </a:rPr>
              <a:t>描述说明。</a:t>
            </a:r>
            <a:endParaRPr lang="zh-CN" altLang="en-US" sz="1400" dirty="0">
              <a:solidFill>
                <a:schemeClr val="tx1">
                  <a:lumMod val="75000"/>
                  <a:lumOff val="25000"/>
                </a:schemeClr>
              </a:solidFill>
              <a:sym typeface="微软雅黑" pitchFamily="34" charset="-122"/>
            </a:endParaRPr>
          </a:p>
        </p:txBody>
      </p:sp>
      <p:grpSp>
        <p:nvGrpSpPr>
          <p:cNvPr id="2" name="组合 1"/>
          <p:cNvGrpSpPr/>
          <p:nvPr/>
        </p:nvGrpSpPr>
        <p:grpSpPr>
          <a:xfrm>
            <a:off x="624817" y="1834700"/>
            <a:ext cx="6119086" cy="3682533"/>
            <a:chOff x="624817" y="1834700"/>
            <a:chExt cx="6119086" cy="3682533"/>
          </a:xfrm>
        </p:grpSpPr>
        <p:pic>
          <p:nvPicPr>
            <p:cNvPr id="15" name="Picture 2" descr="C:\Users\Administrator\Desktop\ppt展示模板-8.pn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624817" y="1834700"/>
              <a:ext cx="6119086" cy="3682533"/>
            </a:xfrm>
            <a:prstGeom prst="rect">
              <a:avLst/>
            </a:prstGeom>
            <a:noFill/>
            <a:extLst>
              <a:ext uri="{909E8E84-426E-40DD-AFC4-6F175D3DCCD1}">
                <a14:hiddenFill xmlns:a14="http://schemas.microsoft.com/office/drawing/2010/main" xmlns="">
                  <a:solidFill>
                    <a:srgbClr val="FFFFFF"/>
                  </a:solidFill>
                </a14:hiddenFill>
              </a:ext>
            </a:extLst>
          </p:spPr>
        </p:pic>
        <p:sp>
          <p:nvSpPr>
            <p:cNvPr id="23" name="Rectangle 8"/>
            <p:cNvSpPr/>
            <p:nvPr/>
          </p:nvSpPr>
          <p:spPr bwMode="auto">
            <a:xfrm>
              <a:off x="1437044" y="2177052"/>
              <a:ext cx="4481156" cy="2718310"/>
            </a:xfrm>
            <a:prstGeom prst="rect">
              <a:avLst/>
            </a:prstGeom>
            <a:blipFill dpi="0" rotWithShape="1">
              <a:blip r:embed="rId5" cstate="print">
                <a:extLst>
                  <a:ext uri="{28A0092B-C50C-407E-A947-70E740481C1C}">
                    <a14:useLocalDpi xmlns:a14="http://schemas.microsoft.com/office/drawing/2010/main" xmlns=""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a:solidFill>
                  <a:srgbClr val="FFFFFF"/>
                </a:solidFill>
              </a:endParaRPr>
            </a:p>
          </p:txBody>
        </p:sp>
      </p:grpSp>
      <p:sp>
        <p:nvSpPr>
          <p:cNvPr id="25" name="矩形 24"/>
          <p:cNvSpPr/>
          <p:nvPr/>
        </p:nvSpPr>
        <p:spPr>
          <a:xfrm>
            <a:off x="706941" y="320851"/>
            <a:ext cx="1643857" cy="346249"/>
          </a:xfrm>
          <a:prstGeom prst="rect">
            <a:avLst/>
          </a:prstGeom>
          <a:ln w="15875">
            <a:noFill/>
          </a:ln>
        </p:spPr>
        <p:txBody>
          <a:bodyPr wrap="square" lIns="68580" tIns="34290" rIns="68580" bIns="3429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工作回顾</a:t>
            </a:r>
          </a:p>
        </p:txBody>
      </p:sp>
      <p:sp>
        <p:nvSpPr>
          <p:cNvPr id="26" name="椭圆 25"/>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180647207"/>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750"/>
                                        <p:tgtEl>
                                          <p:spTgt spid="25"/>
                                        </p:tgtEl>
                                      </p:cBhvr>
                                    </p:animEffect>
                                  </p:childTnLst>
                                </p:cTn>
                              </p:par>
                            </p:childTnLst>
                          </p:cTn>
                        </p:par>
                        <p:par>
                          <p:cTn id="12" fill="hold">
                            <p:stCondLst>
                              <p:cond delay="1250"/>
                            </p:stCondLst>
                            <p:childTnLst>
                              <p:par>
                                <p:cTn id="13" presetID="42"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anim calcmode="lin" valueType="num">
                                      <p:cBhvr>
                                        <p:cTn id="16" dur="1000" fill="hold"/>
                                        <p:tgtEl>
                                          <p:spTgt spid="2"/>
                                        </p:tgtEl>
                                        <p:attrNameLst>
                                          <p:attrName>ppt_x</p:attrName>
                                        </p:attrNameLst>
                                      </p:cBhvr>
                                      <p:tavLst>
                                        <p:tav tm="0">
                                          <p:val>
                                            <p:strVal val="#ppt_x"/>
                                          </p:val>
                                        </p:tav>
                                        <p:tav tm="100000">
                                          <p:val>
                                            <p:strVal val="#ppt_x"/>
                                          </p:val>
                                        </p:tav>
                                      </p:tavLst>
                                    </p:anim>
                                    <p:anim calcmode="lin" valueType="num">
                                      <p:cBhvr>
                                        <p:cTn id="17"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1000"/>
                                        <p:tgtEl>
                                          <p:spTgt spid="17"/>
                                        </p:tgtEl>
                                      </p:cBhvr>
                                    </p:animEffect>
                                    <p:anim calcmode="lin" valueType="num">
                                      <p:cBhvr>
                                        <p:cTn id="23" dur="1000" fill="hold"/>
                                        <p:tgtEl>
                                          <p:spTgt spid="17"/>
                                        </p:tgtEl>
                                        <p:attrNameLst>
                                          <p:attrName>ppt_x</p:attrName>
                                        </p:attrNameLst>
                                      </p:cBhvr>
                                      <p:tavLst>
                                        <p:tav tm="0">
                                          <p:val>
                                            <p:strVal val="#ppt_x"/>
                                          </p:val>
                                        </p:tav>
                                        <p:tav tm="100000">
                                          <p:val>
                                            <p:strVal val="#ppt_x"/>
                                          </p:val>
                                        </p:tav>
                                      </p:tavLst>
                                    </p:anim>
                                    <p:anim calcmode="lin" valueType="num">
                                      <p:cBhvr>
                                        <p:cTn id="24" dur="1000" fill="hold"/>
                                        <p:tgtEl>
                                          <p:spTgt spid="1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left)">
                                      <p:cBhvr>
                                        <p:cTn id="32" dur="500"/>
                                        <p:tgtEl>
                                          <p:spTgt spid="19"/>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8" fill="hold"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wipe(left)">
                                      <p:cBhvr>
                                        <p:cTn id="50" dur="500"/>
                                        <p:tgtEl>
                                          <p:spTgt spid="31"/>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left)">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47"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1000"/>
                                        <p:tgtEl>
                                          <p:spTgt spid="34"/>
                                        </p:tgtEl>
                                      </p:cBhvr>
                                    </p:animEffect>
                                    <p:anim calcmode="lin" valueType="num">
                                      <p:cBhvr>
                                        <p:cTn id="59" dur="1000" fill="hold"/>
                                        <p:tgtEl>
                                          <p:spTgt spid="34"/>
                                        </p:tgtEl>
                                        <p:attrNameLst>
                                          <p:attrName>ppt_x</p:attrName>
                                        </p:attrNameLst>
                                      </p:cBhvr>
                                      <p:tavLst>
                                        <p:tav tm="0">
                                          <p:val>
                                            <p:strVal val="#ppt_x"/>
                                          </p:val>
                                        </p:tav>
                                        <p:tav tm="100000">
                                          <p:val>
                                            <p:strVal val="#ppt_x"/>
                                          </p:val>
                                        </p:tav>
                                      </p:tavLst>
                                    </p:anim>
                                    <p:anim calcmode="lin" valueType="num">
                                      <p:cBhvr>
                                        <p:cTn id="60" dur="1000" fill="hold"/>
                                        <p:tgtEl>
                                          <p:spTgt spid="34"/>
                                        </p:tgtEl>
                                        <p:attrNameLst>
                                          <p:attrName>ppt_y</p:attrName>
                                        </p:attrNameLst>
                                      </p:cBhvr>
                                      <p:tavLst>
                                        <p:tav tm="0">
                                          <p:val>
                                            <p:strVal val="#ppt_y-.1"/>
                                          </p:val>
                                        </p:tav>
                                        <p:tav tm="100000">
                                          <p:val>
                                            <p:strVal val="#ppt_y"/>
                                          </p:val>
                                        </p:tav>
                                      </p:tavLst>
                                    </p:anim>
                                  </p:childTnLst>
                                </p:cTn>
                              </p:par>
                            </p:childTnLst>
                          </p:cTn>
                        </p:par>
                        <p:par>
                          <p:cTn id="61" fill="hold">
                            <p:stCondLst>
                              <p:cond delay="1000"/>
                            </p:stCondLst>
                            <p:childTnLst>
                              <p:par>
                                <p:cTn id="62" presetID="22" presetClass="entr" presetSubtype="8" fill="hold"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wipe(left)">
                                      <p:cBhvr>
                                        <p:cTn id="64" dur="500"/>
                                        <p:tgtEl>
                                          <p:spTgt spid="35"/>
                                        </p:tgtEl>
                                      </p:cBhvr>
                                    </p:animEffect>
                                  </p:childTnLst>
                                </p:cTn>
                              </p:par>
                            </p:childTnLst>
                          </p:cTn>
                        </p:par>
                        <p:par>
                          <p:cTn id="65" fill="hold">
                            <p:stCondLst>
                              <p:cond delay="1500"/>
                            </p:stCondLst>
                            <p:childTnLst>
                              <p:par>
                                <p:cTn id="66" presetID="22" presetClass="entr" presetSubtype="8" fill="hold" grpId="0"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wipe(left)">
                                      <p:cBhvr>
                                        <p:cTn id="68" dur="500"/>
                                        <p:tgtEl>
                                          <p:spTgt spid="36"/>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0" grpId="0"/>
      <p:bldP spid="21" grpId="0" animBg="1"/>
      <p:bldP spid="31" grpId="0"/>
      <p:bldP spid="32" grpId="0"/>
      <p:bldP spid="34" grpId="0" animBg="1"/>
      <p:bldP spid="36" grpId="0"/>
      <p:bldP spid="37" grpId="0"/>
      <p:bldP spid="25" grpId="0"/>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graphicFrame>
        <p:nvGraphicFramePr>
          <p:cNvPr id="22" name="图表 21"/>
          <p:cNvGraphicFramePr/>
          <p:nvPr>
            <p:extLst>
              <p:ext uri="{D42A27DB-BD31-4B8C-83A1-F6EECF244321}">
                <p14:modId xmlns:p14="http://schemas.microsoft.com/office/powerpoint/2010/main" xmlns="" val="2297978340"/>
              </p:ext>
            </p:extLst>
          </p:nvPr>
        </p:nvGraphicFramePr>
        <p:xfrm>
          <a:off x="1555947" y="1960375"/>
          <a:ext cx="1917945" cy="1978097"/>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15"/>
          <p:cNvSpPr txBox="1"/>
          <p:nvPr/>
        </p:nvSpPr>
        <p:spPr>
          <a:xfrm>
            <a:off x="1509490" y="4521205"/>
            <a:ext cx="2202422" cy="1212640"/>
          </a:xfrm>
          <a:prstGeom prst="rect">
            <a:avLst/>
          </a:prstGeom>
          <a:noFill/>
        </p:spPr>
        <p:txBody>
          <a:bodyPr wrap="square" rtlCol="0">
            <a:spAutoFit/>
          </a:bodyPr>
          <a:lstStyle/>
          <a:p>
            <a:pPr algn="ct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25" name="TextBox 16"/>
          <p:cNvSpPr txBox="1"/>
          <p:nvPr/>
        </p:nvSpPr>
        <p:spPr>
          <a:xfrm>
            <a:off x="1627897" y="4156179"/>
            <a:ext cx="1774045" cy="415498"/>
          </a:xfrm>
          <a:prstGeom prst="rect">
            <a:avLst/>
          </a:prstGeom>
          <a:noFill/>
        </p:spPr>
        <p:txBody>
          <a:bodyPr wrap="square" tIns="0" bIns="0" rtlCol="0" anchor="t">
            <a:spAutoFit/>
          </a:bodyPr>
          <a:lstStyle/>
          <a:p>
            <a:pPr algn="ctr">
              <a:lnSpc>
                <a:spcPct val="150000"/>
              </a:lnSpc>
            </a:pPr>
            <a:r>
              <a:rPr lang="zh-CN" altLang="en-US" b="1"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26" name="图表 25"/>
          <p:cNvGraphicFramePr/>
          <p:nvPr>
            <p:extLst>
              <p:ext uri="{D42A27DB-BD31-4B8C-83A1-F6EECF244321}">
                <p14:modId xmlns:p14="http://schemas.microsoft.com/office/powerpoint/2010/main" xmlns="" val="913829460"/>
              </p:ext>
            </p:extLst>
          </p:nvPr>
        </p:nvGraphicFramePr>
        <p:xfrm>
          <a:off x="4017769" y="1960375"/>
          <a:ext cx="1917945" cy="1978097"/>
        </p:xfrm>
        <a:graphic>
          <a:graphicData uri="http://schemas.openxmlformats.org/drawingml/2006/chart">
            <c:chart xmlns:c="http://schemas.openxmlformats.org/drawingml/2006/chart" xmlns:r="http://schemas.openxmlformats.org/officeDocument/2006/relationships" r:id="rId5"/>
          </a:graphicData>
        </a:graphic>
      </p:graphicFrame>
      <p:sp>
        <p:nvSpPr>
          <p:cNvPr id="27" name="TextBox 18"/>
          <p:cNvSpPr txBox="1"/>
          <p:nvPr/>
        </p:nvSpPr>
        <p:spPr>
          <a:xfrm>
            <a:off x="3978304" y="4521205"/>
            <a:ext cx="2202422" cy="1212640"/>
          </a:xfrm>
          <a:prstGeom prst="rect">
            <a:avLst/>
          </a:prstGeom>
          <a:noFill/>
        </p:spPr>
        <p:txBody>
          <a:bodyPr wrap="square" rtlCol="0">
            <a:spAutoFit/>
          </a:bodyPr>
          <a:lstStyle/>
          <a:p>
            <a:pPr algn="ct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28" name="TextBox 19"/>
          <p:cNvSpPr txBox="1"/>
          <p:nvPr/>
        </p:nvSpPr>
        <p:spPr>
          <a:xfrm>
            <a:off x="4089719" y="4156179"/>
            <a:ext cx="1774045" cy="415498"/>
          </a:xfrm>
          <a:prstGeom prst="rect">
            <a:avLst/>
          </a:prstGeom>
          <a:noFill/>
        </p:spPr>
        <p:txBody>
          <a:bodyPr wrap="square" tIns="0" bIns="0" rtlCol="0" anchor="t">
            <a:spAutoFit/>
          </a:bodyPr>
          <a:lstStyle/>
          <a:p>
            <a:pPr algn="ctr">
              <a:lnSpc>
                <a:spcPct val="150000"/>
              </a:lnSpc>
            </a:pPr>
            <a:r>
              <a:rPr lang="zh-CN" altLang="en-US" b="1"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29" name="图表 28"/>
          <p:cNvGraphicFramePr/>
          <p:nvPr>
            <p:extLst>
              <p:ext uri="{D42A27DB-BD31-4B8C-83A1-F6EECF244321}">
                <p14:modId xmlns:p14="http://schemas.microsoft.com/office/powerpoint/2010/main" xmlns="" val="743149906"/>
              </p:ext>
            </p:extLst>
          </p:nvPr>
        </p:nvGraphicFramePr>
        <p:xfrm>
          <a:off x="6487269" y="1960375"/>
          <a:ext cx="1917945" cy="1978097"/>
        </p:xfrm>
        <a:graphic>
          <a:graphicData uri="http://schemas.openxmlformats.org/drawingml/2006/chart">
            <c:chart xmlns:c="http://schemas.openxmlformats.org/drawingml/2006/chart" xmlns:r="http://schemas.openxmlformats.org/officeDocument/2006/relationships" r:id="rId6"/>
          </a:graphicData>
        </a:graphic>
      </p:graphicFrame>
      <p:sp>
        <p:nvSpPr>
          <p:cNvPr id="30" name="TextBox 21"/>
          <p:cNvSpPr txBox="1"/>
          <p:nvPr/>
        </p:nvSpPr>
        <p:spPr>
          <a:xfrm>
            <a:off x="6447805" y="4521205"/>
            <a:ext cx="2202422" cy="1212640"/>
          </a:xfrm>
          <a:prstGeom prst="rect">
            <a:avLst/>
          </a:prstGeom>
          <a:noFill/>
        </p:spPr>
        <p:txBody>
          <a:bodyPr wrap="square" rtlCol="0">
            <a:spAutoFit/>
          </a:bodyPr>
          <a:lstStyle/>
          <a:p>
            <a:pPr algn="ct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33" name="TextBox 22"/>
          <p:cNvSpPr txBox="1"/>
          <p:nvPr/>
        </p:nvSpPr>
        <p:spPr>
          <a:xfrm>
            <a:off x="6559220" y="4156179"/>
            <a:ext cx="1774045" cy="415498"/>
          </a:xfrm>
          <a:prstGeom prst="rect">
            <a:avLst/>
          </a:prstGeom>
          <a:noFill/>
        </p:spPr>
        <p:txBody>
          <a:bodyPr wrap="square" tIns="0" bIns="0" rtlCol="0" anchor="t">
            <a:spAutoFit/>
          </a:bodyPr>
          <a:lstStyle/>
          <a:p>
            <a:pPr algn="ctr">
              <a:lnSpc>
                <a:spcPct val="150000"/>
              </a:lnSpc>
            </a:pPr>
            <a:r>
              <a:rPr lang="zh-CN" altLang="en-US" b="1"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graphicFrame>
        <p:nvGraphicFramePr>
          <p:cNvPr id="38" name="图表 37"/>
          <p:cNvGraphicFramePr/>
          <p:nvPr>
            <p:extLst>
              <p:ext uri="{D42A27DB-BD31-4B8C-83A1-F6EECF244321}">
                <p14:modId xmlns:p14="http://schemas.microsoft.com/office/powerpoint/2010/main" xmlns="" val="4020909022"/>
              </p:ext>
            </p:extLst>
          </p:nvPr>
        </p:nvGraphicFramePr>
        <p:xfrm>
          <a:off x="8934282" y="1960375"/>
          <a:ext cx="1917945" cy="1978097"/>
        </p:xfrm>
        <a:graphic>
          <a:graphicData uri="http://schemas.openxmlformats.org/drawingml/2006/chart">
            <c:chart xmlns:c="http://schemas.openxmlformats.org/drawingml/2006/chart" xmlns:r="http://schemas.openxmlformats.org/officeDocument/2006/relationships" r:id="rId7"/>
          </a:graphicData>
        </a:graphic>
      </p:graphicFrame>
      <p:sp>
        <p:nvSpPr>
          <p:cNvPr id="39" name="TextBox 24"/>
          <p:cNvSpPr txBox="1"/>
          <p:nvPr/>
        </p:nvSpPr>
        <p:spPr>
          <a:xfrm>
            <a:off x="8894817" y="4521205"/>
            <a:ext cx="2202422" cy="1212640"/>
          </a:xfrm>
          <a:prstGeom prst="rect">
            <a:avLst/>
          </a:prstGeom>
          <a:noFill/>
        </p:spPr>
        <p:txBody>
          <a:bodyPr wrap="square" rtlCol="0">
            <a:spAutoFit/>
          </a:bodyPr>
          <a:lstStyle/>
          <a:p>
            <a:pPr algn="ctr">
              <a:lnSpc>
                <a:spcPct val="130000"/>
              </a:lnSpc>
            </a:pPr>
            <a:r>
              <a:rPr lang="zh-CN" altLang="en-US" sz="1400" dirty="0">
                <a:solidFill>
                  <a:schemeClr val="tx1">
                    <a:lumMod val="75000"/>
                    <a:lumOff val="25000"/>
                  </a:schemeClr>
                </a:solidFill>
                <a:latin typeface="微软雅黑" pitchFamily="34" charset="-122"/>
                <a:ea typeface="微软雅黑" pitchFamily="34" charset="-122"/>
              </a:rPr>
              <a:t>您的内容打在这里，或者通过复制您的文本后，在此框中选择粘贴，并选择只保留文字。</a:t>
            </a:r>
          </a:p>
        </p:txBody>
      </p:sp>
      <p:sp>
        <p:nvSpPr>
          <p:cNvPr id="40" name="TextBox 25"/>
          <p:cNvSpPr txBox="1"/>
          <p:nvPr/>
        </p:nvSpPr>
        <p:spPr>
          <a:xfrm>
            <a:off x="9006232" y="4156179"/>
            <a:ext cx="1774045" cy="415498"/>
          </a:xfrm>
          <a:prstGeom prst="rect">
            <a:avLst/>
          </a:prstGeom>
          <a:noFill/>
        </p:spPr>
        <p:txBody>
          <a:bodyPr wrap="square" tIns="0" bIns="0" rtlCol="0" anchor="t">
            <a:spAutoFit/>
          </a:bodyPr>
          <a:lstStyle/>
          <a:p>
            <a:pPr algn="ctr">
              <a:lnSpc>
                <a:spcPct val="150000"/>
              </a:lnSpc>
            </a:pPr>
            <a:r>
              <a:rPr lang="zh-CN" altLang="en-US" b="1" dirty="0">
                <a:solidFill>
                  <a:schemeClr val="tx1">
                    <a:lumMod val="75000"/>
                    <a:lumOff val="25000"/>
                  </a:schemeClr>
                </a:solidFill>
                <a:latin typeface="微软雅黑" pitchFamily="34" charset="-122"/>
                <a:ea typeface="微软雅黑" pitchFamily="34" charset="-122"/>
                <a:cs typeface="华文黑体" pitchFamily="2" charset="-122"/>
              </a:rPr>
              <a:t>点击添加标题</a:t>
            </a:r>
          </a:p>
        </p:txBody>
      </p:sp>
      <p:cxnSp>
        <p:nvCxnSpPr>
          <p:cNvPr id="41" name="直接连接符 40"/>
          <p:cNvCxnSpPr/>
          <p:nvPr/>
        </p:nvCxnSpPr>
        <p:spPr>
          <a:xfrm>
            <a:off x="3742333" y="1922512"/>
            <a:ext cx="0" cy="354678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201333" y="1922512"/>
            <a:ext cx="0" cy="354678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8649286" y="1922512"/>
            <a:ext cx="0" cy="354678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4" name="TextBox 29"/>
          <p:cNvSpPr txBox="1"/>
          <p:nvPr/>
        </p:nvSpPr>
        <p:spPr>
          <a:xfrm>
            <a:off x="2134898" y="2657076"/>
            <a:ext cx="870751" cy="584775"/>
          </a:xfrm>
          <a:prstGeom prst="rect">
            <a:avLst/>
          </a:prstGeom>
          <a:noFill/>
        </p:spPr>
        <p:txBody>
          <a:bodyPr wrap="none" rtlCol="0">
            <a:spAutoFit/>
          </a:bodyPr>
          <a:lstStyle/>
          <a:p>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75</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5" name="TextBox 30"/>
          <p:cNvSpPr txBox="1"/>
          <p:nvPr/>
        </p:nvSpPr>
        <p:spPr>
          <a:xfrm>
            <a:off x="4585500" y="2657076"/>
            <a:ext cx="870751" cy="584775"/>
          </a:xfrm>
          <a:prstGeom prst="rect">
            <a:avLst/>
          </a:prstGeom>
          <a:noFill/>
        </p:spPr>
        <p:txBody>
          <a:bodyPr wrap="none" rtlCol="0">
            <a:spAutoFit/>
          </a:bodyPr>
          <a:lstStyle/>
          <a:p>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82</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6" name="TextBox 31"/>
          <p:cNvSpPr txBox="1"/>
          <p:nvPr/>
        </p:nvSpPr>
        <p:spPr>
          <a:xfrm>
            <a:off x="7062727" y="2657076"/>
            <a:ext cx="870751" cy="584775"/>
          </a:xfrm>
          <a:prstGeom prst="rect">
            <a:avLst/>
          </a:prstGeom>
          <a:noFill/>
        </p:spPr>
        <p:txBody>
          <a:bodyPr wrap="none" rtlCol="0">
            <a:spAutoFit/>
          </a:bodyPr>
          <a:lstStyle/>
          <a:p>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59</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7" name="TextBox 32"/>
          <p:cNvSpPr txBox="1"/>
          <p:nvPr/>
        </p:nvSpPr>
        <p:spPr>
          <a:xfrm>
            <a:off x="9502013" y="2657076"/>
            <a:ext cx="870751" cy="584775"/>
          </a:xfrm>
          <a:prstGeom prst="rect">
            <a:avLst/>
          </a:prstGeom>
          <a:noFill/>
        </p:spPr>
        <p:txBody>
          <a:bodyPr wrap="none" rtlCol="0">
            <a:spAutoFit/>
          </a:bodyPr>
          <a:lstStyle/>
          <a:p>
            <a:r>
              <a:rPr lang="en-US" altLang="zh-CN" sz="3200" dirty="0">
                <a:solidFill>
                  <a:schemeClr val="tx1">
                    <a:lumMod val="75000"/>
                    <a:lumOff val="25000"/>
                  </a:schemeClr>
                </a:solidFill>
                <a:latin typeface="微软雅黑" panose="020B0503020204020204" pitchFamily="34" charset="-122"/>
                <a:ea typeface="微软雅黑" panose="020B0503020204020204" pitchFamily="34" charset="-122"/>
              </a:rPr>
              <a:t>23</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sp>
        <p:nvSpPr>
          <p:cNvPr id="49" name="矩形 48"/>
          <p:cNvSpPr/>
          <p:nvPr/>
        </p:nvSpPr>
        <p:spPr>
          <a:xfrm>
            <a:off x="706941" y="320851"/>
            <a:ext cx="1643857" cy="346249"/>
          </a:xfrm>
          <a:prstGeom prst="rect">
            <a:avLst/>
          </a:prstGeom>
          <a:ln w="15875">
            <a:noFill/>
          </a:ln>
        </p:spPr>
        <p:txBody>
          <a:bodyPr wrap="square" lIns="68580" tIns="34290" rIns="68580" bIns="3429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工作进度比例</a:t>
            </a:r>
          </a:p>
        </p:txBody>
      </p:sp>
      <p:sp>
        <p:nvSpPr>
          <p:cNvPr id="50" name="椭圆 49"/>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2216590130"/>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Effect transition="in" filter="wipe(left)">
                                      <p:cBhvr>
                                        <p:cTn id="11" dur="750"/>
                                        <p:tgtEl>
                                          <p:spTgt spid="4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up)">
                                      <p:cBhvr>
                                        <p:cTn id="16" dur="500"/>
                                        <p:tgtEl>
                                          <p:spTgt spid="41"/>
                                        </p:tgtEl>
                                      </p:cBhvr>
                                    </p:animEffect>
                                  </p:childTnLst>
                                </p:cTn>
                              </p:par>
                              <p:par>
                                <p:cTn id="17" presetID="22" presetClass="entr" presetSubtype="1"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par>
                                <p:cTn id="20" presetID="22" presetClass="entr" presetSubtype="1" fill="hold"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up)">
                                      <p:cBhvr>
                                        <p:cTn id="22" dur="500"/>
                                        <p:tgtEl>
                                          <p:spTgt spid="43"/>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heel(1)">
                                      <p:cBhvr>
                                        <p:cTn id="26" dur="1000"/>
                                        <p:tgtEl>
                                          <p:spTgt spid="22"/>
                                        </p:tgtEl>
                                      </p:cBhvr>
                                    </p:animEffect>
                                  </p:childTnLst>
                                </p:cTn>
                              </p:par>
                              <p:par>
                                <p:cTn id="27" presetID="12" presetClass="entr" presetSubtype="4" fill="hold" grpId="0" nodeType="withEffect">
                                  <p:stCondLst>
                                    <p:cond delay="0"/>
                                  </p:stCondLst>
                                  <p:iterate type="lt">
                                    <p:tmPct val="30000"/>
                                  </p:iterate>
                                  <p:childTnLst>
                                    <p:set>
                                      <p:cBhvr>
                                        <p:cTn id="28" dur="1" fill="hold">
                                          <p:stCondLst>
                                            <p:cond delay="0"/>
                                          </p:stCondLst>
                                        </p:cTn>
                                        <p:tgtEl>
                                          <p:spTgt spid="44"/>
                                        </p:tgtEl>
                                        <p:attrNameLst>
                                          <p:attrName>style.visibility</p:attrName>
                                        </p:attrNameLst>
                                      </p:cBhvr>
                                      <p:to>
                                        <p:strVal val="visible"/>
                                      </p:to>
                                    </p:set>
                                    <p:anim calcmode="lin" valueType="num">
                                      <p:cBhvr additive="base">
                                        <p:cTn id="29" dur="500"/>
                                        <p:tgtEl>
                                          <p:spTgt spid="44"/>
                                        </p:tgtEl>
                                        <p:attrNameLst>
                                          <p:attrName>ppt_y</p:attrName>
                                        </p:attrNameLst>
                                      </p:cBhvr>
                                      <p:tavLst>
                                        <p:tav tm="0">
                                          <p:val>
                                            <p:strVal val="#ppt_y+#ppt_h*1.125000"/>
                                          </p:val>
                                        </p:tav>
                                        <p:tav tm="100000">
                                          <p:val>
                                            <p:strVal val="#ppt_y"/>
                                          </p:val>
                                        </p:tav>
                                      </p:tavLst>
                                    </p:anim>
                                    <p:animEffect transition="in" filter="wipe(up)">
                                      <p:cBhvr>
                                        <p:cTn id="30" dur="500"/>
                                        <p:tgtEl>
                                          <p:spTgt spid="44"/>
                                        </p:tgtEl>
                                      </p:cBhvr>
                                    </p:animEffect>
                                  </p:childTnLst>
                                </p:cTn>
                              </p:par>
                            </p:childTnLst>
                          </p:cTn>
                        </p:par>
                        <p:par>
                          <p:cTn id="31" fill="hold">
                            <p:stCondLst>
                              <p:cond delay="1500"/>
                            </p:stCondLst>
                            <p:childTnLst>
                              <p:par>
                                <p:cTn id="32" presetID="12" presetClass="entr" presetSubtype="8" fill="hold" grpId="0" nodeType="afterEffect">
                                  <p:stCondLst>
                                    <p:cond delay="0"/>
                                  </p:stCondLst>
                                  <p:childTnLst>
                                    <p:set>
                                      <p:cBhvr>
                                        <p:cTn id="33" dur="1" fill="hold">
                                          <p:stCondLst>
                                            <p:cond delay="0"/>
                                          </p:stCondLst>
                                        </p:cTn>
                                        <p:tgtEl>
                                          <p:spTgt spid="25"/>
                                        </p:tgtEl>
                                        <p:attrNameLst>
                                          <p:attrName>style.visibility</p:attrName>
                                        </p:attrNameLst>
                                      </p:cBhvr>
                                      <p:to>
                                        <p:strVal val="visible"/>
                                      </p:to>
                                    </p:set>
                                    <p:anim calcmode="lin" valueType="num">
                                      <p:cBhvr additive="base">
                                        <p:cTn id="34" dur="500"/>
                                        <p:tgtEl>
                                          <p:spTgt spid="25"/>
                                        </p:tgtEl>
                                        <p:attrNameLst>
                                          <p:attrName>ppt_x</p:attrName>
                                        </p:attrNameLst>
                                      </p:cBhvr>
                                      <p:tavLst>
                                        <p:tav tm="0">
                                          <p:val>
                                            <p:strVal val="#ppt_x-#ppt_w*1.125000"/>
                                          </p:val>
                                        </p:tav>
                                        <p:tav tm="100000">
                                          <p:val>
                                            <p:strVal val="#ppt_x"/>
                                          </p:val>
                                        </p:tav>
                                      </p:tavLst>
                                    </p:anim>
                                    <p:animEffect transition="in" filter="wipe(right)">
                                      <p:cBhvr>
                                        <p:cTn id="35" dur="500"/>
                                        <p:tgtEl>
                                          <p:spTgt spid="25"/>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ppt_x</p:attrName>
                                        </p:attrNameLst>
                                      </p:cBhvr>
                                      <p:tavLst>
                                        <p:tav tm="0">
                                          <p:val>
                                            <p:strVal val="#ppt_x-#ppt_w*1.125000"/>
                                          </p:val>
                                        </p:tav>
                                        <p:tav tm="100000">
                                          <p:val>
                                            <p:strVal val="#ppt_x"/>
                                          </p:val>
                                        </p:tav>
                                      </p:tavLst>
                                    </p:anim>
                                    <p:animEffect transition="in" filter="wipe(right)">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1" presetClass="entr" presetSubtype="1"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wheel(1)">
                                      <p:cBhvr>
                                        <p:cTn id="44" dur="1000"/>
                                        <p:tgtEl>
                                          <p:spTgt spid="26"/>
                                        </p:tgtEl>
                                      </p:cBhvr>
                                    </p:animEffect>
                                  </p:childTnLst>
                                </p:cTn>
                              </p:par>
                              <p:par>
                                <p:cTn id="45" presetID="12" presetClass="entr" presetSubtype="4" fill="hold" grpId="0" nodeType="withEffect">
                                  <p:stCondLst>
                                    <p:cond delay="0"/>
                                  </p:stCondLst>
                                  <p:iterate type="lt">
                                    <p:tmPct val="30000"/>
                                  </p:iterate>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p:tgtEl>
                                          <p:spTgt spid="45"/>
                                        </p:tgtEl>
                                        <p:attrNameLst>
                                          <p:attrName>ppt_y</p:attrName>
                                        </p:attrNameLst>
                                      </p:cBhvr>
                                      <p:tavLst>
                                        <p:tav tm="0">
                                          <p:val>
                                            <p:strVal val="#ppt_y+#ppt_h*1.125000"/>
                                          </p:val>
                                        </p:tav>
                                        <p:tav tm="100000">
                                          <p:val>
                                            <p:strVal val="#ppt_y"/>
                                          </p:val>
                                        </p:tav>
                                      </p:tavLst>
                                    </p:anim>
                                    <p:animEffect transition="in" filter="wipe(up)">
                                      <p:cBhvr>
                                        <p:cTn id="48" dur="500"/>
                                        <p:tgtEl>
                                          <p:spTgt spid="45"/>
                                        </p:tgtEl>
                                      </p:cBhvr>
                                    </p:animEffect>
                                  </p:childTnLst>
                                </p:cTn>
                              </p:par>
                            </p:childTnLst>
                          </p:cTn>
                        </p:par>
                        <p:par>
                          <p:cTn id="49" fill="hold">
                            <p:stCondLst>
                              <p:cond delay="1000"/>
                            </p:stCondLst>
                            <p:childTnLst>
                              <p:par>
                                <p:cTn id="50" presetID="12" presetClass="entr" presetSubtype="8"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 calcmode="lin" valueType="num">
                                      <p:cBhvr additive="base">
                                        <p:cTn id="52" dur="500"/>
                                        <p:tgtEl>
                                          <p:spTgt spid="28"/>
                                        </p:tgtEl>
                                        <p:attrNameLst>
                                          <p:attrName>ppt_x</p:attrName>
                                        </p:attrNameLst>
                                      </p:cBhvr>
                                      <p:tavLst>
                                        <p:tav tm="0">
                                          <p:val>
                                            <p:strVal val="#ppt_x-#ppt_w*1.125000"/>
                                          </p:val>
                                        </p:tav>
                                        <p:tav tm="100000">
                                          <p:val>
                                            <p:strVal val="#ppt_x"/>
                                          </p:val>
                                        </p:tav>
                                      </p:tavLst>
                                    </p:anim>
                                    <p:animEffect transition="in" filter="wipe(right)">
                                      <p:cBhvr>
                                        <p:cTn id="53" dur="500"/>
                                        <p:tgtEl>
                                          <p:spTgt spid="28"/>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anim calcmode="lin" valueType="num">
                                      <p:cBhvr additive="base">
                                        <p:cTn id="56" dur="500"/>
                                        <p:tgtEl>
                                          <p:spTgt spid="27"/>
                                        </p:tgtEl>
                                        <p:attrNameLst>
                                          <p:attrName>ppt_x</p:attrName>
                                        </p:attrNameLst>
                                      </p:cBhvr>
                                      <p:tavLst>
                                        <p:tav tm="0">
                                          <p:val>
                                            <p:strVal val="#ppt_x-#ppt_w*1.125000"/>
                                          </p:val>
                                        </p:tav>
                                        <p:tav tm="100000">
                                          <p:val>
                                            <p:strVal val="#ppt_x"/>
                                          </p:val>
                                        </p:tav>
                                      </p:tavLst>
                                    </p:anim>
                                    <p:animEffect transition="in" filter="wipe(righ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1" presetClass="entr" presetSubtype="1"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heel(1)">
                                      <p:cBhvr>
                                        <p:cTn id="62" dur="1000"/>
                                        <p:tgtEl>
                                          <p:spTgt spid="29"/>
                                        </p:tgtEl>
                                      </p:cBhvr>
                                    </p:animEffect>
                                  </p:childTnLst>
                                </p:cTn>
                              </p:par>
                              <p:par>
                                <p:cTn id="63" presetID="12" presetClass="entr" presetSubtype="4" fill="hold" grpId="0" nodeType="withEffect">
                                  <p:stCondLst>
                                    <p:cond delay="0"/>
                                  </p:stCondLst>
                                  <p:iterate type="lt">
                                    <p:tmPct val="30000"/>
                                  </p:iterate>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p:tgtEl>
                                          <p:spTgt spid="46"/>
                                        </p:tgtEl>
                                        <p:attrNameLst>
                                          <p:attrName>ppt_y</p:attrName>
                                        </p:attrNameLst>
                                      </p:cBhvr>
                                      <p:tavLst>
                                        <p:tav tm="0">
                                          <p:val>
                                            <p:strVal val="#ppt_y+#ppt_h*1.125000"/>
                                          </p:val>
                                        </p:tav>
                                        <p:tav tm="100000">
                                          <p:val>
                                            <p:strVal val="#ppt_y"/>
                                          </p:val>
                                        </p:tav>
                                      </p:tavLst>
                                    </p:anim>
                                    <p:animEffect transition="in" filter="wipe(up)">
                                      <p:cBhvr>
                                        <p:cTn id="66" dur="500"/>
                                        <p:tgtEl>
                                          <p:spTgt spid="46"/>
                                        </p:tgtEl>
                                      </p:cBhvr>
                                    </p:animEffect>
                                  </p:childTnLst>
                                </p:cTn>
                              </p:par>
                            </p:childTnLst>
                          </p:cTn>
                        </p:par>
                        <p:par>
                          <p:cTn id="67" fill="hold">
                            <p:stCondLst>
                              <p:cond delay="1000"/>
                            </p:stCondLst>
                            <p:childTnLst>
                              <p:par>
                                <p:cTn id="68" presetID="12" presetClass="entr" presetSubtype="8"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 calcmode="lin" valueType="num">
                                      <p:cBhvr additive="base">
                                        <p:cTn id="70" dur="500"/>
                                        <p:tgtEl>
                                          <p:spTgt spid="33"/>
                                        </p:tgtEl>
                                        <p:attrNameLst>
                                          <p:attrName>ppt_x</p:attrName>
                                        </p:attrNameLst>
                                      </p:cBhvr>
                                      <p:tavLst>
                                        <p:tav tm="0">
                                          <p:val>
                                            <p:strVal val="#ppt_x-#ppt_w*1.125000"/>
                                          </p:val>
                                        </p:tav>
                                        <p:tav tm="100000">
                                          <p:val>
                                            <p:strVal val="#ppt_x"/>
                                          </p:val>
                                        </p:tav>
                                      </p:tavLst>
                                    </p:anim>
                                    <p:animEffect transition="in" filter="wipe(right)">
                                      <p:cBhvr>
                                        <p:cTn id="71" dur="500"/>
                                        <p:tgtEl>
                                          <p:spTgt spid="33"/>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 calcmode="lin" valueType="num">
                                      <p:cBhvr additive="base">
                                        <p:cTn id="74" dur="500"/>
                                        <p:tgtEl>
                                          <p:spTgt spid="30"/>
                                        </p:tgtEl>
                                        <p:attrNameLst>
                                          <p:attrName>ppt_x</p:attrName>
                                        </p:attrNameLst>
                                      </p:cBhvr>
                                      <p:tavLst>
                                        <p:tav tm="0">
                                          <p:val>
                                            <p:strVal val="#ppt_x-#ppt_w*1.125000"/>
                                          </p:val>
                                        </p:tav>
                                        <p:tav tm="100000">
                                          <p:val>
                                            <p:strVal val="#ppt_x"/>
                                          </p:val>
                                        </p:tav>
                                      </p:tavLst>
                                    </p:anim>
                                    <p:animEffect transition="in" filter="wipe(right)">
                                      <p:cBhvr>
                                        <p:cTn id="75" dur="500"/>
                                        <p:tgtEl>
                                          <p:spTgt spid="30"/>
                                        </p:tgtEl>
                                      </p:cBhvr>
                                    </p:animEffect>
                                  </p:childTnLst>
                                </p:cTn>
                              </p:par>
                            </p:childTnLst>
                          </p:cTn>
                        </p:par>
                      </p:childTnLst>
                    </p:cTn>
                  </p:par>
                  <p:par>
                    <p:cTn id="76" fill="hold">
                      <p:stCondLst>
                        <p:cond delay="indefinite"/>
                      </p:stCondLst>
                      <p:childTnLst>
                        <p:par>
                          <p:cTn id="77" fill="hold">
                            <p:stCondLst>
                              <p:cond delay="0"/>
                            </p:stCondLst>
                            <p:childTnLst>
                              <p:par>
                                <p:cTn id="78" presetID="21" presetClass="entr" presetSubtype="1"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heel(1)">
                                      <p:cBhvr>
                                        <p:cTn id="80" dur="1000"/>
                                        <p:tgtEl>
                                          <p:spTgt spid="38"/>
                                        </p:tgtEl>
                                      </p:cBhvr>
                                    </p:animEffect>
                                  </p:childTnLst>
                                </p:cTn>
                              </p:par>
                              <p:par>
                                <p:cTn id="81" presetID="12" presetClass="entr" presetSubtype="4" fill="hold" grpId="0" nodeType="withEffect">
                                  <p:stCondLst>
                                    <p:cond delay="0"/>
                                  </p:stCondLst>
                                  <p:iterate type="lt">
                                    <p:tmPct val="30000"/>
                                  </p:iterate>
                                  <p:childTnLst>
                                    <p:set>
                                      <p:cBhvr>
                                        <p:cTn id="82" dur="1" fill="hold">
                                          <p:stCondLst>
                                            <p:cond delay="0"/>
                                          </p:stCondLst>
                                        </p:cTn>
                                        <p:tgtEl>
                                          <p:spTgt spid="47"/>
                                        </p:tgtEl>
                                        <p:attrNameLst>
                                          <p:attrName>style.visibility</p:attrName>
                                        </p:attrNameLst>
                                      </p:cBhvr>
                                      <p:to>
                                        <p:strVal val="visible"/>
                                      </p:to>
                                    </p:set>
                                    <p:anim calcmode="lin" valueType="num">
                                      <p:cBhvr additive="base">
                                        <p:cTn id="83" dur="500"/>
                                        <p:tgtEl>
                                          <p:spTgt spid="47"/>
                                        </p:tgtEl>
                                        <p:attrNameLst>
                                          <p:attrName>ppt_y</p:attrName>
                                        </p:attrNameLst>
                                      </p:cBhvr>
                                      <p:tavLst>
                                        <p:tav tm="0">
                                          <p:val>
                                            <p:strVal val="#ppt_y+#ppt_h*1.125000"/>
                                          </p:val>
                                        </p:tav>
                                        <p:tav tm="100000">
                                          <p:val>
                                            <p:strVal val="#ppt_y"/>
                                          </p:val>
                                        </p:tav>
                                      </p:tavLst>
                                    </p:anim>
                                    <p:animEffect transition="in" filter="wipe(up)">
                                      <p:cBhvr>
                                        <p:cTn id="84" dur="500"/>
                                        <p:tgtEl>
                                          <p:spTgt spid="47"/>
                                        </p:tgtEl>
                                      </p:cBhvr>
                                    </p:animEffect>
                                  </p:childTnLst>
                                </p:cTn>
                              </p:par>
                            </p:childTnLst>
                          </p:cTn>
                        </p:par>
                        <p:par>
                          <p:cTn id="85" fill="hold">
                            <p:stCondLst>
                              <p:cond delay="1000"/>
                            </p:stCondLst>
                            <p:childTnLst>
                              <p:par>
                                <p:cTn id="86" presetID="12" presetClass="entr" presetSubtype="8"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anim calcmode="lin" valueType="num">
                                      <p:cBhvr additive="base">
                                        <p:cTn id="88" dur="500"/>
                                        <p:tgtEl>
                                          <p:spTgt spid="40"/>
                                        </p:tgtEl>
                                        <p:attrNameLst>
                                          <p:attrName>ppt_x</p:attrName>
                                        </p:attrNameLst>
                                      </p:cBhvr>
                                      <p:tavLst>
                                        <p:tav tm="0">
                                          <p:val>
                                            <p:strVal val="#ppt_x-#ppt_w*1.125000"/>
                                          </p:val>
                                        </p:tav>
                                        <p:tav tm="100000">
                                          <p:val>
                                            <p:strVal val="#ppt_x"/>
                                          </p:val>
                                        </p:tav>
                                      </p:tavLst>
                                    </p:anim>
                                    <p:animEffect transition="in" filter="wipe(right)">
                                      <p:cBhvr>
                                        <p:cTn id="89" dur="500"/>
                                        <p:tgtEl>
                                          <p:spTgt spid="40"/>
                                        </p:tgtEl>
                                      </p:cBhvr>
                                    </p:animEffect>
                                  </p:childTnLst>
                                </p:cTn>
                              </p:par>
                              <p:par>
                                <p:cTn id="90" presetID="12" presetClass="entr" presetSubtype="8" fill="hold" grpId="0" nodeType="withEffect">
                                  <p:stCondLst>
                                    <p:cond delay="0"/>
                                  </p:stCondLst>
                                  <p:childTnLst>
                                    <p:set>
                                      <p:cBhvr>
                                        <p:cTn id="91" dur="1" fill="hold">
                                          <p:stCondLst>
                                            <p:cond delay="0"/>
                                          </p:stCondLst>
                                        </p:cTn>
                                        <p:tgtEl>
                                          <p:spTgt spid="39"/>
                                        </p:tgtEl>
                                        <p:attrNameLst>
                                          <p:attrName>style.visibility</p:attrName>
                                        </p:attrNameLst>
                                      </p:cBhvr>
                                      <p:to>
                                        <p:strVal val="visible"/>
                                      </p:to>
                                    </p:set>
                                    <p:anim calcmode="lin" valueType="num">
                                      <p:cBhvr additive="base">
                                        <p:cTn id="92" dur="500"/>
                                        <p:tgtEl>
                                          <p:spTgt spid="39"/>
                                        </p:tgtEl>
                                        <p:attrNameLst>
                                          <p:attrName>ppt_x</p:attrName>
                                        </p:attrNameLst>
                                      </p:cBhvr>
                                      <p:tavLst>
                                        <p:tav tm="0">
                                          <p:val>
                                            <p:strVal val="#ppt_x-#ppt_w*1.125000"/>
                                          </p:val>
                                        </p:tav>
                                        <p:tav tm="100000">
                                          <p:val>
                                            <p:strVal val="#ppt_x"/>
                                          </p:val>
                                        </p:tav>
                                      </p:tavLst>
                                    </p:anim>
                                    <p:animEffect transition="in" filter="wipe(right)">
                                      <p:cBhvr>
                                        <p:cTn id="9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2" grpId="0">
        <p:bldAsOne/>
      </p:bldGraphic>
      <p:bldP spid="23" grpId="0"/>
      <p:bldP spid="25" grpId="0"/>
      <p:bldGraphic spid="26" grpId="0">
        <p:bldAsOne/>
      </p:bldGraphic>
      <p:bldP spid="27" grpId="0"/>
      <p:bldP spid="28" grpId="0"/>
      <p:bldGraphic spid="29" grpId="0">
        <p:bldAsOne/>
      </p:bldGraphic>
      <p:bldP spid="30" grpId="0"/>
      <p:bldP spid="33" grpId="0"/>
      <p:bldGraphic spid="38" grpId="0">
        <p:bldAsOne/>
      </p:bldGraphic>
      <p:bldP spid="39" grpId="0"/>
      <p:bldP spid="40" grpId="0"/>
      <p:bldP spid="44" grpId="0"/>
      <p:bldP spid="45" grpId="0"/>
      <p:bldP spid="46" grpId="0"/>
      <p:bldP spid="47" grpId="0"/>
      <p:bldP spid="49" grpId="0"/>
      <p:bldP spid="5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图片 102"/>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3" name="矩形 47"/>
          <p:cNvSpPr>
            <a:spLocks noChangeArrowheads="1"/>
          </p:cNvSpPr>
          <p:nvPr/>
        </p:nvSpPr>
        <p:spPr bwMode="auto">
          <a:xfrm>
            <a:off x="1493885" y="5339890"/>
            <a:ext cx="9201057" cy="60939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400" dirty="0" smtClean="0">
                <a:solidFill>
                  <a:schemeClr val="tx1">
                    <a:lumMod val="75000"/>
                    <a:lumOff val="25000"/>
                  </a:schemeClr>
                </a:solidFill>
                <a:sym typeface="微软雅黑" pitchFamily="34" charset="-122"/>
              </a:rPr>
              <a:t>在此录入上述图表的综合描述说明，在此录入上述图表的综合描述说明。在此录入上述图表的描述说明，在此录入上述图表的综合描述说明，在此录入上述图表的综合描述说明，在此录入上述图表的综合描述说明。</a:t>
            </a:r>
            <a:endParaRPr lang="zh-CN" altLang="en-US" sz="1400" dirty="0">
              <a:solidFill>
                <a:schemeClr val="tx1">
                  <a:lumMod val="75000"/>
                  <a:lumOff val="25000"/>
                </a:schemeClr>
              </a:solidFill>
              <a:sym typeface="微软雅黑" pitchFamily="34" charset="-122"/>
            </a:endParaRPr>
          </a:p>
        </p:txBody>
      </p:sp>
      <p:grpSp>
        <p:nvGrpSpPr>
          <p:cNvPr id="14" name="组合 13"/>
          <p:cNvGrpSpPr/>
          <p:nvPr/>
        </p:nvGrpSpPr>
        <p:grpSpPr>
          <a:xfrm>
            <a:off x="1808491" y="1522299"/>
            <a:ext cx="4081391" cy="136082"/>
            <a:chOff x="1507396" y="1628800"/>
            <a:chExt cx="4320480" cy="144016"/>
          </a:xfrm>
        </p:grpSpPr>
        <p:cxnSp>
          <p:nvCxnSpPr>
            <p:cNvPr id="15" name="直接连接符 14"/>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p:cNvGrpSpPr/>
          <p:nvPr/>
        </p:nvGrpSpPr>
        <p:grpSpPr>
          <a:xfrm>
            <a:off x="6414511" y="1522299"/>
            <a:ext cx="4081391" cy="136082"/>
            <a:chOff x="1507396" y="1628800"/>
            <a:chExt cx="4320480" cy="144016"/>
          </a:xfrm>
        </p:grpSpPr>
        <p:cxnSp>
          <p:nvCxnSpPr>
            <p:cNvPr id="37" name="直接连接符 36"/>
            <p:cNvCxnSpPr/>
            <p:nvPr/>
          </p:nvCxnSpPr>
          <p:spPr>
            <a:xfrm>
              <a:off x="1507396" y="1700808"/>
              <a:ext cx="432048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150739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1987449"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467502"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2947555"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3427608"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907661"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4387714"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4867767"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5347820"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5827876" y="1628800"/>
              <a:ext cx="0" cy="144016"/>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 name="TextBox 132"/>
          <p:cNvSpPr txBox="1"/>
          <p:nvPr/>
        </p:nvSpPr>
        <p:spPr>
          <a:xfrm>
            <a:off x="5710660"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49" name="TextBox 133"/>
          <p:cNvSpPr txBox="1"/>
          <p:nvPr/>
        </p:nvSpPr>
        <p:spPr>
          <a:xfrm>
            <a:off x="5264368"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20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0" name="TextBox 134"/>
          <p:cNvSpPr txBox="1"/>
          <p:nvPr/>
        </p:nvSpPr>
        <p:spPr>
          <a:xfrm>
            <a:off x="4810880"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30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1" name="TextBox 135"/>
          <p:cNvSpPr txBox="1"/>
          <p:nvPr/>
        </p:nvSpPr>
        <p:spPr>
          <a:xfrm>
            <a:off x="4357393"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40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2" name="TextBox 136"/>
          <p:cNvSpPr txBox="1"/>
          <p:nvPr/>
        </p:nvSpPr>
        <p:spPr>
          <a:xfrm>
            <a:off x="3903905"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50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3" name="TextBox 137"/>
          <p:cNvSpPr txBox="1"/>
          <p:nvPr/>
        </p:nvSpPr>
        <p:spPr>
          <a:xfrm>
            <a:off x="3450417"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60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4" name="TextBox 138"/>
          <p:cNvSpPr txBox="1"/>
          <p:nvPr/>
        </p:nvSpPr>
        <p:spPr>
          <a:xfrm>
            <a:off x="2996931"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70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5" name="TextBox 139"/>
          <p:cNvSpPr txBox="1"/>
          <p:nvPr/>
        </p:nvSpPr>
        <p:spPr>
          <a:xfrm>
            <a:off x="2543442"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80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6" name="TextBox 140"/>
          <p:cNvSpPr txBox="1"/>
          <p:nvPr/>
        </p:nvSpPr>
        <p:spPr>
          <a:xfrm>
            <a:off x="2089955"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90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7" name="TextBox 141"/>
          <p:cNvSpPr txBox="1"/>
          <p:nvPr/>
        </p:nvSpPr>
        <p:spPr>
          <a:xfrm>
            <a:off x="1594067" y="1260563"/>
            <a:ext cx="42511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8" name="TextBox 142"/>
          <p:cNvSpPr txBox="1"/>
          <p:nvPr/>
        </p:nvSpPr>
        <p:spPr>
          <a:xfrm>
            <a:off x="6244498"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10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59" name="TextBox 143"/>
          <p:cNvSpPr txBox="1"/>
          <p:nvPr/>
        </p:nvSpPr>
        <p:spPr>
          <a:xfrm>
            <a:off x="6695975"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20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0" name="TextBox 144"/>
          <p:cNvSpPr txBox="1"/>
          <p:nvPr/>
        </p:nvSpPr>
        <p:spPr>
          <a:xfrm>
            <a:off x="7149462"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30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1" name="TextBox 145"/>
          <p:cNvSpPr txBox="1"/>
          <p:nvPr/>
        </p:nvSpPr>
        <p:spPr>
          <a:xfrm>
            <a:off x="7602950"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40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2" name="TextBox 146"/>
          <p:cNvSpPr txBox="1"/>
          <p:nvPr/>
        </p:nvSpPr>
        <p:spPr>
          <a:xfrm>
            <a:off x="8056438"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50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3" name="TextBox 147"/>
          <p:cNvSpPr txBox="1"/>
          <p:nvPr/>
        </p:nvSpPr>
        <p:spPr>
          <a:xfrm>
            <a:off x="8509925"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60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4" name="TextBox 148"/>
          <p:cNvSpPr txBox="1"/>
          <p:nvPr/>
        </p:nvSpPr>
        <p:spPr>
          <a:xfrm>
            <a:off x="8963413" y="1260563"/>
            <a:ext cx="344966"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70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5" name="TextBox 149"/>
          <p:cNvSpPr txBox="1"/>
          <p:nvPr/>
        </p:nvSpPr>
        <p:spPr>
          <a:xfrm>
            <a:off x="9416900"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80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6" name="TextBox 150"/>
          <p:cNvSpPr txBox="1"/>
          <p:nvPr/>
        </p:nvSpPr>
        <p:spPr>
          <a:xfrm>
            <a:off x="9870387" y="1260563"/>
            <a:ext cx="354492" cy="266868"/>
          </a:xfrm>
          <a:prstGeom prst="rect">
            <a:avLst/>
          </a:prstGeom>
          <a:noFill/>
        </p:spPr>
        <p:txBody>
          <a:bodyPr wrap="none" rtlCol="0">
            <a:spAutoFit/>
          </a:bodyPr>
          <a:lstStyle/>
          <a:p>
            <a:r>
              <a:rPr lang="en-US" altLang="zh-CN" sz="1134">
                <a:solidFill>
                  <a:schemeClr val="tx1">
                    <a:lumMod val="75000"/>
                    <a:lumOff val="25000"/>
                  </a:schemeClr>
                </a:solidFill>
                <a:latin typeface="Impact MT Std" pitchFamily="34" charset="0"/>
                <a:ea typeface="微软雅黑" pitchFamily="34" charset="-122"/>
              </a:rPr>
              <a:t>90</a:t>
            </a:r>
            <a:endParaRPr lang="zh-CN" altLang="en-US" sz="1134">
              <a:solidFill>
                <a:schemeClr val="tx1">
                  <a:lumMod val="75000"/>
                  <a:lumOff val="25000"/>
                </a:schemeClr>
              </a:solidFill>
              <a:latin typeface="Impact MT Std" pitchFamily="34" charset="0"/>
              <a:ea typeface="微软雅黑" pitchFamily="34" charset="-122"/>
            </a:endParaRPr>
          </a:p>
        </p:txBody>
      </p:sp>
      <p:sp>
        <p:nvSpPr>
          <p:cNvPr id="67" name="TextBox 151"/>
          <p:cNvSpPr txBox="1"/>
          <p:nvPr/>
        </p:nvSpPr>
        <p:spPr>
          <a:xfrm>
            <a:off x="10281478" y="1260563"/>
            <a:ext cx="425116" cy="266868"/>
          </a:xfrm>
          <a:prstGeom prst="rect">
            <a:avLst/>
          </a:prstGeom>
          <a:noFill/>
        </p:spPr>
        <p:txBody>
          <a:bodyPr wrap="none" rtlCol="0">
            <a:spAutoFit/>
          </a:bodyPr>
          <a:lstStyle/>
          <a:p>
            <a:r>
              <a:rPr lang="en-US" altLang="zh-CN" sz="1134" dirty="0">
                <a:solidFill>
                  <a:schemeClr val="tx1">
                    <a:lumMod val="75000"/>
                    <a:lumOff val="25000"/>
                  </a:schemeClr>
                </a:solidFill>
                <a:latin typeface="Impact MT Std" pitchFamily="34" charset="0"/>
                <a:ea typeface="微软雅黑" pitchFamily="34" charset="-122"/>
              </a:rPr>
              <a:t>100</a:t>
            </a:r>
            <a:endParaRPr lang="zh-CN" altLang="en-US" sz="1134" dirty="0">
              <a:solidFill>
                <a:schemeClr val="tx1">
                  <a:lumMod val="75000"/>
                  <a:lumOff val="25000"/>
                </a:schemeClr>
              </a:solidFill>
              <a:latin typeface="Impact MT Std" pitchFamily="34" charset="0"/>
              <a:ea typeface="微软雅黑" pitchFamily="34" charset="-122"/>
            </a:endParaRPr>
          </a:p>
        </p:txBody>
      </p:sp>
      <p:sp>
        <p:nvSpPr>
          <p:cNvPr id="68" name="五边形 67"/>
          <p:cNvSpPr/>
          <p:nvPr/>
        </p:nvSpPr>
        <p:spPr>
          <a:xfrm flipH="1">
            <a:off x="2996930" y="1900324"/>
            <a:ext cx="2892952"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Impact MT Std" pitchFamily="34" charset="0"/>
            </a:endParaRPr>
          </a:p>
        </p:txBody>
      </p:sp>
      <p:sp>
        <p:nvSpPr>
          <p:cNvPr id="69" name="五边形 68"/>
          <p:cNvSpPr/>
          <p:nvPr/>
        </p:nvSpPr>
        <p:spPr>
          <a:xfrm flipH="1">
            <a:off x="4043418" y="2385969"/>
            <a:ext cx="1846466"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0" name="五边形 69"/>
          <p:cNvSpPr/>
          <p:nvPr/>
        </p:nvSpPr>
        <p:spPr>
          <a:xfrm flipH="1">
            <a:off x="3340978" y="2871615"/>
            <a:ext cx="2548904"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1" name="五边形 70"/>
          <p:cNvSpPr/>
          <p:nvPr/>
        </p:nvSpPr>
        <p:spPr>
          <a:xfrm flipH="1">
            <a:off x="1837829" y="3357260"/>
            <a:ext cx="4052056"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2" name="五边形 71"/>
          <p:cNvSpPr/>
          <p:nvPr/>
        </p:nvSpPr>
        <p:spPr>
          <a:xfrm flipH="1">
            <a:off x="2543445" y="3842906"/>
            <a:ext cx="3346440"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3" name="五边形 72"/>
          <p:cNvSpPr/>
          <p:nvPr/>
        </p:nvSpPr>
        <p:spPr>
          <a:xfrm flipH="1">
            <a:off x="3622442" y="4328551"/>
            <a:ext cx="2267441"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4" name="五边形 73"/>
          <p:cNvSpPr/>
          <p:nvPr/>
        </p:nvSpPr>
        <p:spPr>
          <a:xfrm flipH="1">
            <a:off x="4529416" y="4814644"/>
            <a:ext cx="1360466" cy="30615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75" name="TextBox 159"/>
          <p:cNvSpPr txBox="1"/>
          <p:nvPr/>
        </p:nvSpPr>
        <p:spPr>
          <a:xfrm>
            <a:off x="2352186" y="1907991"/>
            <a:ext cx="524366" cy="295915"/>
          </a:xfrm>
          <a:prstGeom prst="rect">
            <a:avLst/>
          </a:prstGeom>
          <a:noFill/>
        </p:spPr>
        <p:txBody>
          <a:bodyPr wrap="none" rtlCol="0">
            <a:spAutoFit/>
          </a:bodyPr>
          <a:lstStyle/>
          <a:p>
            <a:r>
              <a:rPr lang="zh-CN" altLang="en-US" sz="1323" dirty="0">
                <a:solidFill>
                  <a:schemeClr val="tx1">
                    <a:lumMod val="75000"/>
                    <a:lumOff val="25000"/>
                  </a:schemeClr>
                </a:solidFill>
                <a:latin typeface="Impact MT Std" pitchFamily="34" charset="0"/>
                <a:ea typeface="微软雅黑" pitchFamily="34" charset="-122"/>
              </a:rPr>
              <a:t>文字</a:t>
            </a:r>
          </a:p>
        </p:txBody>
      </p:sp>
      <p:sp>
        <p:nvSpPr>
          <p:cNvPr id="76" name="TextBox 160"/>
          <p:cNvSpPr txBox="1"/>
          <p:nvPr/>
        </p:nvSpPr>
        <p:spPr>
          <a:xfrm>
            <a:off x="3419969" y="2394227"/>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77" name="TextBox 161"/>
          <p:cNvSpPr txBox="1"/>
          <p:nvPr/>
        </p:nvSpPr>
        <p:spPr>
          <a:xfrm>
            <a:off x="2743921" y="2879505"/>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78" name="TextBox 162"/>
          <p:cNvSpPr txBox="1"/>
          <p:nvPr/>
        </p:nvSpPr>
        <p:spPr>
          <a:xfrm>
            <a:off x="1294846" y="3357263"/>
            <a:ext cx="524366" cy="295915"/>
          </a:xfrm>
          <a:prstGeom prst="rect">
            <a:avLst/>
          </a:prstGeom>
          <a:noFill/>
        </p:spPr>
        <p:txBody>
          <a:bodyPr wrap="none" rtlCol="0">
            <a:spAutoFit/>
          </a:bodyPr>
          <a:lstStyle/>
          <a:p>
            <a:r>
              <a:rPr lang="zh-CN" altLang="en-US" sz="1323" dirty="0">
                <a:solidFill>
                  <a:schemeClr val="tx1">
                    <a:lumMod val="75000"/>
                    <a:lumOff val="25000"/>
                  </a:schemeClr>
                </a:solidFill>
                <a:latin typeface="微软雅黑" pitchFamily="34" charset="-122"/>
                <a:ea typeface="微软雅黑" pitchFamily="34" charset="-122"/>
              </a:rPr>
              <a:t>文字</a:t>
            </a:r>
          </a:p>
        </p:txBody>
      </p:sp>
      <p:sp>
        <p:nvSpPr>
          <p:cNvPr id="79" name="TextBox 163"/>
          <p:cNvSpPr txBox="1"/>
          <p:nvPr/>
        </p:nvSpPr>
        <p:spPr>
          <a:xfrm>
            <a:off x="2004942" y="3850574"/>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0" name="TextBox 164"/>
          <p:cNvSpPr txBox="1"/>
          <p:nvPr/>
        </p:nvSpPr>
        <p:spPr>
          <a:xfrm>
            <a:off x="2996933" y="4336810"/>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1" name="TextBox 165"/>
          <p:cNvSpPr txBox="1"/>
          <p:nvPr/>
        </p:nvSpPr>
        <p:spPr>
          <a:xfrm>
            <a:off x="3896291" y="4822088"/>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82" name="五边形 81"/>
          <p:cNvSpPr/>
          <p:nvPr/>
        </p:nvSpPr>
        <p:spPr>
          <a:xfrm>
            <a:off x="6414512" y="1900324"/>
            <a:ext cx="1532486"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latin typeface="Impact MT Std" pitchFamily="34" charset="0"/>
            </a:endParaRPr>
          </a:p>
        </p:txBody>
      </p:sp>
      <p:sp>
        <p:nvSpPr>
          <p:cNvPr id="83" name="五边形 82"/>
          <p:cNvSpPr/>
          <p:nvPr/>
        </p:nvSpPr>
        <p:spPr>
          <a:xfrm>
            <a:off x="6414513" y="2385969"/>
            <a:ext cx="2892949"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4" name="五边形 83"/>
          <p:cNvSpPr/>
          <p:nvPr/>
        </p:nvSpPr>
        <p:spPr>
          <a:xfrm>
            <a:off x="6414511" y="2871615"/>
            <a:ext cx="1813951"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5" name="五边形 84"/>
          <p:cNvSpPr/>
          <p:nvPr/>
        </p:nvSpPr>
        <p:spPr>
          <a:xfrm>
            <a:off x="6414513" y="3357260"/>
            <a:ext cx="3866967"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6" name="五边形 85"/>
          <p:cNvSpPr/>
          <p:nvPr/>
        </p:nvSpPr>
        <p:spPr>
          <a:xfrm>
            <a:off x="6414514" y="3842906"/>
            <a:ext cx="2798728"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7" name="五边形 86"/>
          <p:cNvSpPr/>
          <p:nvPr/>
        </p:nvSpPr>
        <p:spPr>
          <a:xfrm>
            <a:off x="6414514" y="4328551"/>
            <a:ext cx="3243847" cy="306150"/>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8" name="五边形 87"/>
          <p:cNvSpPr/>
          <p:nvPr/>
        </p:nvSpPr>
        <p:spPr>
          <a:xfrm>
            <a:off x="6414514" y="4814647"/>
            <a:ext cx="2390589" cy="298261"/>
          </a:xfrm>
          <a:prstGeom prst="homePlate">
            <a:avLst/>
          </a:prstGeom>
          <a:solidFill>
            <a:srgbClr val="1629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7"/>
          </a:p>
        </p:txBody>
      </p:sp>
      <p:sp>
        <p:nvSpPr>
          <p:cNvPr id="89" name="TextBox 173"/>
          <p:cNvSpPr txBox="1"/>
          <p:nvPr/>
        </p:nvSpPr>
        <p:spPr>
          <a:xfrm>
            <a:off x="8026728" y="1907991"/>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Impact MT Std" pitchFamily="34" charset="0"/>
                <a:ea typeface="微软雅黑" pitchFamily="34" charset="-122"/>
              </a:rPr>
              <a:t>文字</a:t>
            </a:r>
          </a:p>
        </p:txBody>
      </p:sp>
      <p:sp>
        <p:nvSpPr>
          <p:cNvPr id="90" name="TextBox 174"/>
          <p:cNvSpPr txBox="1"/>
          <p:nvPr/>
        </p:nvSpPr>
        <p:spPr>
          <a:xfrm>
            <a:off x="9379825" y="2394227"/>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1" name="TextBox 175"/>
          <p:cNvSpPr txBox="1"/>
          <p:nvPr/>
        </p:nvSpPr>
        <p:spPr>
          <a:xfrm>
            <a:off x="8291454" y="2879505"/>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2" name="TextBox 176"/>
          <p:cNvSpPr txBox="1"/>
          <p:nvPr/>
        </p:nvSpPr>
        <p:spPr>
          <a:xfrm>
            <a:off x="10281481" y="3357263"/>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3" name="TextBox 177"/>
          <p:cNvSpPr txBox="1"/>
          <p:nvPr/>
        </p:nvSpPr>
        <p:spPr>
          <a:xfrm>
            <a:off x="9332101" y="3850574"/>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4" name="TextBox 178"/>
          <p:cNvSpPr txBox="1"/>
          <p:nvPr/>
        </p:nvSpPr>
        <p:spPr>
          <a:xfrm>
            <a:off x="9717279" y="4336810"/>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5" name="TextBox 179"/>
          <p:cNvSpPr txBox="1"/>
          <p:nvPr/>
        </p:nvSpPr>
        <p:spPr>
          <a:xfrm>
            <a:off x="8884037" y="4822088"/>
            <a:ext cx="524366" cy="295915"/>
          </a:xfrm>
          <a:prstGeom prst="rect">
            <a:avLst/>
          </a:prstGeom>
          <a:noFill/>
        </p:spPr>
        <p:txBody>
          <a:bodyPr wrap="none" rtlCol="0">
            <a:spAutoFit/>
          </a:bodyPr>
          <a:lstStyle/>
          <a:p>
            <a:r>
              <a:rPr lang="zh-CN" altLang="en-US" sz="1323">
                <a:solidFill>
                  <a:schemeClr val="tx1">
                    <a:lumMod val="75000"/>
                    <a:lumOff val="25000"/>
                  </a:schemeClr>
                </a:solidFill>
                <a:latin typeface="微软雅黑" pitchFamily="34" charset="-122"/>
                <a:ea typeface="微软雅黑" pitchFamily="34" charset="-122"/>
              </a:rPr>
              <a:t>文字</a:t>
            </a:r>
          </a:p>
        </p:txBody>
      </p:sp>
      <p:sp>
        <p:nvSpPr>
          <p:cNvPr id="96" name="TextBox 180"/>
          <p:cNvSpPr txBox="1"/>
          <p:nvPr/>
        </p:nvSpPr>
        <p:spPr>
          <a:xfrm>
            <a:off x="5979415" y="1864365"/>
            <a:ext cx="346570"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A</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97" name="TextBox 181"/>
          <p:cNvSpPr txBox="1"/>
          <p:nvPr/>
        </p:nvSpPr>
        <p:spPr>
          <a:xfrm>
            <a:off x="5979415" y="2350011"/>
            <a:ext cx="346570"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B</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98" name="TextBox 182"/>
          <p:cNvSpPr txBox="1"/>
          <p:nvPr/>
        </p:nvSpPr>
        <p:spPr>
          <a:xfrm>
            <a:off x="5979415" y="2835656"/>
            <a:ext cx="359394"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C</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99" name="TextBox 183"/>
          <p:cNvSpPr txBox="1"/>
          <p:nvPr/>
        </p:nvSpPr>
        <p:spPr>
          <a:xfrm>
            <a:off x="5979415" y="3321302"/>
            <a:ext cx="359394"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D</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100" name="TextBox 184"/>
          <p:cNvSpPr txBox="1"/>
          <p:nvPr/>
        </p:nvSpPr>
        <p:spPr>
          <a:xfrm>
            <a:off x="5979415" y="3806947"/>
            <a:ext cx="346570"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E</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101" name="TextBox 185"/>
          <p:cNvSpPr txBox="1"/>
          <p:nvPr/>
        </p:nvSpPr>
        <p:spPr>
          <a:xfrm>
            <a:off x="5979415" y="4292593"/>
            <a:ext cx="332142"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F</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102" name="TextBox 186"/>
          <p:cNvSpPr txBox="1"/>
          <p:nvPr/>
        </p:nvSpPr>
        <p:spPr>
          <a:xfrm>
            <a:off x="5979415" y="4778240"/>
            <a:ext cx="373820" cy="383182"/>
          </a:xfrm>
          <a:prstGeom prst="rect">
            <a:avLst/>
          </a:prstGeom>
          <a:noFill/>
        </p:spPr>
        <p:txBody>
          <a:bodyPr wrap="none" rtlCol="0">
            <a:spAutoFit/>
          </a:bodyPr>
          <a:lstStyle/>
          <a:p>
            <a:r>
              <a:rPr lang="en-US" altLang="zh-CN" sz="1890">
                <a:solidFill>
                  <a:schemeClr val="tx1">
                    <a:lumMod val="75000"/>
                    <a:lumOff val="25000"/>
                  </a:schemeClr>
                </a:solidFill>
                <a:latin typeface="Impact MT Std" pitchFamily="34" charset="0"/>
                <a:ea typeface="微软雅黑" pitchFamily="34" charset="-122"/>
              </a:rPr>
              <a:t>G</a:t>
            </a:r>
            <a:endParaRPr lang="zh-CN" altLang="en-US" sz="1890">
              <a:solidFill>
                <a:schemeClr val="tx1">
                  <a:lumMod val="75000"/>
                  <a:lumOff val="25000"/>
                </a:schemeClr>
              </a:solidFill>
              <a:latin typeface="Impact MT Std" pitchFamily="34" charset="0"/>
              <a:ea typeface="微软雅黑" pitchFamily="34" charset="-122"/>
            </a:endParaRPr>
          </a:p>
        </p:txBody>
      </p:sp>
      <p:sp>
        <p:nvSpPr>
          <p:cNvPr id="106" name="矩形 105"/>
          <p:cNvSpPr/>
          <p:nvPr/>
        </p:nvSpPr>
        <p:spPr>
          <a:xfrm>
            <a:off x="706941" y="320851"/>
            <a:ext cx="1643857" cy="346249"/>
          </a:xfrm>
          <a:prstGeom prst="rect">
            <a:avLst/>
          </a:prstGeom>
          <a:ln w="15875">
            <a:noFill/>
          </a:ln>
        </p:spPr>
        <p:txBody>
          <a:bodyPr wrap="square" lIns="68580" tIns="34290" rIns="68580" bIns="3429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与去年相比</a:t>
            </a:r>
          </a:p>
        </p:txBody>
      </p:sp>
      <p:sp>
        <p:nvSpPr>
          <p:cNvPr id="108" name="椭圆 107"/>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71389631"/>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fade">
                                      <p:cBhvr>
                                        <p:cTn id="7" dur="500"/>
                                        <p:tgtEl>
                                          <p:spTgt spid="10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wipe(left)">
                                      <p:cBhvr>
                                        <p:cTn id="11" dur="750"/>
                                        <p:tgtEl>
                                          <p:spTgt spid="106"/>
                                        </p:tgtEl>
                                      </p:cBhvr>
                                    </p:animEffect>
                                  </p:childTnLst>
                                </p:cTn>
                              </p:par>
                            </p:childTnLst>
                          </p:cTn>
                        </p:par>
                        <p:par>
                          <p:cTn id="12" fill="hold">
                            <p:stCondLst>
                              <p:cond delay="1250"/>
                            </p:stCondLst>
                            <p:childTnLst>
                              <p:par>
                                <p:cTn id="13" presetID="16" presetClass="entr" presetSubtype="37"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arn(outVertical)">
                                      <p:cBhvr>
                                        <p:cTn id="15" dur="500"/>
                                        <p:tgtEl>
                                          <p:spTgt spid="13"/>
                                        </p:tgtEl>
                                      </p:cBhvr>
                                    </p:animEffect>
                                  </p:childTnLst>
                                </p:cTn>
                              </p:par>
                            </p:childTnLst>
                          </p:cTn>
                        </p:par>
                        <p:par>
                          <p:cTn id="16" fill="hold">
                            <p:stCondLst>
                              <p:cond delay="1750"/>
                            </p:stCondLst>
                            <p:childTnLst>
                              <p:par>
                                <p:cTn id="17" presetID="2" presetClass="entr" presetSubtype="4" decel="100000"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 calcmode="lin" valueType="num">
                                      <p:cBhvr additive="base">
                                        <p:cTn id="19" dur="500" fill="hold"/>
                                        <p:tgtEl>
                                          <p:spTgt spid="96"/>
                                        </p:tgtEl>
                                        <p:attrNameLst>
                                          <p:attrName>ppt_x</p:attrName>
                                        </p:attrNameLst>
                                      </p:cBhvr>
                                      <p:tavLst>
                                        <p:tav tm="0">
                                          <p:val>
                                            <p:strVal val="#ppt_x"/>
                                          </p:val>
                                        </p:tav>
                                        <p:tav tm="100000">
                                          <p:val>
                                            <p:strVal val="#ppt_x"/>
                                          </p:val>
                                        </p:tav>
                                      </p:tavLst>
                                    </p:anim>
                                    <p:anim calcmode="lin" valueType="num">
                                      <p:cBhvr additive="base">
                                        <p:cTn id="20" dur="500" fill="hold"/>
                                        <p:tgtEl>
                                          <p:spTgt spid="96"/>
                                        </p:tgtEl>
                                        <p:attrNameLst>
                                          <p:attrName>ppt_y</p:attrName>
                                        </p:attrNameLst>
                                      </p:cBhvr>
                                      <p:tavLst>
                                        <p:tav tm="0">
                                          <p:val>
                                            <p:strVal val="1+#ppt_h/2"/>
                                          </p:val>
                                        </p:tav>
                                        <p:tav tm="100000">
                                          <p:val>
                                            <p:strVal val="#ppt_y"/>
                                          </p:val>
                                        </p:tav>
                                      </p:tavLst>
                                    </p:anim>
                                  </p:childTnLst>
                                </p:cTn>
                              </p:par>
                              <p:par>
                                <p:cTn id="21" presetID="2" presetClass="entr" presetSubtype="4" decel="100000" fill="hold" grpId="0" nodeType="withEffect">
                                  <p:stCondLst>
                                    <p:cond delay="0"/>
                                  </p:stCondLst>
                                  <p:childTnLst>
                                    <p:set>
                                      <p:cBhvr>
                                        <p:cTn id="22" dur="1" fill="hold">
                                          <p:stCondLst>
                                            <p:cond delay="0"/>
                                          </p:stCondLst>
                                        </p:cTn>
                                        <p:tgtEl>
                                          <p:spTgt spid="97"/>
                                        </p:tgtEl>
                                        <p:attrNameLst>
                                          <p:attrName>style.visibility</p:attrName>
                                        </p:attrNameLst>
                                      </p:cBhvr>
                                      <p:to>
                                        <p:strVal val="visible"/>
                                      </p:to>
                                    </p:set>
                                    <p:anim calcmode="lin" valueType="num">
                                      <p:cBhvr additive="base">
                                        <p:cTn id="23" dur="500" fill="hold"/>
                                        <p:tgtEl>
                                          <p:spTgt spid="97"/>
                                        </p:tgtEl>
                                        <p:attrNameLst>
                                          <p:attrName>ppt_x</p:attrName>
                                        </p:attrNameLst>
                                      </p:cBhvr>
                                      <p:tavLst>
                                        <p:tav tm="0">
                                          <p:val>
                                            <p:strVal val="#ppt_x"/>
                                          </p:val>
                                        </p:tav>
                                        <p:tav tm="100000">
                                          <p:val>
                                            <p:strVal val="#ppt_x"/>
                                          </p:val>
                                        </p:tav>
                                      </p:tavLst>
                                    </p:anim>
                                    <p:anim calcmode="lin" valueType="num">
                                      <p:cBhvr additive="base">
                                        <p:cTn id="24" dur="500" fill="hold"/>
                                        <p:tgtEl>
                                          <p:spTgt spid="97"/>
                                        </p:tgtEl>
                                        <p:attrNameLst>
                                          <p:attrName>ppt_y</p:attrName>
                                        </p:attrNameLst>
                                      </p:cBhvr>
                                      <p:tavLst>
                                        <p:tav tm="0">
                                          <p:val>
                                            <p:strVal val="1+#ppt_h/2"/>
                                          </p:val>
                                        </p:tav>
                                        <p:tav tm="100000">
                                          <p:val>
                                            <p:strVal val="#ppt_y"/>
                                          </p:val>
                                        </p:tav>
                                      </p:tavLst>
                                    </p:anim>
                                  </p:childTnLst>
                                </p:cTn>
                              </p:par>
                              <p:par>
                                <p:cTn id="25" presetID="2" presetClass="entr" presetSubtype="4" decel="100000" fill="hold" grpId="0" nodeType="withEffect">
                                  <p:stCondLst>
                                    <p:cond delay="0"/>
                                  </p:stCondLst>
                                  <p:childTnLst>
                                    <p:set>
                                      <p:cBhvr>
                                        <p:cTn id="26" dur="1" fill="hold">
                                          <p:stCondLst>
                                            <p:cond delay="0"/>
                                          </p:stCondLst>
                                        </p:cTn>
                                        <p:tgtEl>
                                          <p:spTgt spid="98"/>
                                        </p:tgtEl>
                                        <p:attrNameLst>
                                          <p:attrName>style.visibility</p:attrName>
                                        </p:attrNameLst>
                                      </p:cBhvr>
                                      <p:to>
                                        <p:strVal val="visible"/>
                                      </p:to>
                                    </p:set>
                                    <p:anim calcmode="lin" valueType="num">
                                      <p:cBhvr additive="base">
                                        <p:cTn id="27" dur="500" fill="hold"/>
                                        <p:tgtEl>
                                          <p:spTgt spid="98"/>
                                        </p:tgtEl>
                                        <p:attrNameLst>
                                          <p:attrName>ppt_x</p:attrName>
                                        </p:attrNameLst>
                                      </p:cBhvr>
                                      <p:tavLst>
                                        <p:tav tm="0">
                                          <p:val>
                                            <p:strVal val="#ppt_x"/>
                                          </p:val>
                                        </p:tav>
                                        <p:tav tm="100000">
                                          <p:val>
                                            <p:strVal val="#ppt_x"/>
                                          </p:val>
                                        </p:tav>
                                      </p:tavLst>
                                    </p:anim>
                                    <p:anim calcmode="lin" valueType="num">
                                      <p:cBhvr additive="base">
                                        <p:cTn id="28" dur="500" fill="hold"/>
                                        <p:tgtEl>
                                          <p:spTgt spid="98"/>
                                        </p:tgtEl>
                                        <p:attrNameLst>
                                          <p:attrName>ppt_y</p:attrName>
                                        </p:attrNameLst>
                                      </p:cBhvr>
                                      <p:tavLst>
                                        <p:tav tm="0">
                                          <p:val>
                                            <p:strVal val="1+#ppt_h/2"/>
                                          </p:val>
                                        </p:tav>
                                        <p:tav tm="100000">
                                          <p:val>
                                            <p:strVal val="#ppt_y"/>
                                          </p:val>
                                        </p:tav>
                                      </p:tavLst>
                                    </p:anim>
                                  </p:childTnLst>
                                </p:cTn>
                              </p:par>
                              <p:par>
                                <p:cTn id="29" presetID="2" presetClass="entr" presetSubtype="4" decel="100000" fill="hold" grpId="0" nodeType="withEffect">
                                  <p:stCondLst>
                                    <p:cond delay="0"/>
                                  </p:stCondLst>
                                  <p:childTnLst>
                                    <p:set>
                                      <p:cBhvr>
                                        <p:cTn id="30" dur="1" fill="hold">
                                          <p:stCondLst>
                                            <p:cond delay="0"/>
                                          </p:stCondLst>
                                        </p:cTn>
                                        <p:tgtEl>
                                          <p:spTgt spid="99"/>
                                        </p:tgtEl>
                                        <p:attrNameLst>
                                          <p:attrName>style.visibility</p:attrName>
                                        </p:attrNameLst>
                                      </p:cBhvr>
                                      <p:to>
                                        <p:strVal val="visible"/>
                                      </p:to>
                                    </p:set>
                                    <p:anim calcmode="lin" valueType="num">
                                      <p:cBhvr additive="base">
                                        <p:cTn id="31" dur="500" fill="hold"/>
                                        <p:tgtEl>
                                          <p:spTgt spid="99"/>
                                        </p:tgtEl>
                                        <p:attrNameLst>
                                          <p:attrName>ppt_x</p:attrName>
                                        </p:attrNameLst>
                                      </p:cBhvr>
                                      <p:tavLst>
                                        <p:tav tm="0">
                                          <p:val>
                                            <p:strVal val="#ppt_x"/>
                                          </p:val>
                                        </p:tav>
                                        <p:tav tm="100000">
                                          <p:val>
                                            <p:strVal val="#ppt_x"/>
                                          </p:val>
                                        </p:tav>
                                      </p:tavLst>
                                    </p:anim>
                                    <p:anim calcmode="lin" valueType="num">
                                      <p:cBhvr additive="base">
                                        <p:cTn id="32" dur="500" fill="hold"/>
                                        <p:tgtEl>
                                          <p:spTgt spid="99"/>
                                        </p:tgtEl>
                                        <p:attrNameLst>
                                          <p:attrName>ppt_y</p:attrName>
                                        </p:attrNameLst>
                                      </p:cBhvr>
                                      <p:tavLst>
                                        <p:tav tm="0">
                                          <p:val>
                                            <p:strVal val="1+#ppt_h/2"/>
                                          </p:val>
                                        </p:tav>
                                        <p:tav tm="100000">
                                          <p:val>
                                            <p:strVal val="#ppt_y"/>
                                          </p:val>
                                        </p:tav>
                                      </p:tavLst>
                                    </p:anim>
                                  </p:childTnLst>
                                </p:cTn>
                              </p:par>
                              <p:par>
                                <p:cTn id="33" presetID="2" presetClass="entr" presetSubtype="4" decel="10000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 calcmode="lin" valueType="num">
                                      <p:cBhvr additive="base">
                                        <p:cTn id="35" dur="500" fill="hold"/>
                                        <p:tgtEl>
                                          <p:spTgt spid="100"/>
                                        </p:tgtEl>
                                        <p:attrNameLst>
                                          <p:attrName>ppt_x</p:attrName>
                                        </p:attrNameLst>
                                      </p:cBhvr>
                                      <p:tavLst>
                                        <p:tav tm="0">
                                          <p:val>
                                            <p:strVal val="#ppt_x"/>
                                          </p:val>
                                        </p:tav>
                                        <p:tav tm="100000">
                                          <p:val>
                                            <p:strVal val="#ppt_x"/>
                                          </p:val>
                                        </p:tav>
                                      </p:tavLst>
                                    </p:anim>
                                    <p:anim calcmode="lin" valueType="num">
                                      <p:cBhvr additive="base">
                                        <p:cTn id="36" dur="500" fill="hold"/>
                                        <p:tgtEl>
                                          <p:spTgt spid="100"/>
                                        </p:tgtEl>
                                        <p:attrNameLst>
                                          <p:attrName>ppt_y</p:attrName>
                                        </p:attrNameLst>
                                      </p:cBhvr>
                                      <p:tavLst>
                                        <p:tav tm="0">
                                          <p:val>
                                            <p:strVal val="1+#ppt_h/2"/>
                                          </p:val>
                                        </p:tav>
                                        <p:tav tm="100000">
                                          <p:val>
                                            <p:strVal val="#ppt_y"/>
                                          </p:val>
                                        </p:tav>
                                      </p:tavLst>
                                    </p:anim>
                                  </p:childTnLst>
                                </p:cTn>
                              </p:par>
                              <p:par>
                                <p:cTn id="37" presetID="2" presetClass="entr" presetSubtype="4" decel="100000" fill="hold" grpId="0" nodeType="withEffect">
                                  <p:stCondLst>
                                    <p:cond delay="0"/>
                                  </p:stCondLst>
                                  <p:childTnLst>
                                    <p:set>
                                      <p:cBhvr>
                                        <p:cTn id="38" dur="1" fill="hold">
                                          <p:stCondLst>
                                            <p:cond delay="0"/>
                                          </p:stCondLst>
                                        </p:cTn>
                                        <p:tgtEl>
                                          <p:spTgt spid="101"/>
                                        </p:tgtEl>
                                        <p:attrNameLst>
                                          <p:attrName>style.visibility</p:attrName>
                                        </p:attrNameLst>
                                      </p:cBhvr>
                                      <p:to>
                                        <p:strVal val="visible"/>
                                      </p:to>
                                    </p:set>
                                    <p:anim calcmode="lin" valueType="num">
                                      <p:cBhvr additive="base">
                                        <p:cTn id="39" dur="500" fill="hold"/>
                                        <p:tgtEl>
                                          <p:spTgt spid="101"/>
                                        </p:tgtEl>
                                        <p:attrNameLst>
                                          <p:attrName>ppt_x</p:attrName>
                                        </p:attrNameLst>
                                      </p:cBhvr>
                                      <p:tavLst>
                                        <p:tav tm="0">
                                          <p:val>
                                            <p:strVal val="#ppt_x"/>
                                          </p:val>
                                        </p:tav>
                                        <p:tav tm="100000">
                                          <p:val>
                                            <p:strVal val="#ppt_x"/>
                                          </p:val>
                                        </p:tav>
                                      </p:tavLst>
                                    </p:anim>
                                    <p:anim calcmode="lin" valueType="num">
                                      <p:cBhvr additive="base">
                                        <p:cTn id="40" dur="500" fill="hold"/>
                                        <p:tgtEl>
                                          <p:spTgt spid="101"/>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102"/>
                                        </p:tgtEl>
                                        <p:attrNameLst>
                                          <p:attrName>style.visibility</p:attrName>
                                        </p:attrNameLst>
                                      </p:cBhvr>
                                      <p:to>
                                        <p:strVal val="visible"/>
                                      </p:to>
                                    </p:set>
                                    <p:anim calcmode="lin" valueType="num">
                                      <p:cBhvr additive="base">
                                        <p:cTn id="43" dur="500" fill="hold"/>
                                        <p:tgtEl>
                                          <p:spTgt spid="102"/>
                                        </p:tgtEl>
                                        <p:attrNameLst>
                                          <p:attrName>ppt_x</p:attrName>
                                        </p:attrNameLst>
                                      </p:cBhvr>
                                      <p:tavLst>
                                        <p:tav tm="0">
                                          <p:val>
                                            <p:strVal val="#ppt_x"/>
                                          </p:val>
                                        </p:tav>
                                        <p:tav tm="100000">
                                          <p:val>
                                            <p:strVal val="#ppt_x"/>
                                          </p:val>
                                        </p:tav>
                                      </p:tavLst>
                                    </p:anim>
                                    <p:anim calcmode="lin" valueType="num">
                                      <p:cBhvr additive="base">
                                        <p:cTn id="44" dur="500" fill="hold"/>
                                        <p:tgtEl>
                                          <p:spTgt spid="102"/>
                                        </p:tgtEl>
                                        <p:attrNameLst>
                                          <p:attrName>ppt_y</p:attrName>
                                        </p:attrNameLst>
                                      </p:cBhvr>
                                      <p:tavLst>
                                        <p:tav tm="0">
                                          <p:val>
                                            <p:strVal val="1+#ppt_h/2"/>
                                          </p:val>
                                        </p:tav>
                                        <p:tav tm="100000">
                                          <p:val>
                                            <p:strVal val="#ppt_y"/>
                                          </p:val>
                                        </p:tav>
                                      </p:tavLst>
                                    </p:anim>
                                  </p:childTnLst>
                                </p:cTn>
                              </p:par>
                            </p:childTnLst>
                          </p:cTn>
                        </p:par>
                        <p:par>
                          <p:cTn id="45" fill="hold">
                            <p:stCondLst>
                              <p:cond delay="2250"/>
                            </p:stCondLst>
                            <p:childTnLst>
                              <p:par>
                                <p:cTn id="46" presetID="22" presetClass="entr" presetSubtype="8" fill="hold" grpId="0" nodeType="afterEffect">
                                  <p:stCondLst>
                                    <p:cond delay="0"/>
                                  </p:stCondLst>
                                  <p:childTnLst>
                                    <p:set>
                                      <p:cBhvr>
                                        <p:cTn id="47" dur="1" fill="hold">
                                          <p:stCondLst>
                                            <p:cond delay="0"/>
                                          </p:stCondLst>
                                        </p:cTn>
                                        <p:tgtEl>
                                          <p:spTgt spid="82"/>
                                        </p:tgtEl>
                                        <p:attrNameLst>
                                          <p:attrName>style.visibility</p:attrName>
                                        </p:attrNameLst>
                                      </p:cBhvr>
                                      <p:to>
                                        <p:strVal val="visible"/>
                                      </p:to>
                                    </p:set>
                                    <p:animEffect transition="in" filter="wipe(left)">
                                      <p:cBhvr>
                                        <p:cTn id="48" dur="500"/>
                                        <p:tgtEl>
                                          <p:spTgt spid="82"/>
                                        </p:tgtEl>
                                      </p:cBhvr>
                                    </p:animEffect>
                                  </p:childTnLst>
                                </p:cTn>
                              </p:par>
                              <p:par>
                                <p:cTn id="49" presetID="22" presetClass="entr" presetSubtype="8" fill="hold" grpId="0" nodeType="withEffect">
                                  <p:stCondLst>
                                    <p:cond delay="100"/>
                                  </p:stCondLst>
                                  <p:childTnLst>
                                    <p:set>
                                      <p:cBhvr>
                                        <p:cTn id="50" dur="1" fill="hold">
                                          <p:stCondLst>
                                            <p:cond delay="0"/>
                                          </p:stCondLst>
                                        </p:cTn>
                                        <p:tgtEl>
                                          <p:spTgt spid="83"/>
                                        </p:tgtEl>
                                        <p:attrNameLst>
                                          <p:attrName>style.visibility</p:attrName>
                                        </p:attrNameLst>
                                      </p:cBhvr>
                                      <p:to>
                                        <p:strVal val="visible"/>
                                      </p:to>
                                    </p:set>
                                    <p:animEffect transition="in" filter="wipe(left)">
                                      <p:cBhvr>
                                        <p:cTn id="51" dur="500"/>
                                        <p:tgtEl>
                                          <p:spTgt spid="83"/>
                                        </p:tgtEl>
                                      </p:cBhvr>
                                    </p:animEffect>
                                  </p:childTnLst>
                                </p:cTn>
                              </p:par>
                              <p:par>
                                <p:cTn id="52" presetID="22" presetClass="entr" presetSubtype="8" fill="hold" grpId="0" nodeType="withEffect">
                                  <p:stCondLst>
                                    <p:cond delay="200"/>
                                  </p:stCondLst>
                                  <p:childTnLst>
                                    <p:set>
                                      <p:cBhvr>
                                        <p:cTn id="53" dur="1" fill="hold">
                                          <p:stCondLst>
                                            <p:cond delay="0"/>
                                          </p:stCondLst>
                                        </p:cTn>
                                        <p:tgtEl>
                                          <p:spTgt spid="84"/>
                                        </p:tgtEl>
                                        <p:attrNameLst>
                                          <p:attrName>style.visibility</p:attrName>
                                        </p:attrNameLst>
                                      </p:cBhvr>
                                      <p:to>
                                        <p:strVal val="visible"/>
                                      </p:to>
                                    </p:set>
                                    <p:animEffect transition="in" filter="wipe(left)">
                                      <p:cBhvr>
                                        <p:cTn id="54" dur="500"/>
                                        <p:tgtEl>
                                          <p:spTgt spid="84"/>
                                        </p:tgtEl>
                                      </p:cBhvr>
                                    </p:animEffect>
                                  </p:childTnLst>
                                </p:cTn>
                              </p:par>
                              <p:par>
                                <p:cTn id="55" presetID="22" presetClass="entr" presetSubtype="8" fill="hold" grpId="0" nodeType="withEffect">
                                  <p:stCondLst>
                                    <p:cond delay="300"/>
                                  </p:stCondLst>
                                  <p:childTnLst>
                                    <p:set>
                                      <p:cBhvr>
                                        <p:cTn id="56" dur="1" fill="hold">
                                          <p:stCondLst>
                                            <p:cond delay="0"/>
                                          </p:stCondLst>
                                        </p:cTn>
                                        <p:tgtEl>
                                          <p:spTgt spid="85"/>
                                        </p:tgtEl>
                                        <p:attrNameLst>
                                          <p:attrName>style.visibility</p:attrName>
                                        </p:attrNameLst>
                                      </p:cBhvr>
                                      <p:to>
                                        <p:strVal val="visible"/>
                                      </p:to>
                                    </p:set>
                                    <p:animEffect transition="in" filter="wipe(left)">
                                      <p:cBhvr>
                                        <p:cTn id="57" dur="500"/>
                                        <p:tgtEl>
                                          <p:spTgt spid="85"/>
                                        </p:tgtEl>
                                      </p:cBhvr>
                                    </p:animEffect>
                                  </p:childTnLst>
                                </p:cTn>
                              </p:par>
                              <p:par>
                                <p:cTn id="58" presetID="22" presetClass="entr" presetSubtype="8" fill="hold" grpId="0" nodeType="withEffect">
                                  <p:stCondLst>
                                    <p:cond delay="400"/>
                                  </p:stCondLst>
                                  <p:childTnLst>
                                    <p:set>
                                      <p:cBhvr>
                                        <p:cTn id="59" dur="1" fill="hold">
                                          <p:stCondLst>
                                            <p:cond delay="0"/>
                                          </p:stCondLst>
                                        </p:cTn>
                                        <p:tgtEl>
                                          <p:spTgt spid="86"/>
                                        </p:tgtEl>
                                        <p:attrNameLst>
                                          <p:attrName>style.visibility</p:attrName>
                                        </p:attrNameLst>
                                      </p:cBhvr>
                                      <p:to>
                                        <p:strVal val="visible"/>
                                      </p:to>
                                    </p:set>
                                    <p:animEffect transition="in" filter="wipe(left)">
                                      <p:cBhvr>
                                        <p:cTn id="60" dur="500"/>
                                        <p:tgtEl>
                                          <p:spTgt spid="86"/>
                                        </p:tgtEl>
                                      </p:cBhvr>
                                    </p:animEffect>
                                  </p:childTnLst>
                                </p:cTn>
                              </p:par>
                              <p:par>
                                <p:cTn id="61" presetID="22" presetClass="entr" presetSubtype="8" fill="hold" grpId="0" nodeType="withEffect">
                                  <p:stCondLst>
                                    <p:cond delay="500"/>
                                  </p:stCondLst>
                                  <p:childTnLst>
                                    <p:set>
                                      <p:cBhvr>
                                        <p:cTn id="62" dur="1" fill="hold">
                                          <p:stCondLst>
                                            <p:cond delay="0"/>
                                          </p:stCondLst>
                                        </p:cTn>
                                        <p:tgtEl>
                                          <p:spTgt spid="87"/>
                                        </p:tgtEl>
                                        <p:attrNameLst>
                                          <p:attrName>style.visibility</p:attrName>
                                        </p:attrNameLst>
                                      </p:cBhvr>
                                      <p:to>
                                        <p:strVal val="visible"/>
                                      </p:to>
                                    </p:set>
                                    <p:animEffect transition="in" filter="wipe(left)">
                                      <p:cBhvr>
                                        <p:cTn id="63" dur="500"/>
                                        <p:tgtEl>
                                          <p:spTgt spid="87"/>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88"/>
                                        </p:tgtEl>
                                        <p:attrNameLst>
                                          <p:attrName>style.visibility</p:attrName>
                                        </p:attrNameLst>
                                      </p:cBhvr>
                                      <p:to>
                                        <p:strVal val="visible"/>
                                      </p:to>
                                    </p:set>
                                    <p:animEffect transition="in" filter="wipe(left)">
                                      <p:cBhvr>
                                        <p:cTn id="66" dur="500"/>
                                        <p:tgtEl>
                                          <p:spTgt spid="88"/>
                                        </p:tgtEl>
                                      </p:cBhvr>
                                    </p:animEffect>
                                  </p:childTnLst>
                                </p:cTn>
                              </p:par>
                              <p:par>
                                <p:cTn id="67" presetID="22" presetClass="entr" presetSubtype="2" fill="hold" grpId="0" nodeType="withEffect">
                                  <p:stCondLst>
                                    <p:cond delay="0"/>
                                  </p:stCondLst>
                                  <p:childTnLst>
                                    <p:set>
                                      <p:cBhvr>
                                        <p:cTn id="68" dur="1" fill="hold">
                                          <p:stCondLst>
                                            <p:cond delay="0"/>
                                          </p:stCondLst>
                                        </p:cTn>
                                        <p:tgtEl>
                                          <p:spTgt spid="68"/>
                                        </p:tgtEl>
                                        <p:attrNameLst>
                                          <p:attrName>style.visibility</p:attrName>
                                        </p:attrNameLst>
                                      </p:cBhvr>
                                      <p:to>
                                        <p:strVal val="visible"/>
                                      </p:to>
                                    </p:set>
                                    <p:animEffect transition="in" filter="wipe(right)">
                                      <p:cBhvr>
                                        <p:cTn id="69" dur="500"/>
                                        <p:tgtEl>
                                          <p:spTgt spid="68"/>
                                        </p:tgtEl>
                                      </p:cBhvr>
                                    </p:animEffect>
                                  </p:childTnLst>
                                </p:cTn>
                              </p:par>
                              <p:par>
                                <p:cTn id="70" presetID="22" presetClass="entr" presetSubtype="2" fill="hold" grpId="0" nodeType="withEffect">
                                  <p:stCondLst>
                                    <p:cond delay="100"/>
                                  </p:stCondLst>
                                  <p:childTnLst>
                                    <p:set>
                                      <p:cBhvr>
                                        <p:cTn id="71" dur="1" fill="hold">
                                          <p:stCondLst>
                                            <p:cond delay="0"/>
                                          </p:stCondLst>
                                        </p:cTn>
                                        <p:tgtEl>
                                          <p:spTgt spid="69"/>
                                        </p:tgtEl>
                                        <p:attrNameLst>
                                          <p:attrName>style.visibility</p:attrName>
                                        </p:attrNameLst>
                                      </p:cBhvr>
                                      <p:to>
                                        <p:strVal val="visible"/>
                                      </p:to>
                                    </p:set>
                                    <p:animEffect transition="in" filter="wipe(right)">
                                      <p:cBhvr>
                                        <p:cTn id="72" dur="500"/>
                                        <p:tgtEl>
                                          <p:spTgt spid="69"/>
                                        </p:tgtEl>
                                      </p:cBhvr>
                                    </p:animEffect>
                                  </p:childTnLst>
                                </p:cTn>
                              </p:par>
                              <p:par>
                                <p:cTn id="73" presetID="22" presetClass="entr" presetSubtype="2" fill="hold" grpId="0" nodeType="withEffect">
                                  <p:stCondLst>
                                    <p:cond delay="200"/>
                                  </p:stCondLst>
                                  <p:childTnLst>
                                    <p:set>
                                      <p:cBhvr>
                                        <p:cTn id="74" dur="1" fill="hold">
                                          <p:stCondLst>
                                            <p:cond delay="0"/>
                                          </p:stCondLst>
                                        </p:cTn>
                                        <p:tgtEl>
                                          <p:spTgt spid="70"/>
                                        </p:tgtEl>
                                        <p:attrNameLst>
                                          <p:attrName>style.visibility</p:attrName>
                                        </p:attrNameLst>
                                      </p:cBhvr>
                                      <p:to>
                                        <p:strVal val="visible"/>
                                      </p:to>
                                    </p:set>
                                    <p:animEffect transition="in" filter="wipe(right)">
                                      <p:cBhvr>
                                        <p:cTn id="75" dur="500"/>
                                        <p:tgtEl>
                                          <p:spTgt spid="70"/>
                                        </p:tgtEl>
                                      </p:cBhvr>
                                    </p:animEffect>
                                  </p:childTnLst>
                                </p:cTn>
                              </p:par>
                              <p:par>
                                <p:cTn id="76" presetID="22" presetClass="entr" presetSubtype="2" fill="hold" grpId="0" nodeType="withEffect">
                                  <p:stCondLst>
                                    <p:cond delay="300"/>
                                  </p:stCondLst>
                                  <p:childTnLst>
                                    <p:set>
                                      <p:cBhvr>
                                        <p:cTn id="77" dur="1" fill="hold">
                                          <p:stCondLst>
                                            <p:cond delay="0"/>
                                          </p:stCondLst>
                                        </p:cTn>
                                        <p:tgtEl>
                                          <p:spTgt spid="71"/>
                                        </p:tgtEl>
                                        <p:attrNameLst>
                                          <p:attrName>style.visibility</p:attrName>
                                        </p:attrNameLst>
                                      </p:cBhvr>
                                      <p:to>
                                        <p:strVal val="visible"/>
                                      </p:to>
                                    </p:set>
                                    <p:animEffect transition="in" filter="wipe(right)">
                                      <p:cBhvr>
                                        <p:cTn id="78" dur="500"/>
                                        <p:tgtEl>
                                          <p:spTgt spid="71"/>
                                        </p:tgtEl>
                                      </p:cBhvr>
                                    </p:animEffect>
                                  </p:childTnLst>
                                </p:cTn>
                              </p:par>
                              <p:par>
                                <p:cTn id="79" presetID="22" presetClass="entr" presetSubtype="2" fill="hold" grpId="0" nodeType="withEffect">
                                  <p:stCondLst>
                                    <p:cond delay="400"/>
                                  </p:stCondLst>
                                  <p:childTnLst>
                                    <p:set>
                                      <p:cBhvr>
                                        <p:cTn id="80" dur="1" fill="hold">
                                          <p:stCondLst>
                                            <p:cond delay="0"/>
                                          </p:stCondLst>
                                        </p:cTn>
                                        <p:tgtEl>
                                          <p:spTgt spid="72"/>
                                        </p:tgtEl>
                                        <p:attrNameLst>
                                          <p:attrName>style.visibility</p:attrName>
                                        </p:attrNameLst>
                                      </p:cBhvr>
                                      <p:to>
                                        <p:strVal val="visible"/>
                                      </p:to>
                                    </p:set>
                                    <p:animEffect transition="in" filter="wipe(right)">
                                      <p:cBhvr>
                                        <p:cTn id="81" dur="500"/>
                                        <p:tgtEl>
                                          <p:spTgt spid="72"/>
                                        </p:tgtEl>
                                      </p:cBhvr>
                                    </p:animEffect>
                                  </p:childTnLst>
                                </p:cTn>
                              </p:par>
                              <p:par>
                                <p:cTn id="82" presetID="22" presetClass="entr" presetSubtype="2" fill="hold" grpId="0" nodeType="withEffect">
                                  <p:stCondLst>
                                    <p:cond delay="500"/>
                                  </p:stCondLst>
                                  <p:childTnLst>
                                    <p:set>
                                      <p:cBhvr>
                                        <p:cTn id="83" dur="1" fill="hold">
                                          <p:stCondLst>
                                            <p:cond delay="0"/>
                                          </p:stCondLst>
                                        </p:cTn>
                                        <p:tgtEl>
                                          <p:spTgt spid="73"/>
                                        </p:tgtEl>
                                        <p:attrNameLst>
                                          <p:attrName>style.visibility</p:attrName>
                                        </p:attrNameLst>
                                      </p:cBhvr>
                                      <p:to>
                                        <p:strVal val="visible"/>
                                      </p:to>
                                    </p:set>
                                    <p:animEffect transition="in" filter="wipe(right)">
                                      <p:cBhvr>
                                        <p:cTn id="84" dur="500"/>
                                        <p:tgtEl>
                                          <p:spTgt spid="73"/>
                                        </p:tgtEl>
                                      </p:cBhvr>
                                    </p:animEffect>
                                  </p:childTnLst>
                                </p:cTn>
                              </p:par>
                              <p:par>
                                <p:cTn id="85" presetID="22" presetClass="entr" presetSubtype="2" fill="hold" grpId="0" nodeType="withEffect">
                                  <p:stCondLst>
                                    <p:cond delay="600"/>
                                  </p:stCondLst>
                                  <p:childTnLst>
                                    <p:set>
                                      <p:cBhvr>
                                        <p:cTn id="86" dur="1" fill="hold">
                                          <p:stCondLst>
                                            <p:cond delay="0"/>
                                          </p:stCondLst>
                                        </p:cTn>
                                        <p:tgtEl>
                                          <p:spTgt spid="74"/>
                                        </p:tgtEl>
                                        <p:attrNameLst>
                                          <p:attrName>style.visibility</p:attrName>
                                        </p:attrNameLst>
                                      </p:cBhvr>
                                      <p:to>
                                        <p:strVal val="visible"/>
                                      </p:to>
                                    </p:set>
                                    <p:animEffect transition="in" filter="wipe(right)">
                                      <p:cBhvr>
                                        <p:cTn id="87" dur="500"/>
                                        <p:tgtEl>
                                          <p:spTgt spid="74"/>
                                        </p:tgtEl>
                                      </p:cBhvr>
                                    </p:animEffect>
                                  </p:childTnLst>
                                </p:cTn>
                              </p:par>
                            </p:childTnLst>
                          </p:cTn>
                        </p:par>
                        <p:par>
                          <p:cTn id="88" fill="hold">
                            <p:stCondLst>
                              <p:cond delay="3350"/>
                            </p:stCondLst>
                            <p:childTnLst>
                              <p:par>
                                <p:cTn id="89" presetID="22" presetClass="entr" presetSubtype="8" fill="hold" grpId="0"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wipe(left)">
                                      <p:cBhvr>
                                        <p:cTn id="91" dur="500"/>
                                        <p:tgtEl>
                                          <p:spTgt spid="89"/>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90"/>
                                        </p:tgtEl>
                                        <p:attrNameLst>
                                          <p:attrName>style.visibility</p:attrName>
                                        </p:attrNameLst>
                                      </p:cBhvr>
                                      <p:to>
                                        <p:strVal val="visible"/>
                                      </p:to>
                                    </p:set>
                                    <p:animEffect transition="in" filter="wipe(left)">
                                      <p:cBhvr>
                                        <p:cTn id="94" dur="500"/>
                                        <p:tgtEl>
                                          <p:spTgt spid="90"/>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91"/>
                                        </p:tgtEl>
                                        <p:attrNameLst>
                                          <p:attrName>style.visibility</p:attrName>
                                        </p:attrNameLst>
                                      </p:cBhvr>
                                      <p:to>
                                        <p:strVal val="visible"/>
                                      </p:to>
                                    </p:set>
                                    <p:animEffect transition="in" filter="wipe(left)">
                                      <p:cBhvr>
                                        <p:cTn id="97" dur="500"/>
                                        <p:tgtEl>
                                          <p:spTgt spid="91"/>
                                        </p:tgtEl>
                                      </p:cBhvr>
                                    </p:animEffect>
                                  </p:childTnLst>
                                </p:cTn>
                              </p:par>
                              <p:par>
                                <p:cTn id="98" presetID="22" presetClass="entr" presetSubtype="8" fill="hold" grpId="0" nodeType="withEffect">
                                  <p:stCondLst>
                                    <p:cond delay="0"/>
                                  </p:stCondLst>
                                  <p:childTnLst>
                                    <p:set>
                                      <p:cBhvr>
                                        <p:cTn id="99" dur="1" fill="hold">
                                          <p:stCondLst>
                                            <p:cond delay="0"/>
                                          </p:stCondLst>
                                        </p:cTn>
                                        <p:tgtEl>
                                          <p:spTgt spid="92"/>
                                        </p:tgtEl>
                                        <p:attrNameLst>
                                          <p:attrName>style.visibility</p:attrName>
                                        </p:attrNameLst>
                                      </p:cBhvr>
                                      <p:to>
                                        <p:strVal val="visible"/>
                                      </p:to>
                                    </p:set>
                                    <p:animEffect transition="in" filter="wipe(left)">
                                      <p:cBhvr>
                                        <p:cTn id="100" dur="500"/>
                                        <p:tgtEl>
                                          <p:spTgt spid="92"/>
                                        </p:tgtEl>
                                      </p:cBhvr>
                                    </p:animEffect>
                                  </p:childTnLst>
                                </p:cTn>
                              </p:par>
                              <p:par>
                                <p:cTn id="101" presetID="22" presetClass="entr" presetSubtype="8" fill="hold" grpId="0" nodeType="withEffect">
                                  <p:stCondLst>
                                    <p:cond delay="0"/>
                                  </p:stCondLst>
                                  <p:childTnLst>
                                    <p:set>
                                      <p:cBhvr>
                                        <p:cTn id="102" dur="1" fill="hold">
                                          <p:stCondLst>
                                            <p:cond delay="0"/>
                                          </p:stCondLst>
                                        </p:cTn>
                                        <p:tgtEl>
                                          <p:spTgt spid="93"/>
                                        </p:tgtEl>
                                        <p:attrNameLst>
                                          <p:attrName>style.visibility</p:attrName>
                                        </p:attrNameLst>
                                      </p:cBhvr>
                                      <p:to>
                                        <p:strVal val="visible"/>
                                      </p:to>
                                    </p:set>
                                    <p:animEffect transition="in" filter="wipe(left)">
                                      <p:cBhvr>
                                        <p:cTn id="103" dur="500"/>
                                        <p:tgtEl>
                                          <p:spTgt spid="93"/>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94"/>
                                        </p:tgtEl>
                                        <p:attrNameLst>
                                          <p:attrName>style.visibility</p:attrName>
                                        </p:attrNameLst>
                                      </p:cBhvr>
                                      <p:to>
                                        <p:strVal val="visible"/>
                                      </p:to>
                                    </p:set>
                                    <p:animEffect transition="in" filter="wipe(left)">
                                      <p:cBhvr>
                                        <p:cTn id="106" dur="500"/>
                                        <p:tgtEl>
                                          <p:spTgt spid="94"/>
                                        </p:tgtEl>
                                      </p:cBhvr>
                                    </p:animEffect>
                                  </p:childTnLst>
                                </p:cTn>
                              </p:par>
                              <p:par>
                                <p:cTn id="107" presetID="22" presetClass="entr" presetSubtype="8" fill="hold" grpId="0" nodeType="withEffect">
                                  <p:stCondLst>
                                    <p:cond delay="0"/>
                                  </p:stCondLst>
                                  <p:childTnLst>
                                    <p:set>
                                      <p:cBhvr>
                                        <p:cTn id="108" dur="1" fill="hold">
                                          <p:stCondLst>
                                            <p:cond delay="0"/>
                                          </p:stCondLst>
                                        </p:cTn>
                                        <p:tgtEl>
                                          <p:spTgt spid="95"/>
                                        </p:tgtEl>
                                        <p:attrNameLst>
                                          <p:attrName>style.visibility</p:attrName>
                                        </p:attrNameLst>
                                      </p:cBhvr>
                                      <p:to>
                                        <p:strVal val="visible"/>
                                      </p:to>
                                    </p:set>
                                    <p:animEffect transition="in" filter="wipe(left)">
                                      <p:cBhvr>
                                        <p:cTn id="109" dur="500"/>
                                        <p:tgtEl>
                                          <p:spTgt spid="95"/>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75"/>
                                        </p:tgtEl>
                                        <p:attrNameLst>
                                          <p:attrName>style.visibility</p:attrName>
                                        </p:attrNameLst>
                                      </p:cBhvr>
                                      <p:to>
                                        <p:strVal val="visible"/>
                                      </p:to>
                                    </p:set>
                                    <p:animEffect transition="in" filter="wipe(right)">
                                      <p:cBhvr>
                                        <p:cTn id="112" dur="500"/>
                                        <p:tgtEl>
                                          <p:spTgt spid="75"/>
                                        </p:tgtEl>
                                      </p:cBhvr>
                                    </p:animEffect>
                                  </p:childTnLst>
                                </p:cTn>
                              </p:par>
                              <p:par>
                                <p:cTn id="113" presetID="22" presetClass="entr" presetSubtype="2" fill="hold" grpId="0"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wipe(right)">
                                      <p:cBhvr>
                                        <p:cTn id="115" dur="500"/>
                                        <p:tgtEl>
                                          <p:spTgt spid="76"/>
                                        </p:tgtEl>
                                      </p:cBhvr>
                                    </p:animEffect>
                                  </p:childTnLst>
                                </p:cTn>
                              </p:par>
                              <p:par>
                                <p:cTn id="116" presetID="22" presetClass="entr" presetSubtype="2" fill="hold" grpId="0"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wipe(right)">
                                      <p:cBhvr>
                                        <p:cTn id="118" dur="500"/>
                                        <p:tgtEl>
                                          <p:spTgt spid="77"/>
                                        </p:tgtEl>
                                      </p:cBhvr>
                                    </p:animEffect>
                                  </p:childTnLst>
                                </p:cTn>
                              </p:par>
                              <p:par>
                                <p:cTn id="119" presetID="22" presetClass="entr" presetSubtype="2" fill="hold" grpId="0" nodeType="withEffect">
                                  <p:stCondLst>
                                    <p:cond delay="0"/>
                                  </p:stCondLst>
                                  <p:childTnLst>
                                    <p:set>
                                      <p:cBhvr>
                                        <p:cTn id="120" dur="1" fill="hold">
                                          <p:stCondLst>
                                            <p:cond delay="0"/>
                                          </p:stCondLst>
                                        </p:cTn>
                                        <p:tgtEl>
                                          <p:spTgt spid="78"/>
                                        </p:tgtEl>
                                        <p:attrNameLst>
                                          <p:attrName>style.visibility</p:attrName>
                                        </p:attrNameLst>
                                      </p:cBhvr>
                                      <p:to>
                                        <p:strVal val="visible"/>
                                      </p:to>
                                    </p:set>
                                    <p:animEffect transition="in" filter="wipe(right)">
                                      <p:cBhvr>
                                        <p:cTn id="121" dur="500"/>
                                        <p:tgtEl>
                                          <p:spTgt spid="78"/>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79"/>
                                        </p:tgtEl>
                                        <p:attrNameLst>
                                          <p:attrName>style.visibility</p:attrName>
                                        </p:attrNameLst>
                                      </p:cBhvr>
                                      <p:to>
                                        <p:strVal val="visible"/>
                                      </p:to>
                                    </p:set>
                                    <p:animEffect transition="in" filter="wipe(right)">
                                      <p:cBhvr>
                                        <p:cTn id="124" dur="500"/>
                                        <p:tgtEl>
                                          <p:spTgt spid="79"/>
                                        </p:tgtEl>
                                      </p:cBhvr>
                                    </p:animEffect>
                                  </p:childTnLst>
                                </p:cTn>
                              </p:par>
                              <p:par>
                                <p:cTn id="125" presetID="22" presetClass="entr" presetSubtype="2" fill="hold" grpId="0" nodeType="withEffect">
                                  <p:stCondLst>
                                    <p:cond delay="0"/>
                                  </p:stCondLst>
                                  <p:childTnLst>
                                    <p:set>
                                      <p:cBhvr>
                                        <p:cTn id="126" dur="1" fill="hold">
                                          <p:stCondLst>
                                            <p:cond delay="0"/>
                                          </p:stCondLst>
                                        </p:cTn>
                                        <p:tgtEl>
                                          <p:spTgt spid="80"/>
                                        </p:tgtEl>
                                        <p:attrNameLst>
                                          <p:attrName>style.visibility</p:attrName>
                                        </p:attrNameLst>
                                      </p:cBhvr>
                                      <p:to>
                                        <p:strVal val="visible"/>
                                      </p:to>
                                    </p:set>
                                    <p:animEffect transition="in" filter="wipe(right)">
                                      <p:cBhvr>
                                        <p:cTn id="127" dur="500"/>
                                        <p:tgtEl>
                                          <p:spTgt spid="80"/>
                                        </p:tgtEl>
                                      </p:cBhvr>
                                    </p:animEffect>
                                  </p:childTnLst>
                                </p:cTn>
                              </p:par>
                              <p:par>
                                <p:cTn id="128" presetID="22" presetClass="entr" presetSubtype="2" fill="hold" grpId="0" nodeType="withEffect">
                                  <p:stCondLst>
                                    <p:cond delay="0"/>
                                  </p:stCondLst>
                                  <p:childTnLst>
                                    <p:set>
                                      <p:cBhvr>
                                        <p:cTn id="129" dur="1" fill="hold">
                                          <p:stCondLst>
                                            <p:cond delay="0"/>
                                          </p:stCondLst>
                                        </p:cTn>
                                        <p:tgtEl>
                                          <p:spTgt spid="81"/>
                                        </p:tgtEl>
                                        <p:attrNameLst>
                                          <p:attrName>style.visibility</p:attrName>
                                        </p:attrNameLst>
                                      </p:cBhvr>
                                      <p:to>
                                        <p:strVal val="visible"/>
                                      </p:to>
                                    </p:set>
                                    <p:animEffect transition="in" filter="wipe(right)">
                                      <p:cBhvr>
                                        <p:cTn id="130" dur="500"/>
                                        <p:tgtEl>
                                          <p:spTgt spid="81"/>
                                        </p:tgtEl>
                                      </p:cBhvr>
                                    </p:animEffect>
                                  </p:childTnLst>
                                </p:cTn>
                              </p:par>
                            </p:childTnLst>
                          </p:cTn>
                        </p:par>
                        <p:par>
                          <p:cTn id="131" fill="hold">
                            <p:stCondLst>
                              <p:cond delay="3850"/>
                            </p:stCondLst>
                            <p:childTnLst>
                              <p:par>
                                <p:cTn id="132" presetID="10" presetClass="entr" presetSubtype="0" fill="hold" nodeType="afterEffect">
                                  <p:stCondLst>
                                    <p:cond delay="0"/>
                                  </p:stCondLst>
                                  <p:childTnLst>
                                    <p:set>
                                      <p:cBhvr>
                                        <p:cTn id="133" dur="1" fill="hold">
                                          <p:stCondLst>
                                            <p:cond delay="0"/>
                                          </p:stCondLst>
                                        </p:cTn>
                                        <p:tgtEl>
                                          <p:spTgt spid="14"/>
                                        </p:tgtEl>
                                        <p:attrNameLst>
                                          <p:attrName>style.visibility</p:attrName>
                                        </p:attrNameLst>
                                      </p:cBhvr>
                                      <p:to>
                                        <p:strVal val="visible"/>
                                      </p:to>
                                    </p:set>
                                    <p:animEffect transition="in" filter="fade">
                                      <p:cBhvr>
                                        <p:cTn id="134" dur="500"/>
                                        <p:tgtEl>
                                          <p:spTgt spid="14"/>
                                        </p:tgtEl>
                                      </p:cBhvr>
                                    </p:animEffect>
                                  </p:childTnLst>
                                </p:cTn>
                              </p:par>
                              <p:par>
                                <p:cTn id="135" presetID="10" presetClass="entr" presetSubtype="0" fill="hold" nodeType="withEffect">
                                  <p:stCondLst>
                                    <p:cond delay="0"/>
                                  </p:stCondLst>
                                  <p:childTnLst>
                                    <p:set>
                                      <p:cBhvr>
                                        <p:cTn id="136" dur="1" fill="hold">
                                          <p:stCondLst>
                                            <p:cond delay="0"/>
                                          </p:stCondLst>
                                        </p:cTn>
                                        <p:tgtEl>
                                          <p:spTgt spid="36"/>
                                        </p:tgtEl>
                                        <p:attrNameLst>
                                          <p:attrName>style.visibility</p:attrName>
                                        </p:attrNameLst>
                                      </p:cBhvr>
                                      <p:to>
                                        <p:strVal val="visible"/>
                                      </p:to>
                                    </p:set>
                                    <p:animEffect transition="in" filter="fade">
                                      <p:cBhvr>
                                        <p:cTn id="137" dur="500"/>
                                        <p:tgtEl>
                                          <p:spTgt spid="36"/>
                                        </p:tgtEl>
                                      </p:cBhvr>
                                    </p:animEffect>
                                  </p:childTnLst>
                                </p:cTn>
                              </p:par>
                            </p:childTnLst>
                          </p:cTn>
                        </p:par>
                        <p:par>
                          <p:cTn id="138" fill="hold">
                            <p:stCondLst>
                              <p:cond delay="4350"/>
                            </p:stCondLst>
                            <p:childTnLst>
                              <p:par>
                                <p:cTn id="139" presetID="12" presetClass="entr" presetSubtype="4" fill="hold" grpId="0" nodeType="afterEffect">
                                  <p:stCondLst>
                                    <p:cond delay="0"/>
                                  </p:stCondLst>
                                  <p:childTnLst>
                                    <p:set>
                                      <p:cBhvr>
                                        <p:cTn id="140" dur="1" fill="hold">
                                          <p:stCondLst>
                                            <p:cond delay="0"/>
                                          </p:stCondLst>
                                        </p:cTn>
                                        <p:tgtEl>
                                          <p:spTgt spid="48"/>
                                        </p:tgtEl>
                                        <p:attrNameLst>
                                          <p:attrName>style.visibility</p:attrName>
                                        </p:attrNameLst>
                                      </p:cBhvr>
                                      <p:to>
                                        <p:strVal val="visible"/>
                                      </p:to>
                                    </p:set>
                                    <p:anim calcmode="lin" valueType="num">
                                      <p:cBhvr additive="base">
                                        <p:cTn id="141" dur="500"/>
                                        <p:tgtEl>
                                          <p:spTgt spid="48"/>
                                        </p:tgtEl>
                                        <p:attrNameLst>
                                          <p:attrName>ppt_y</p:attrName>
                                        </p:attrNameLst>
                                      </p:cBhvr>
                                      <p:tavLst>
                                        <p:tav tm="0">
                                          <p:val>
                                            <p:strVal val="#ppt_y+#ppt_h*1.125000"/>
                                          </p:val>
                                        </p:tav>
                                        <p:tav tm="100000">
                                          <p:val>
                                            <p:strVal val="#ppt_y"/>
                                          </p:val>
                                        </p:tav>
                                      </p:tavLst>
                                    </p:anim>
                                    <p:animEffect transition="in" filter="wipe(up)">
                                      <p:cBhvr>
                                        <p:cTn id="142" dur="500"/>
                                        <p:tgtEl>
                                          <p:spTgt spid="48"/>
                                        </p:tgtEl>
                                      </p:cBhvr>
                                    </p:animEffect>
                                  </p:childTnLst>
                                </p:cTn>
                              </p:par>
                              <p:par>
                                <p:cTn id="143" presetID="12" presetClass="entr" presetSubtype="4" fill="hold" grpId="0" nodeType="withEffect">
                                  <p:stCondLst>
                                    <p:cond delay="100"/>
                                  </p:stCondLst>
                                  <p:childTnLst>
                                    <p:set>
                                      <p:cBhvr>
                                        <p:cTn id="144" dur="1" fill="hold">
                                          <p:stCondLst>
                                            <p:cond delay="0"/>
                                          </p:stCondLst>
                                        </p:cTn>
                                        <p:tgtEl>
                                          <p:spTgt spid="49"/>
                                        </p:tgtEl>
                                        <p:attrNameLst>
                                          <p:attrName>style.visibility</p:attrName>
                                        </p:attrNameLst>
                                      </p:cBhvr>
                                      <p:to>
                                        <p:strVal val="visible"/>
                                      </p:to>
                                    </p:set>
                                    <p:anim calcmode="lin" valueType="num">
                                      <p:cBhvr additive="base">
                                        <p:cTn id="145" dur="500"/>
                                        <p:tgtEl>
                                          <p:spTgt spid="49"/>
                                        </p:tgtEl>
                                        <p:attrNameLst>
                                          <p:attrName>ppt_y</p:attrName>
                                        </p:attrNameLst>
                                      </p:cBhvr>
                                      <p:tavLst>
                                        <p:tav tm="0">
                                          <p:val>
                                            <p:strVal val="#ppt_y+#ppt_h*1.125000"/>
                                          </p:val>
                                        </p:tav>
                                        <p:tav tm="100000">
                                          <p:val>
                                            <p:strVal val="#ppt_y"/>
                                          </p:val>
                                        </p:tav>
                                      </p:tavLst>
                                    </p:anim>
                                    <p:animEffect transition="in" filter="wipe(up)">
                                      <p:cBhvr>
                                        <p:cTn id="146" dur="500"/>
                                        <p:tgtEl>
                                          <p:spTgt spid="49"/>
                                        </p:tgtEl>
                                      </p:cBhvr>
                                    </p:animEffect>
                                  </p:childTnLst>
                                </p:cTn>
                              </p:par>
                              <p:par>
                                <p:cTn id="147" presetID="12" presetClass="entr" presetSubtype="4" fill="hold" grpId="0" nodeType="withEffect">
                                  <p:stCondLst>
                                    <p:cond delay="200"/>
                                  </p:stCondLst>
                                  <p:childTnLst>
                                    <p:set>
                                      <p:cBhvr>
                                        <p:cTn id="148" dur="1" fill="hold">
                                          <p:stCondLst>
                                            <p:cond delay="0"/>
                                          </p:stCondLst>
                                        </p:cTn>
                                        <p:tgtEl>
                                          <p:spTgt spid="50"/>
                                        </p:tgtEl>
                                        <p:attrNameLst>
                                          <p:attrName>style.visibility</p:attrName>
                                        </p:attrNameLst>
                                      </p:cBhvr>
                                      <p:to>
                                        <p:strVal val="visible"/>
                                      </p:to>
                                    </p:set>
                                    <p:anim calcmode="lin" valueType="num">
                                      <p:cBhvr additive="base">
                                        <p:cTn id="149" dur="500"/>
                                        <p:tgtEl>
                                          <p:spTgt spid="50"/>
                                        </p:tgtEl>
                                        <p:attrNameLst>
                                          <p:attrName>ppt_y</p:attrName>
                                        </p:attrNameLst>
                                      </p:cBhvr>
                                      <p:tavLst>
                                        <p:tav tm="0">
                                          <p:val>
                                            <p:strVal val="#ppt_y+#ppt_h*1.125000"/>
                                          </p:val>
                                        </p:tav>
                                        <p:tav tm="100000">
                                          <p:val>
                                            <p:strVal val="#ppt_y"/>
                                          </p:val>
                                        </p:tav>
                                      </p:tavLst>
                                    </p:anim>
                                    <p:animEffect transition="in" filter="wipe(up)">
                                      <p:cBhvr>
                                        <p:cTn id="150" dur="500"/>
                                        <p:tgtEl>
                                          <p:spTgt spid="50"/>
                                        </p:tgtEl>
                                      </p:cBhvr>
                                    </p:animEffect>
                                  </p:childTnLst>
                                </p:cTn>
                              </p:par>
                              <p:par>
                                <p:cTn id="151" presetID="12" presetClass="entr" presetSubtype="4" fill="hold" grpId="0" nodeType="withEffect">
                                  <p:stCondLst>
                                    <p:cond delay="300"/>
                                  </p:stCondLst>
                                  <p:childTnLst>
                                    <p:set>
                                      <p:cBhvr>
                                        <p:cTn id="152" dur="1" fill="hold">
                                          <p:stCondLst>
                                            <p:cond delay="0"/>
                                          </p:stCondLst>
                                        </p:cTn>
                                        <p:tgtEl>
                                          <p:spTgt spid="51"/>
                                        </p:tgtEl>
                                        <p:attrNameLst>
                                          <p:attrName>style.visibility</p:attrName>
                                        </p:attrNameLst>
                                      </p:cBhvr>
                                      <p:to>
                                        <p:strVal val="visible"/>
                                      </p:to>
                                    </p:set>
                                    <p:anim calcmode="lin" valueType="num">
                                      <p:cBhvr additive="base">
                                        <p:cTn id="153" dur="500"/>
                                        <p:tgtEl>
                                          <p:spTgt spid="51"/>
                                        </p:tgtEl>
                                        <p:attrNameLst>
                                          <p:attrName>ppt_y</p:attrName>
                                        </p:attrNameLst>
                                      </p:cBhvr>
                                      <p:tavLst>
                                        <p:tav tm="0">
                                          <p:val>
                                            <p:strVal val="#ppt_y+#ppt_h*1.125000"/>
                                          </p:val>
                                        </p:tav>
                                        <p:tav tm="100000">
                                          <p:val>
                                            <p:strVal val="#ppt_y"/>
                                          </p:val>
                                        </p:tav>
                                      </p:tavLst>
                                    </p:anim>
                                    <p:animEffect transition="in" filter="wipe(up)">
                                      <p:cBhvr>
                                        <p:cTn id="154" dur="500"/>
                                        <p:tgtEl>
                                          <p:spTgt spid="51"/>
                                        </p:tgtEl>
                                      </p:cBhvr>
                                    </p:animEffect>
                                  </p:childTnLst>
                                </p:cTn>
                              </p:par>
                              <p:par>
                                <p:cTn id="155" presetID="12" presetClass="entr" presetSubtype="4" fill="hold" grpId="0" nodeType="withEffect">
                                  <p:stCondLst>
                                    <p:cond delay="400"/>
                                  </p:stCondLst>
                                  <p:childTnLst>
                                    <p:set>
                                      <p:cBhvr>
                                        <p:cTn id="156" dur="1" fill="hold">
                                          <p:stCondLst>
                                            <p:cond delay="0"/>
                                          </p:stCondLst>
                                        </p:cTn>
                                        <p:tgtEl>
                                          <p:spTgt spid="52"/>
                                        </p:tgtEl>
                                        <p:attrNameLst>
                                          <p:attrName>style.visibility</p:attrName>
                                        </p:attrNameLst>
                                      </p:cBhvr>
                                      <p:to>
                                        <p:strVal val="visible"/>
                                      </p:to>
                                    </p:set>
                                    <p:anim calcmode="lin" valueType="num">
                                      <p:cBhvr additive="base">
                                        <p:cTn id="157" dur="500"/>
                                        <p:tgtEl>
                                          <p:spTgt spid="52"/>
                                        </p:tgtEl>
                                        <p:attrNameLst>
                                          <p:attrName>ppt_y</p:attrName>
                                        </p:attrNameLst>
                                      </p:cBhvr>
                                      <p:tavLst>
                                        <p:tav tm="0">
                                          <p:val>
                                            <p:strVal val="#ppt_y+#ppt_h*1.125000"/>
                                          </p:val>
                                        </p:tav>
                                        <p:tav tm="100000">
                                          <p:val>
                                            <p:strVal val="#ppt_y"/>
                                          </p:val>
                                        </p:tav>
                                      </p:tavLst>
                                    </p:anim>
                                    <p:animEffect transition="in" filter="wipe(up)">
                                      <p:cBhvr>
                                        <p:cTn id="158" dur="500"/>
                                        <p:tgtEl>
                                          <p:spTgt spid="52"/>
                                        </p:tgtEl>
                                      </p:cBhvr>
                                    </p:animEffect>
                                  </p:childTnLst>
                                </p:cTn>
                              </p:par>
                              <p:par>
                                <p:cTn id="159" presetID="12" presetClass="entr" presetSubtype="4" fill="hold" grpId="0" nodeType="withEffect">
                                  <p:stCondLst>
                                    <p:cond delay="500"/>
                                  </p:stCondLst>
                                  <p:childTnLst>
                                    <p:set>
                                      <p:cBhvr>
                                        <p:cTn id="160" dur="1" fill="hold">
                                          <p:stCondLst>
                                            <p:cond delay="0"/>
                                          </p:stCondLst>
                                        </p:cTn>
                                        <p:tgtEl>
                                          <p:spTgt spid="53"/>
                                        </p:tgtEl>
                                        <p:attrNameLst>
                                          <p:attrName>style.visibility</p:attrName>
                                        </p:attrNameLst>
                                      </p:cBhvr>
                                      <p:to>
                                        <p:strVal val="visible"/>
                                      </p:to>
                                    </p:set>
                                    <p:anim calcmode="lin" valueType="num">
                                      <p:cBhvr additive="base">
                                        <p:cTn id="161" dur="500"/>
                                        <p:tgtEl>
                                          <p:spTgt spid="53"/>
                                        </p:tgtEl>
                                        <p:attrNameLst>
                                          <p:attrName>ppt_y</p:attrName>
                                        </p:attrNameLst>
                                      </p:cBhvr>
                                      <p:tavLst>
                                        <p:tav tm="0">
                                          <p:val>
                                            <p:strVal val="#ppt_y+#ppt_h*1.125000"/>
                                          </p:val>
                                        </p:tav>
                                        <p:tav tm="100000">
                                          <p:val>
                                            <p:strVal val="#ppt_y"/>
                                          </p:val>
                                        </p:tav>
                                      </p:tavLst>
                                    </p:anim>
                                    <p:animEffect transition="in" filter="wipe(up)">
                                      <p:cBhvr>
                                        <p:cTn id="162" dur="500"/>
                                        <p:tgtEl>
                                          <p:spTgt spid="53"/>
                                        </p:tgtEl>
                                      </p:cBhvr>
                                    </p:animEffect>
                                  </p:childTnLst>
                                </p:cTn>
                              </p:par>
                              <p:par>
                                <p:cTn id="163" presetID="12" presetClass="entr" presetSubtype="4" fill="hold" grpId="0" nodeType="withEffect">
                                  <p:stCondLst>
                                    <p:cond delay="600"/>
                                  </p:stCondLst>
                                  <p:childTnLst>
                                    <p:set>
                                      <p:cBhvr>
                                        <p:cTn id="164" dur="1" fill="hold">
                                          <p:stCondLst>
                                            <p:cond delay="0"/>
                                          </p:stCondLst>
                                        </p:cTn>
                                        <p:tgtEl>
                                          <p:spTgt spid="54"/>
                                        </p:tgtEl>
                                        <p:attrNameLst>
                                          <p:attrName>style.visibility</p:attrName>
                                        </p:attrNameLst>
                                      </p:cBhvr>
                                      <p:to>
                                        <p:strVal val="visible"/>
                                      </p:to>
                                    </p:set>
                                    <p:anim calcmode="lin" valueType="num">
                                      <p:cBhvr additive="base">
                                        <p:cTn id="165" dur="500"/>
                                        <p:tgtEl>
                                          <p:spTgt spid="54"/>
                                        </p:tgtEl>
                                        <p:attrNameLst>
                                          <p:attrName>ppt_y</p:attrName>
                                        </p:attrNameLst>
                                      </p:cBhvr>
                                      <p:tavLst>
                                        <p:tav tm="0">
                                          <p:val>
                                            <p:strVal val="#ppt_y+#ppt_h*1.125000"/>
                                          </p:val>
                                        </p:tav>
                                        <p:tav tm="100000">
                                          <p:val>
                                            <p:strVal val="#ppt_y"/>
                                          </p:val>
                                        </p:tav>
                                      </p:tavLst>
                                    </p:anim>
                                    <p:animEffect transition="in" filter="wipe(up)">
                                      <p:cBhvr>
                                        <p:cTn id="166" dur="500"/>
                                        <p:tgtEl>
                                          <p:spTgt spid="54"/>
                                        </p:tgtEl>
                                      </p:cBhvr>
                                    </p:animEffect>
                                  </p:childTnLst>
                                </p:cTn>
                              </p:par>
                              <p:par>
                                <p:cTn id="167" presetID="12" presetClass="entr" presetSubtype="4" fill="hold" grpId="0" nodeType="withEffect">
                                  <p:stCondLst>
                                    <p:cond delay="700"/>
                                  </p:stCondLst>
                                  <p:childTnLst>
                                    <p:set>
                                      <p:cBhvr>
                                        <p:cTn id="168" dur="1" fill="hold">
                                          <p:stCondLst>
                                            <p:cond delay="0"/>
                                          </p:stCondLst>
                                        </p:cTn>
                                        <p:tgtEl>
                                          <p:spTgt spid="55"/>
                                        </p:tgtEl>
                                        <p:attrNameLst>
                                          <p:attrName>style.visibility</p:attrName>
                                        </p:attrNameLst>
                                      </p:cBhvr>
                                      <p:to>
                                        <p:strVal val="visible"/>
                                      </p:to>
                                    </p:set>
                                    <p:anim calcmode="lin" valueType="num">
                                      <p:cBhvr additive="base">
                                        <p:cTn id="169" dur="500"/>
                                        <p:tgtEl>
                                          <p:spTgt spid="55"/>
                                        </p:tgtEl>
                                        <p:attrNameLst>
                                          <p:attrName>ppt_y</p:attrName>
                                        </p:attrNameLst>
                                      </p:cBhvr>
                                      <p:tavLst>
                                        <p:tav tm="0">
                                          <p:val>
                                            <p:strVal val="#ppt_y+#ppt_h*1.125000"/>
                                          </p:val>
                                        </p:tav>
                                        <p:tav tm="100000">
                                          <p:val>
                                            <p:strVal val="#ppt_y"/>
                                          </p:val>
                                        </p:tav>
                                      </p:tavLst>
                                    </p:anim>
                                    <p:animEffect transition="in" filter="wipe(up)">
                                      <p:cBhvr>
                                        <p:cTn id="170" dur="500"/>
                                        <p:tgtEl>
                                          <p:spTgt spid="55"/>
                                        </p:tgtEl>
                                      </p:cBhvr>
                                    </p:animEffect>
                                  </p:childTnLst>
                                </p:cTn>
                              </p:par>
                              <p:par>
                                <p:cTn id="171" presetID="12" presetClass="entr" presetSubtype="4" fill="hold" grpId="0" nodeType="withEffect">
                                  <p:stCondLst>
                                    <p:cond delay="800"/>
                                  </p:stCondLst>
                                  <p:childTnLst>
                                    <p:set>
                                      <p:cBhvr>
                                        <p:cTn id="172" dur="1" fill="hold">
                                          <p:stCondLst>
                                            <p:cond delay="0"/>
                                          </p:stCondLst>
                                        </p:cTn>
                                        <p:tgtEl>
                                          <p:spTgt spid="56"/>
                                        </p:tgtEl>
                                        <p:attrNameLst>
                                          <p:attrName>style.visibility</p:attrName>
                                        </p:attrNameLst>
                                      </p:cBhvr>
                                      <p:to>
                                        <p:strVal val="visible"/>
                                      </p:to>
                                    </p:set>
                                    <p:anim calcmode="lin" valueType="num">
                                      <p:cBhvr additive="base">
                                        <p:cTn id="173" dur="500"/>
                                        <p:tgtEl>
                                          <p:spTgt spid="56"/>
                                        </p:tgtEl>
                                        <p:attrNameLst>
                                          <p:attrName>ppt_y</p:attrName>
                                        </p:attrNameLst>
                                      </p:cBhvr>
                                      <p:tavLst>
                                        <p:tav tm="0">
                                          <p:val>
                                            <p:strVal val="#ppt_y+#ppt_h*1.125000"/>
                                          </p:val>
                                        </p:tav>
                                        <p:tav tm="100000">
                                          <p:val>
                                            <p:strVal val="#ppt_y"/>
                                          </p:val>
                                        </p:tav>
                                      </p:tavLst>
                                    </p:anim>
                                    <p:animEffect transition="in" filter="wipe(up)">
                                      <p:cBhvr>
                                        <p:cTn id="174" dur="500"/>
                                        <p:tgtEl>
                                          <p:spTgt spid="56"/>
                                        </p:tgtEl>
                                      </p:cBhvr>
                                    </p:animEffect>
                                  </p:childTnLst>
                                </p:cTn>
                              </p:par>
                              <p:par>
                                <p:cTn id="175" presetID="12" presetClass="entr" presetSubtype="4" fill="hold" grpId="0" nodeType="withEffect">
                                  <p:stCondLst>
                                    <p:cond delay="900"/>
                                  </p:stCondLst>
                                  <p:childTnLst>
                                    <p:set>
                                      <p:cBhvr>
                                        <p:cTn id="176" dur="1" fill="hold">
                                          <p:stCondLst>
                                            <p:cond delay="0"/>
                                          </p:stCondLst>
                                        </p:cTn>
                                        <p:tgtEl>
                                          <p:spTgt spid="57"/>
                                        </p:tgtEl>
                                        <p:attrNameLst>
                                          <p:attrName>style.visibility</p:attrName>
                                        </p:attrNameLst>
                                      </p:cBhvr>
                                      <p:to>
                                        <p:strVal val="visible"/>
                                      </p:to>
                                    </p:set>
                                    <p:anim calcmode="lin" valueType="num">
                                      <p:cBhvr additive="base">
                                        <p:cTn id="177" dur="500"/>
                                        <p:tgtEl>
                                          <p:spTgt spid="57"/>
                                        </p:tgtEl>
                                        <p:attrNameLst>
                                          <p:attrName>ppt_y</p:attrName>
                                        </p:attrNameLst>
                                      </p:cBhvr>
                                      <p:tavLst>
                                        <p:tav tm="0">
                                          <p:val>
                                            <p:strVal val="#ppt_y+#ppt_h*1.125000"/>
                                          </p:val>
                                        </p:tav>
                                        <p:tav tm="100000">
                                          <p:val>
                                            <p:strVal val="#ppt_y"/>
                                          </p:val>
                                        </p:tav>
                                      </p:tavLst>
                                    </p:anim>
                                    <p:animEffect transition="in" filter="wipe(up)">
                                      <p:cBhvr>
                                        <p:cTn id="178" dur="500"/>
                                        <p:tgtEl>
                                          <p:spTgt spid="57"/>
                                        </p:tgtEl>
                                      </p:cBhvr>
                                    </p:animEffect>
                                  </p:childTnLst>
                                </p:cTn>
                              </p:par>
                              <p:par>
                                <p:cTn id="179" presetID="12" presetClass="entr" presetSubtype="4" fill="hold" grpId="0" nodeType="withEffect">
                                  <p:stCondLst>
                                    <p:cond delay="0"/>
                                  </p:stCondLst>
                                  <p:childTnLst>
                                    <p:set>
                                      <p:cBhvr>
                                        <p:cTn id="180" dur="1" fill="hold">
                                          <p:stCondLst>
                                            <p:cond delay="0"/>
                                          </p:stCondLst>
                                        </p:cTn>
                                        <p:tgtEl>
                                          <p:spTgt spid="58"/>
                                        </p:tgtEl>
                                        <p:attrNameLst>
                                          <p:attrName>style.visibility</p:attrName>
                                        </p:attrNameLst>
                                      </p:cBhvr>
                                      <p:to>
                                        <p:strVal val="visible"/>
                                      </p:to>
                                    </p:set>
                                    <p:anim calcmode="lin" valueType="num">
                                      <p:cBhvr additive="base">
                                        <p:cTn id="181" dur="500"/>
                                        <p:tgtEl>
                                          <p:spTgt spid="58"/>
                                        </p:tgtEl>
                                        <p:attrNameLst>
                                          <p:attrName>ppt_y</p:attrName>
                                        </p:attrNameLst>
                                      </p:cBhvr>
                                      <p:tavLst>
                                        <p:tav tm="0">
                                          <p:val>
                                            <p:strVal val="#ppt_y+#ppt_h*1.125000"/>
                                          </p:val>
                                        </p:tav>
                                        <p:tav tm="100000">
                                          <p:val>
                                            <p:strVal val="#ppt_y"/>
                                          </p:val>
                                        </p:tav>
                                      </p:tavLst>
                                    </p:anim>
                                    <p:animEffect transition="in" filter="wipe(up)">
                                      <p:cBhvr>
                                        <p:cTn id="182" dur="500"/>
                                        <p:tgtEl>
                                          <p:spTgt spid="58"/>
                                        </p:tgtEl>
                                      </p:cBhvr>
                                    </p:animEffect>
                                  </p:childTnLst>
                                </p:cTn>
                              </p:par>
                              <p:par>
                                <p:cTn id="183" presetID="12" presetClass="entr" presetSubtype="4" fill="hold" grpId="0" nodeType="withEffect">
                                  <p:stCondLst>
                                    <p:cond delay="100"/>
                                  </p:stCondLst>
                                  <p:childTnLst>
                                    <p:set>
                                      <p:cBhvr>
                                        <p:cTn id="184" dur="1" fill="hold">
                                          <p:stCondLst>
                                            <p:cond delay="0"/>
                                          </p:stCondLst>
                                        </p:cTn>
                                        <p:tgtEl>
                                          <p:spTgt spid="59"/>
                                        </p:tgtEl>
                                        <p:attrNameLst>
                                          <p:attrName>style.visibility</p:attrName>
                                        </p:attrNameLst>
                                      </p:cBhvr>
                                      <p:to>
                                        <p:strVal val="visible"/>
                                      </p:to>
                                    </p:set>
                                    <p:anim calcmode="lin" valueType="num">
                                      <p:cBhvr additive="base">
                                        <p:cTn id="185" dur="500"/>
                                        <p:tgtEl>
                                          <p:spTgt spid="59"/>
                                        </p:tgtEl>
                                        <p:attrNameLst>
                                          <p:attrName>ppt_y</p:attrName>
                                        </p:attrNameLst>
                                      </p:cBhvr>
                                      <p:tavLst>
                                        <p:tav tm="0">
                                          <p:val>
                                            <p:strVal val="#ppt_y+#ppt_h*1.125000"/>
                                          </p:val>
                                        </p:tav>
                                        <p:tav tm="100000">
                                          <p:val>
                                            <p:strVal val="#ppt_y"/>
                                          </p:val>
                                        </p:tav>
                                      </p:tavLst>
                                    </p:anim>
                                    <p:animEffect transition="in" filter="wipe(up)">
                                      <p:cBhvr>
                                        <p:cTn id="186" dur="500"/>
                                        <p:tgtEl>
                                          <p:spTgt spid="59"/>
                                        </p:tgtEl>
                                      </p:cBhvr>
                                    </p:animEffect>
                                  </p:childTnLst>
                                </p:cTn>
                              </p:par>
                              <p:par>
                                <p:cTn id="187" presetID="12" presetClass="entr" presetSubtype="4" fill="hold" grpId="0" nodeType="withEffect">
                                  <p:stCondLst>
                                    <p:cond delay="200"/>
                                  </p:stCondLst>
                                  <p:childTnLst>
                                    <p:set>
                                      <p:cBhvr>
                                        <p:cTn id="188" dur="1" fill="hold">
                                          <p:stCondLst>
                                            <p:cond delay="0"/>
                                          </p:stCondLst>
                                        </p:cTn>
                                        <p:tgtEl>
                                          <p:spTgt spid="60"/>
                                        </p:tgtEl>
                                        <p:attrNameLst>
                                          <p:attrName>style.visibility</p:attrName>
                                        </p:attrNameLst>
                                      </p:cBhvr>
                                      <p:to>
                                        <p:strVal val="visible"/>
                                      </p:to>
                                    </p:set>
                                    <p:anim calcmode="lin" valueType="num">
                                      <p:cBhvr additive="base">
                                        <p:cTn id="189" dur="500"/>
                                        <p:tgtEl>
                                          <p:spTgt spid="60"/>
                                        </p:tgtEl>
                                        <p:attrNameLst>
                                          <p:attrName>ppt_y</p:attrName>
                                        </p:attrNameLst>
                                      </p:cBhvr>
                                      <p:tavLst>
                                        <p:tav tm="0">
                                          <p:val>
                                            <p:strVal val="#ppt_y+#ppt_h*1.125000"/>
                                          </p:val>
                                        </p:tav>
                                        <p:tav tm="100000">
                                          <p:val>
                                            <p:strVal val="#ppt_y"/>
                                          </p:val>
                                        </p:tav>
                                      </p:tavLst>
                                    </p:anim>
                                    <p:animEffect transition="in" filter="wipe(up)">
                                      <p:cBhvr>
                                        <p:cTn id="190" dur="500"/>
                                        <p:tgtEl>
                                          <p:spTgt spid="60"/>
                                        </p:tgtEl>
                                      </p:cBhvr>
                                    </p:animEffect>
                                  </p:childTnLst>
                                </p:cTn>
                              </p:par>
                              <p:par>
                                <p:cTn id="191" presetID="12" presetClass="entr" presetSubtype="4" fill="hold" grpId="0" nodeType="withEffect">
                                  <p:stCondLst>
                                    <p:cond delay="300"/>
                                  </p:stCondLst>
                                  <p:childTnLst>
                                    <p:set>
                                      <p:cBhvr>
                                        <p:cTn id="192" dur="1" fill="hold">
                                          <p:stCondLst>
                                            <p:cond delay="0"/>
                                          </p:stCondLst>
                                        </p:cTn>
                                        <p:tgtEl>
                                          <p:spTgt spid="61"/>
                                        </p:tgtEl>
                                        <p:attrNameLst>
                                          <p:attrName>style.visibility</p:attrName>
                                        </p:attrNameLst>
                                      </p:cBhvr>
                                      <p:to>
                                        <p:strVal val="visible"/>
                                      </p:to>
                                    </p:set>
                                    <p:anim calcmode="lin" valueType="num">
                                      <p:cBhvr additive="base">
                                        <p:cTn id="193" dur="500"/>
                                        <p:tgtEl>
                                          <p:spTgt spid="61"/>
                                        </p:tgtEl>
                                        <p:attrNameLst>
                                          <p:attrName>ppt_y</p:attrName>
                                        </p:attrNameLst>
                                      </p:cBhvr>
                                      <p:tavLst>
                                        <p:tav tm="0">
                                          <p:val>
                                            <p:strVal val="#ppt_y+#ppt_h*1.125000"/>
                                          </p:val>
                                        </p:tav>
                                        <p:tav tm="100000">
                                          <p:val>
                                            <p:strVal val="#ppt_y"/>
                                          </p:val>
                                        </p:tav>
                                      </p:tavLst>
                                    </p:anim>
                                    <p:animEffect transition="in" filter="wipe(up)">
                                      <p:cBhvr>
                                        <p:cTn id="194" dur="500"/>
                                        <p:tgtEl>
                                          <p:spTgt spid="61"/>
                                        </p:tgtEl>
                                      </p:cBhvr>
                                    </p:animEffect>
                                  </p:childTnLst>
                                </p:cTn>
                              </p:par>
                              <p:par>
                                <p:cTn id="195" presetID="12" presetClass="entr" presetSubtype="4" fill="hold" grpId="0" nodeType="withEffect">
                                  <p:stCondLst>
                                    <p:cond delay="400"/>
                                  </p:stCondLst>
                                  <p:childTnLst>
                                    <p:set>
                                      <p:cBhvr>
                                        <p:cTn id="196" dur="1" fill="hold">
                                          <p:stCondLst>
                                            <p:cond delay="0"/>
                                          </p:stCondLst>
                                        </p:cTn>
                                        <p:tgtEl>
                                          <p:spTgt spid="62"/>
                                        </p:tgtEl>
                                        <p:attrNameLst>
                                          <p:attrName>style.visibility</p:attrName>
                                        </p:attrNameLst>
                                      </p:cBhvr>
                                      <p:to>
                                        <p:strVal val="visible"/>
                                      </p:to>
                                    </p:set>
                                    <p:anim calcmode="lin" valueType="num">
                                      <p:cBhvr additive="base">
                                        <p:cTn id="197" dur="500"/>
                                        <p:tgtEl>
                                          <p:spTgt spid="62"/>
                                        </p:tgtEl>
                                        <p:attrNameLst>
                                          <p:attrName>ppt_y</p:attrName>
                                        </p:attrNameLst>
                                      </p:cBhvr>
                                      <p:tavLst>
                                        <p:tav tm="0">
                                          <p:val>
                                            <p:strVal val="#ppt_y+#ppt_h*1.125000"/>
                                          </p:val>
                                        </p:tav>
                                        <p:tav tm="100000">
                                          <p:val>
                                            <p:strVal val="#ppt_y"/>
                                          </p:val>
                                        </p:tav>
                                      </p:tavLst>
                                    </p:anim>
                                    <p:animEffect transition="in" filter="wipe(up)">
                                      <p:cBhvr>
                                        <p:cTn id="198" dur="500"/>
                                        <p:tgtEl>
                                          <p:spTgt spid="62"/>
                                        </p:tgtEl>
                                      </p:cBhvr>
                                    </p:animEffect>
                                  </p:childTnLst>
                                </p:cTn>
                              </p:par>
                              <p:par>
                                <p:cTn id="199" presetID="12" presetClass="entr" presetSubtype="4" fill="hold" grpId="0" nodeType="withEffect">
                                  <p:stCondLst>
                                    <p:cond delay="500"/>
                                  </p:stCondLst>
                                  <p:childTnLst>
                                    <p:set>
                                      <p:cBhvr>
                                        <p:cTn id="200" dur="1" fill="hold">
                                          <p:stCondLst>
                                            <p:cond delay="0"/>
                                          </p:stCondLst>
                                        </p:cTn>
                                        <p:tgtEl>
                                          <p:spTgt spid="63"/>
                                        </p:tgtEl>
                                        <p:attrNameLst>
                                          <p:attrName>style.visibility</p:attrName>
                                        </p:attrNameLst>
                                      </p:cBhvr>
                                      <p:to>
                                        <p:strVal val="visible"/>
                                      </p:to>
                                    </p:set>
                                    <p:anim calcmode="lin" valueType="num">
                                      <p:cBhvr additive="base">
                                        <p:cTn id="201" dur="500"/>
                                        <p:tgtEl>
                                          <p:spTgt spid="63"/>
                                        </p:tgtEl>
                                        <p:attrNameLst>
                                          <p:attrName>ppt_y</p:attrName>
                                        </p:attrNameLst>
                                      </p:cBhvr>
                                      <p:tavLst>
                                        <p:tav tm="0">
                                          <p:val>
                                            <p:strVal val="#ppt_y+#ppt_h*1.125000"/>
                                          </p:val>
                                        </p:tav>
                                        <p:tav tm="100000">
                                          <p:val>
                                            <p:strVal val="#ppt_y"/>
                                          </p:val>
                                        </p:tav>
                                      </p:tavLst>
                                    </p:anim>
                                    <p:animEffect transition="in" filter="wipe(up)">
                                      <p:cBhvr>
                                        <p:cTn id="202" dur="500"/>
                                        <p:tgtEl>
                                          <p:spTgt spid="63"/>
                                        </p:tgtEl>
                                      </p:cBhvr>
                                    </p:animEffect>
                                  </p:childTnLst>
                                </p:cTn>
                              </p:par>
                              <p:par>
                                <p:cTn id="203" presetID="12" presetClass="entr" presetSubtype="4" fill="hold" grpId="0" nodeType="withEffect">
                                  <p:stCondLst>
                                    <p:cond delay="600"/>
                                  </p:stCondLst>
                                  <p:childTnLst>
                                    <p:set>
                                      <p:cBhvr>
                                        <p:cTn id="204" dur="1" fill="hold">
                                          <p:stCondLst>
                                            <p:cond delay="0"/>
                                          </p:stCondLst>
                                        </p:cTn>
                                        <p:tgtEl>
                                          <p:spTgt spid="64"/>
                                        </p:tgtEl>
                                        <p:attrNameLst>
                                          <p:attrName>style.visibility</p:attrName>
                                        </p:attrNameLst>
                                      </p:cBhvr>
                                      <p:to>
                                        <p:strVal val="visible"/>
                                      </p:to>
                                    </p:set>
                                    <p:anim calcmode="lin" valueType="num">
                                      <p:cBhvr additive="base">
                                        <p:cTn id="205" dur="500"/>
                                        <p:tgtEl>
                                          <p:spTgt spid="64"/>
                                        </p:tgtEl>
                                        <p:attrNameLst>
                                          <p:attrName>ppt_y</p:attrName>
                                        </p:attrNameLst>
                                      </p:cBhvr>
                                      <p:tavLst>
                                        <p:tav tm="0">
                                          <p:val>
                                            <p:strVal val="#ppt_y+#ppt_h*1.125000"/>
                                          </p:val>
                                        </p:tav>
                                        <p:tav tm="100000">
                                          <p:val>
                                            <p:strVal val="#ppt_y"/>
                                          </p:val>
                                        </p:tav>
                                      </p:tavLst>
                                    </p:anim>
                                    <p:animEffect transition="in" filter="wipe(up)">
                                      <p:cBhvr>
                                        <p:cTn id="206" dur="500"/>
                                        <p:tgtEl>
                                          <p:spTgt spid="64"/>
                                        </p:tgtEl>
                                      </p:cBhvr>
                                    </p:animEffect>
                                  </p:childTnLst>
                                </p:cTn>
                              </p:par>
                              <p:par>
                                <p:cTn id="207" presetID="12" presetClass="entr" presetSubtype="4" fill="hold" grpId="0" nodeType="withEffect">
                                  <p:stCondLst>
                                    <p:cond delay="700"/>
                                  </p:stCondLst>
                                  <p:childTnLst>
                                    <p:set>
                                      <p:cBhvr>
                                        <p:cTn id="208" dur="1" fill="hold">
                                          <p:stCondLst>
                                            <p:cond delay="0"/>
                                          </p:stCondLst>
                                        </p:cTn>
                                        <p:tgtEl>
                                          <p:spTgt spid="65"/>
                                        </p:tgtEl>
                                        <p:attrNameLst>
                                          <p:attrName>style.visibility</p:attrName>
                                        </p:attrNameLst>
                                      </p:cBhvr>
                                      <p:to>
                                        <p:strVal val="visible"/>
                                      </p:to>
                                    </p:set>
                                    <p:anim calcmode="lin" valueType="num">
                                      <p:cBhvr additive="base">
                                        <p:cTn id="209" dur="500"/>
                                        <p:tgtEl>
                                          <p:spTgt spid="65"/>
                                        </p:tgtEl>
                                        <p:attrNameLst>
                                          <p:attrName>ppt_y</p:attrName>
                                        </p:attrNameLst>
                                      </p:cBhvr>
                                      <p:tavLst>
                                        <p:tav tm="0">
                                          <p:val>
                                            <p:strVal val="#ppt_y+#ppt_h*1.125000"/>
                                          </p:val>
                                        </p:tav>
                                        <p:tav tm="100000">
                                          <p:val>
                                            <p:strVal val="#ppt_y"/>
                                          </p:val>
                                        </p:tav>
                                      </p:tavLst>
                                    </p:anim>
                                    <p:animEffect transition="in" filter="wipe(up)">
                                      <p:cBhvr>
                                        <p:cTn id="210" dur="500"/>
                                        <p:tgtEl>
                                          <p:spTgt spid="65"/>
                                        </p:tgtEl>
                                      </p:cBhvr>
                                    </p:animEffect>
                                  </p:childTnLst>
                                </p:cTn>
                              </p:par>
                              <p:par>
                                <p:cTn id="211" presetID="12" presetClass="entr" presetSubtype="4" fill="hold" grpId="0" nodeType="withEffect">
                                  <p:stCondLst>
                                    <p:cond delay="800"/>
                                  </p:stCondLst>
                                  <p:childTnLst>
                                    <p:set>
                                      <p:cBhvr>
                                        <p:cTn id="212" dur="1" fill="hold">
                                          <p:stCondLst>
                                            <p:cond delay="0"/>
                                          </p:stCondLst>
                                        </p:cTn>
                                        <p:tgtEl>
                                          <p:spTgt spid="66"/>
                                        </p:tgtEl>
                                        <p:attrNameLst>
                                          <p:attrName>style.visibility</p:attrName>
                                        </p:attrNameLst>
                                      </p:cBhvr>
                                      <p:to>
                                        <p:strVal val="visible"/>
                                      </p:to>
                                    </p:set>
                                    <p:anim calcmode="lin" valueType="num">
                                      <p:cBhvr additive="base">
                                        <p:cTn id="213" dur="500"/>
                                        <p:tgtEl>
                                          <p:spTgt spid="66"/>
                                        </p:tgtEl>
                                        <p:attrNameLst>
                                          <p:attrName>ppt_y</p:attrName>
                                        </p:attrNameLst>
                                      </p:cBhvr>
                                      <p:tavLst>
                                        <p:tav tm="0">
                                          <p:val>
                                            <p:strVal val="#ppt_y+#ppt_h*1.125000"/>
                                          </p:val>
                                        </p:tav>
                                        <p:tav tm="100000">
                                          <p:val>
                                            <p:strVal val="#ppt_y"/>
                                          </p:val>
                                        </p:tav>
                                      </p:tavLst>
                                    </p:anim>
                                    <p:animEffect transition="in" filter="wipe(up)">
                                      <p:cBhvr>
                                        <p:cTn id="214" dur="500"/>
                                        <p:tgtEl>
                                          <p:spTgt spid="66"/>
                                        </p:tgtEl>
                                      </p:cBhvr>
                                    </p:animEffect>
                                  </p:childTnLst>
                                </p:cTn>
                              </p:par>
                              <p:par>
                                <p:cTn id="215" presetID="12" presetClass="entr" presetSubtype="4" fill="hold" grpId="0" nodeType="withEffect">
                                  <p:stCondLst>
                                    <p:cond delay="900"/>
                                  </p:stCondLst>
                                  <p:childTnLst>
                                    <p:set>
                                      <p:cBhvr>
                                        <p:cTn id="216" dur="1" fill="hold">
                                          <p:stCondLst>
                                            <p:cond delay="0"/>
                                          </p:stCondLst>
                                        </p:cTn>
                                        <p:tgtEl>
                                          <p:spTgt spid="67"/>
                                        </p:tgtEl>
                                        <p:attrNameLst>
                                          <p:attrName>style.visibility</p:attrName>
                                        </p:attrNameLst>
                                      </p:cBhvr>
                                      <p:to>
                                        <p:strVal val="visible"/>
                                      </p:to>
                                    </p:set>
                                    <p:anim calcmode="lin" valueType="num">
                                      <p:cBhvr additive="base">
                                        <p:cTn id="217" dur="500"/>
                                        <p:tgtEl>
                                          <p:spTgt spid="67"/>
                                        </p:tgtEl>
                                        <p:attrNameLst>
                                          <p:attrName>ppt_y</p:attrName>
                                        </p:attrNameLst>
                                      </p:cBhvr>
                                      <p:tavLst>
                                        <p:tav tm="0">
                                          <p:val>
                                            <p:strVal val="#ppt_y+#ppt_h*1.125000"/>
                                          </p:val>
                                        </p:tav>
                                        <p:tav tm="100000">
                                          <p:val>
                                            <p:strVal val="#ppt_y"/>
                                          </p:val>
                                        </p:tav>
                                      </p:tavLst>
                                    </p:anim>
                                    <p:animEffect transition="in" filter="wipe(up)">
                                      <p:cBhvr>
                                        <p:cTn id="218"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animBg="1"/>
      <p:bldP spid="69" grpId="0" animBg="1"/>
      <p:bldP spid="70" grpId="0" animBg="1"/>
      <p:bldP spid="71" grpId="0" animBg="1"/>
      <p:bldP spid="72" grpId="0" animBg="1"/>
      <p:bldP spid="73" grpId="0" animBg="1"/>
      <p:bldP spid="74" grpId="0" animBg="1"/>
      <p:bldP spid="75" grpId="0"/>
      <p:bldP spid="76" grpId="0"/>
      <p:bldP spid="77" grpId="0"/>
      <p:bldP spid="78" grpId="0"/>
      <p:bldP spid="79" grpId="0"/>
      <p:bldP spid="80" grpId="0"/>
      <p:bldP spid="81" grpId="0"/>
      <p:bldP spid="82" grpId="0" animBg="1"/>
      <p:bldP spid="83" grpId="0" animBg="1"/>
      <p:bldP spid="84" grpId="0" animBg="1"/>
      <p:bldP spid="85" grpId="0" animBg="1"/>
      <p:bldP spid="86" grpId="0" animBg="1"/>
      <p:bldP spid="87" grpId="0" animBg="1"/>
      <p:bldP spid="88" grpId="0" animBg="1"/>
      <p:bldP spid="89" grpId="0"/>
      <p:bldP spid="90" grpId="0"/>
      <p:bldP spid="91" grpId="0"/>
      <p:bldP spid="92" grpId="0"/>
      <p:bldP spid="93" grpId="0"/>
      <p:bldP spid="94" grpId="0"/>
      <p:bldP spid="95" grpId="0"/>
      <p:bldP spid="96" grpId="0"/>
      <p:bldP spid="97" grpId="0"/>
      <p:bldP spid="98" grpId="0"/>
      <p:bldP spid="99" grpId="0"/>
      <p:bldP spid="100" grpId="0"/>
      <p:bldP spid="101" grpId="0"/>
      <p:bldP spid="102" grpId="0"/>
      <p:bldP spid="106" grpId="0"/>
      <p:bldP spid="10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图片 3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33" name="文本框 32"/>
          <p:cNvSpPr txBox="1"/>
          <p:nvPr/>
        </p:nvSpPr>
        <p:spPr>
          <a:xfrm>
            <a:off x="1689504" y="3994376"/>
            <a:ext cx="1107996" cy="369332"/>
          </a:xfrm>
          <a:prstGeom prst="rect">
            <a:avLst/>
          </a:prstGeom>
          <a:noFill/>
        </p:spPr>
        <p:txBody>
          <a:bodyPr wrap="none" rtlCol="0">
            <a:spAutoFit/>
          </a:bodyPr>
          <a:lstStyle/>
          <a:p>
            <a:r>
              <a:rPr lang="zh-CN" altLang="en-US" b="1" dirty="0" smtClean="0">
                <a:solidFill>
                  <a:schemeClr val="tx1">
                    <a:lumMod val="75000"/>
                    <a:lumOff val="25000"/>
                  </a:schemeClr>
                </a:solidFill>
                <a:latin typeface="微软雅黑" panose="020B0503020204020204" pitchFamily="34" charset="-122"/>
                <a:ea typeface="微软雅黑" panose="020B0503020204020204" pitchFamily="34" charset="-122"/>
              </a:rPr>
              <a:t>添加姓名</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矩形 36"/>
          <p:cNvSpPr/>
          <p:nvPr/>
        </p:nvSpPr>
        <p:spPr>
          <a:xfrm>
            <a:off x="1281141" y="4482790"/>
            <a:ext cx="2038374" cy="1126462"/>
          </a:xfrm>
          <a:prstGeom prst="rect">
            <a:avLst/>
          </a:prstGeom>
        </p:spPr>
        <p:txBody>
          <a:bodyPr wrap="square">
            <a:spAutoFit/>
          </a:bodyPr>
          <a:lstStyle/>
          <a:p>
            <a:pPr>
              <a:lnSpc>
                <a:spcPct val="120000"/>
              </a:lnSpc>
              <a:spcBef>
                <a:spcPct val="0"/>
              </a:spcBef>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34" name="文本框 33"/>
          <p:cNvSpPr txBox="1"/>
          <p:nvPr/>
        </p:nvSpPr>
        <p:spPr>
          <a:xfrm>
            <a:off x="4328182" y="4516880"/>
            <a:ext cx="1107996" cy="369332"/>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添加姓名</a:t>
            </a:r>
          </a:p>
        </p:txBody>
      </p:sp>
      <p:sp>
        <p:nvSpPr>
          <p:cNvPr id="38" name="矩形 37"/>
          <p:cNvSpPr/>
          <p:nvPr/>
        </p:nvSpPr>
        <p:spPr>
          <a:xfrm>
            <a:off x="3874483" y="5005294"/>
            <a:ext cx="2038374" cy="1126462"/>
          </a:xfrm>
          <a:prstGeom prst="rect">
            <a:avLst/>
          </a:prstGeom>
        </p:spPr>
        <p:txBody>
          <a:bodyPr wrap="square">
            <a:spAutoFit/>
          </a:bodyPr>
          <a:lstStyle/>
          <a:p>
            <a:pPr>
              <a:lnSpc>
                <a:spcPct val="120000"/>
              </a:lnSpc>
              <a:spcBef>
                <a:spcPct val="0"/>
              </a:spcBef>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35" name="文本框 34"/>
          <p:cNvSpPr txBox="1"/>
          <p:nvPr/>
        </p:nvSpPr>
        <p:spPr>
          <a:xfrm>
            <a:off x="6857434" y="3994376"/>
            <a:ext cx="1107996" cy="369332"/>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添加姓名</a:t>
            </a:r>
          </a:p>
        </p:txBody>
      </p:sp>
      <p:sp>
        <p:nvSpPr>
          <p:cNvPr id="39" name="矩形 38"/>
          <p:cNvSpPr/>
          <p:nvPr/>
        </p:nvSpPr>
        <p:spPr>
          <a:xfrm>
            <a:off x="6424283" y="4482790"/>
            <a:ext cx="2038374" cy="1126462"/>
          </a:xfrm>
          <a:prstGeom prst="rect">
            <a:avLst/>
          </a:prstGeom>
        </p:spPr>
        <p:txBody>
          <a:bodyPr wrap="square">
            <a:spAutoFit/>
          </a:bodyPr>
          <a:lstStyle/>
          <a:p>
            <a:pPr>
              <a:lnSpc>
                <a:spcPct val="120000"/>
              </a:lnSpc>
              <a:spcBef>
                <a:spcPct val="0"/>
              </a:spcBef>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sp>
        <p:nvSpPr>
          <p:cNvPr id="36" name="文本框 35"/>
          <p:cNvSpPr txBox="1"/>
          <p:nvPr/>
        </p:nvSpPr>
        <p:spPr>
          <a:xfrm>
            <a:off x="9342492" y="4516880"/>
            <a:ext cx="1107996" cy="369332"/>
          </a:xfrm>
          <a:prstGeom prst="rect">
            <a:avLst/>
          </a:prstGeom>
          <a:noFill/>
        </p:spPr>
        <p:txBody>
          <a:bodyPr wrap="none" rtlCol="0">
            <a:spAutoFit/>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添加姓名</a:t>
            </a:r>
          </a:p>
        </p:txBody>
      </p:sp>
      <p:sp>
        <p:nvSpPr>
          <p:cNvPr id="40" name="矩形 39"/>
          <p:cNvSpPr/>
          <p:nvPr/>
        </p:nvSpPr>
        <p:spPr>
          <a:xfrm>
            <a:off x="8857971" y="5005294"/>
            <a:ext cx="2038374" cy="1126462"/>
          </a:xfrm>
          <a:prstGeom prst="rect">
            <a:avLst/>
          </a:prstGeom>
        </p:spPr>
        <p:txBody>
          <a:bodyPr wrap="square">
            <a:spAutoFit/>
          </a:bodyPr>
          <a:lstStyle/>
          <a:p>
            <a:pPr>
              <a:lnSpc>
                <a:spcPct val="120000"/>
              </a:lnSpc>
              <a:spcBef>
                <a:spcPct val="0"/>
              </a:spcBef>
              <a:buNone/>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在此录入上述图表的综合描述说明，在此录入上述图表的综合描述说明。</a:t>
            </a:r>
          </a:p>
        </p:txBody>
      </p:sp>
      <p:pic>
        <p:nvPicPr>
          <p:cNvPr id="74" name="图片 73"/>
          <p:cNvPicPr>
            <a:picLocks noChangeAspect="1"/>
          </p:cNvPicPr>
          <p:nvPr/>
        </p:nvPicPr>
        <p:blipFill rotWithShape="1">
          <a:blip r:embed="rId4" cstate="print">
            <a:extLst>
              <a:ext uri="{28A0092B-C50C-407E-A947-70E740481C1C}">
                <a14:useLocalDpi xmlns:a14="http://schemas.microsoft.com/office/drawing/2010/main" xmlns="" val="0"/>
              </a:ext>
            </a:extLst>
          </a:blip>
          <a:srcRect r="23158"/>
          <a:stretch/>
        </p:blipFill>
        <p:spPr>
          <a:xfrm>
            <a:off x="9147322" y="2175662"/>
            <a:ext cx="1549208" cy="1618921"/>
          </a:xfrm>
          <a:prstGeom prst="rect">
            <a:avLst/>
          </a:prstGeom>
        </p:spPr>
      </p:pic>
      <p:pic>
        <p:nvPicPr>
          <p:cNvPr id="75" name="图片 74"/>
          <p:cNvPicPr>
            <a:picLocks noChangeAspect="1"/>
          </p:cNvPicPr>
          <p:nvPr/>
        </p:nvPicPr>
        <p:blipFill rotWithShape="1">
          <a:blip r:embed="rId5" cstate="print">
            <a:extLst>
              <a:ext uri="{28A0092B-C50C-407E-A947-70E740481C1C}">
                <a14:useLocalDpi xmlns:a14="http://schemas.microsoft.com/office/drawing/2010/main" xmlns="" val="0"/>
              </a:ext>
            </a:extLst>
          </a:blip>
          <a:srcRect b="39981"/>
          <a:stretch/>
        </p:blipFill>
        <p:spPr>
          <a:xfrm>
            <a:off x="6545079" y="1589949"/>
            <a:ext cx="1755936" cy="1591986"/>
          </a:xfrm>
          <a:prstGeom prst="rect">
            <a:avLst/>
          </a:prstGeom>
        </p:spPr>
      </p:pic>
      <p:pic>
        <p:nvPicPr>
          <p:cNvPr id="76" name="图片 75"/>
          <p:cNvPicPr>
            <a:picLocks noChangeAspect="1"/>
          </p:cNvPicPr>
          <p:nvPr/>
        </p:nvPicPr>
        <p:blipFill rotWithShape="1">
          <a:blip r:embed="rId6" cstate="print">
            <a:extLst>
              <a:ext uri="{28A0092B-C50C-407E-A947-70E740481C1C}">
                <a14:useLocalDpi xmlns:a14="http://schemas.microsoft.com/office/drawing/2010/main" xmlns="" val="0"/>
              </a:ext>
            </a:extLst>
          </a:blip>
          <a:srcRect l="14422" r="16353"/>
          <a:stretch/>
        </p:blipFill>
        <p:spPr>
          <a:xfrm>
            <a:off x="3998101" y="2145917"/>
            <a:ext cx="1715389" cy="1615793"/>
          </a:xfrm>
          <a:prstGeom prst="rect">
            <a:avLst/>
          </a:prstGeom>
        </p:spPr>
      </p:pic>
      <p:pic>
        <p:nvPicPr>
          <p:cNvPr id="77" name="图片 76"/>
          <p:cNvPicPr>
            <a:picLocks noChangeAspect="1"/>
          </p:cNvPicPr>
          <p:nvPr/>
        </p:nvPicPr>
        <p:blipFill rotWithShape="1">
          <a:blip r:embed="rId7" cstate="print">
            <a:extLst>
              <a:ext uri="{28A0092B-C50C-407E-A947-70E740481C1C}">
                <a14:useLocalDpi xmlns:a14="http://schemas.microsoft.com/office/drawing/2010/main" xmlns="" val="0"/>
              </a:ext>
            </a:extLst>
          </a:blip>
          <a:srcRect l="18033" t="8225" r="16967"/>
          <a:stretch/>
        </p:blipFill>
        <p:spPr>
          <a:xfrm>
            <a:off x="1451857" y="1571193"/>
            <a:ext cx="1723224" cy="1620431"/>
          </a:xfrm>
          <a:prstGeom prst="rect">
            <a:avLst/>
          </a:prstGeom>
        </p:spPr>
      </p:pic>
      <p:grpSp>
        <p:nvGrpSpPr>
          <p:cNvPr id="78" name="组合 77"/>
          <p:cNvGrpSpPr/>
          <p:nvPr/>
        </p:nvGrpSpPr>
        <p:grpSpPr>
          <a:xfrm>
            <a:off x="1280451" y="1380502"/>
            <a:ext cx="2124225" cy="2439023"/>
            <a:chOff x="1280451" y="1685302"/>
            <a:chExt cx="2124225" cy="2439023"/>
          </a:xfrm>
        </p:grpSpPr>
        <p:sp>
          <p:nvSpPr>
            <p:cNvPr id="79" name="圆角矩形 78"/>
            <p:cNvSpPr/>
            <p:nvPr/>
          </p:nvSpPr>
          <p:spPr>
            <a:xfrm>
              <a:off x="1280451" y="1685302"/>
              <a:ext cx="2076599" cy="200087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cxnSp>
          <p:nvCxnSpPr>
            <p:cNvPr id="80" name="直接连接符 79"/>
            <p:cNvCxnSpPr/>
            <p:nvPr/>
          </p:nvCxnSpPr>
          <p:spPr>
            <a:xfrm>
              <a:off x="2333625" y="3686175"/>
              <a:ext cx="0" cy="4381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280451" y="4124325"/>
              <a:ext cx="212422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2" name="组合 81"/>
          <p:cNvGrpSpPr/>
          <p:nvPr/>
        </p:nvGrpSpPr>
        <p:grpSpPr>
          <a:xfrm>
            <a:off x="3825827" y="1963250"/>
            <a:ext cx="2124225" cy="2439023"/>
            <a:chOff x="1280451" y="1685302"/>
            <a:chExt cx="2124225" cy="2439023"/>
          </a:xfrm>
        </p:grpSpPr>
        <p:sp>
          <p:nvSpPr>
            <p:cNvPr id="83" name="圆角矩形 82"/>
            <p:cNvSpPr/>
            <p:nvPr/>
          </p:nvSpPr>
          <p:spPr>
            <a:xfrm>
              <a:off x="1280451" y="1685302"/>
              <a:ext cx="2076599" cy="200087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cxnSp>
          <p:nvCxnSpPr>
            <p:cNvPr id="84" name="直接连接符 83"/>
            <p:cNvCxnSpPr/>
            <p:nvPr/>
          </p:nvCxnSpPr>
          <p:spPr>
            <a:xfrm>
              <a:off x="2333625" y="3686175"/>
              <a:ext cx="0" cy="4381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280451" y="4124325"/>
              <a:ext cx="212422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86" name="组合 85"/>
          <p:cNvGrpSpPr/>
          <p:nvPr/>
        </p:nvGrpSpPr>
        <p:grpSpPr>
          <a:xfrm>
            <a:off x="6377689" y="1380502"/>
            <a:ext cx="2124225" cy="2439023"/>
            <a:chOff x="1280451" y="1685302"/>
            <a:chExt cx="2124225" cy="2439023"/>
          </a:xfrm>
        </p:grpSpPr>
        <p:sp>
          <p:nvSpPr>
            <p:cNvPr id="87" name="圆角矩形 86"/>
            <p:cNvSpPr/>
            <p:nvPr/>
          </p:nvSpPr>
          <p:spPr>
            <a:xfrm>
              <a:off x="1280451" y="1685302"/>
              <a:ext cx="2076599" cy="200087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cxnSp>
          <p:nvCxnSpPr>
            <p:cNvPr id="88" name="直接连接符 87"/>
            <p:cNvCxnSpPr/>
            <p:nvPr/>
          </p:nvCxnSpPr>
          <p:spPr>
            <a:xfrm>
              <a:off x="2333625" y="3686175"/>
              <a:ext cx="0" cy="4381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a:off x="1280451" y="4124325"/>
              <a:ext cx="212422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90" name="组合 89"/>
          <p:cNvGrpSpPr/>
          <p:nvPr/>
        </p:nvGrpSpPr>
        <p:grpSpPr>
          <a:xfrm>
            <a:off x="8875646" y="1958904"/>
            <a:ext cx="2124225" cy="2439023"/>
            <a:chOff x="1280451" y="1685302"/>
            <a:chExt cx="2124225" cy="2439023"/>
          </a:xfrm>
        </p:grpSpPr>
        <p:sp>
          <p:nvSpPr>
            <p:cNvPr id="91" name="圆角矩形 90"/>
            <p:cNvSpPr/>
            <p:nvPr/>
          </p:nvSpPr>
          <p:spPr>
            <a:xfrm>
              <a:off x="1280451" y="1685302"/>
              <a:ext cx="2076599" cy="2000873"/>
            </a:xfrm>
            <a:prstGeom prst="round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cxnSp>
          <p:nvCxnSpPr>
            <p:cNvPr id="92" name="直接连接符 91"/>
            <p:cNvCxnSpPr/>
            <p:nvPr/>
          </p:nvCxnSpPr>
          <p:spPr>
            <a:xfrm>
              <a:off x="2333625" y="3686175"/>
              <a:ext cx="0" cy="43815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1280451" y="4124325"/>
              <a:ext cx="2124225"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94" name="矩形 93"/>
          <p:cNvSpPr/>
          <p:nvPr/>
        </p:nvSpPr>
        <p:spPr>
          <a:xfrm>
            <a:off x="706941" y="320851"/>
            <a:ext cx="1905630" cy="346249"/>
          </a:xfrm>
          <a:prstGeom prst="rect">
            <a:avLst/>
          </a:prstGeom>
          <a:ln w="15875">
            <a:noFill/>
          </a:ln>
        </p:spPr>
        <p:txBody>
          <a:bodyPr wrap="square" lIns="68580" tIns="34290" rIns="68580" bIns="3429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我们的工作团队</a:t>
            </a:r>
          </a:p>
        </p:txBody>
      </p:sp>
      <p:sp>
        <p:nvSpPr>
          <p:cNvPr id="95" name="椭圆 94"/>
          <p:cNvSpPr/>
          <p:nvPr/>
        </p:nvSpPr>
        <p:spPr>
          <a:xfrm>
            <a:off x="585434" y="433221"/>
            <a:ext cx="119229" cy="119229"/>
          </a:xfrm>
          <a:prstGeom prst="ellipse">
            <a:avLst/>
          </a:prstGeom>
          <a:solidFill>
            <a:srgbClr val="0070C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61509596"/>
      </p:ext>
    </p:extLst>
  </p:cSld>
  <p:clrMapOvr>
    <a:masterClrMapping/>
  </p:clrMapOvr>
  <p:transition spd="slow">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wipe(left)">
                                      <p:cBhvr>
                                        <p:cTn id="11" dur="750"/>
                                        <p:tgtEl>
                                          <p:spTgt spid="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wipe(down)">
                                      <p:cBhvr>
                                        <p:cTn id="16" dur="1000"/>
                                        <p:tgtEl>
                                          <p:spTgt spid="78"/>
                                        </p:tgtEl>
                                      </p:cBhvr>
                                    </p:animEffect>
                                  </p:childTnLst>
                                </p:cTn>
                              </p:par>
                              <p:par>
                                <p:cTn id="17" presetID="42"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anim calcmode="lin" valueType="num">
                                      <p:cBhvr>
                                        <p:cTn id="20" dur="1000" fill="hold"/>
                                        <p:tgtEl>
                                          <p:spTgt spid="78"/>
                                        </p:tgtEl>
                                        <p:attrNameLst>
                                          <p:attrName>ppt_x</p:attrName>
                                        </p:attrNameLst>
                                      </p:cBhvr>
                                      <p:tavLst>
                                        <p:tav tm="0">
                                          <p:val>
                                            <p:strVal val="#ppt_x"/>
                                          </p:val>
                                        </p:tav>
                                        <p:tav tm="100000">
                                          <p:val>
                                            <p:strVal val="#ppt_x"/>
                                          </p:val>
                                        </p:tav>
                                      </p:tavLst>
                                    </p:anim>
                                    <p:anim calcmode="lin" valueType="num">
                                      <p:cBhvr>
                                        <p:cTn id="21" dur="1000" fill="hold"/>
                                        <p:tgtEl>
                                          <p:spTgt spid="78"/>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14" presetClass="entr" presetSubtype="10" fill="hold" nodeType="afterEffect">
                                  <p:stCondLst>
                                    <p:cond delay="0"/>
                                  </p:stCondLst>
                                  <p:childTnLst>
                                    <p:set>
                                      <p:cBhvr>
                                        <p:cTn id="24" dur="1" fill="hold">
                                          <p:stCondLst>
                                            <p:cond delay="0"/>
                                          </p:stCondLst>
                                        </p:cTn>
                                        <p:tgtEl>
                                          <p:spTgt spid="77"/>
                                        </p:tgtEl>
                                        <p:attrNameLst>
                                          <p:attrName>style.visibility</p:attrName>
                                        </p:attrNameLst>
                                      </p:cBhvr>
                                      <p:to>
                                        <p:strVal val="visible"/>
                                      </p:to>
                                    </p:set>
                                    <p:animEffect transition="in" filter="randombar(horizontal)">
                                      <p:cBhvr>
                                        <p:cTn id="25" dur="500"/>
                                        <p:tgtEl>
                                          <p:spTgt spid="77"/>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82"/>
                                        </p:tgtEl>
                                        <p:attrNameLst>
                                          <p:attrName>style.visibility</p:attrName>
                                        </p:attrNameLst>
                                      </p:cBhvr>
                                      <p:to>
                                        <p:strVal val="visible"/>
                                      </p:to>
                                    </p:set>
                                    <p:animEffect transition="in" filter="wipe(down)">
                                      <p:cBhvr>
                                        <p:cTn id="37" dur="1000"/>
                                        <p:tgtEl>
                                          <p:spTgt spid="82"/>
                                        </p:tgtEl>
                                      </p:cBhvr>
                                    </p:animEffect>
                                  </p:childTnLst>
                                </p:cTn>
                              </p:par>
                              <p:par>
                                <p:cTn id="38" presetID="42" presetClass="entr" presetSubtype="0" fill="hold" nodeType="withEffect">
                                  <p:stCondLst>
                                    <p:cond delay="0"/>
                                  </p:stCondLst>
                                  <p:childTnLst>
                                    <p:set>
                                      <p:cBhvr>
                                        <p:cTn id="39" dur="1" fill="hold">
                                          <p:stCondLst>
                                            <p:cond delay="0"/>
                                          </p:stCondLst>
                                        </p:cTn>
                                        <p:tgtEl>
                                          <p:spTgt spid="82"/>
                                        </p:tgtEl>
                                        <p:attrNameLst>
                                          <p:attrName>style.visibility</p:attrName>
                                        </p:attrNameLst>
                                      </p:cBhvr>
                                      <p:to>
                                        <p:strVal val="visible"/>
                                      </p:to>
                                    </p:set>
                                    <p:animEffect transition="in" filter="fade">
                                      <p:cBhvr>
                                        <p:cTn id="40" dur="1000"/>
                                        <p:tgtEl>
                                          <p:spTgt spid="82"/>
                                        </p:tgtEl>
                                      </p:cBhvr>
                                    </p:animEffect>
                                    <p:anim calcmode="lin" valueType="num">
                                      <p:cBhvr>
                                        <p:cTn id="41" dur="1000" fill="hold"/>
                                        <p:tgtEl>
                                          <p:spTgt spid="82"/>
                                        </p:tgtEl>
                                        <p:attrNameLst>
                                          <p:attrName>ppt_x</p:attrName>
                                        </p:attrNameLst>
                                      </p:cBhvr>
                                      <p:tavLst>
                                        <p:tav tm="0">
                                          <p:val>
                                            <p:strVal val="#ppt_x"/>
                                          </p:val>
                                        </p:tav>
                                        <p:tav tm="100000">
                                          <p:val>
                                            <p:strVal val="#ppt_x"/>
                                          </p:val>
                                        </p:tav>
                                      </p:tavLst>
                                    </p:anim>
                                    <p:anim calcmode="lin" valueType="num">
                                      <p:cBhvr>
                                        <p:cTn id="42" dur="1000" fill="hold"/>
                                        <p:tgtEl>
                                          <p:spTgt spid="82"/>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14" presetClass="entr" presetSubtype="5" fill="hold" nodeType="after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randombar(vertical)">
                                      <p:cBhvr>
                                        <p:cTn id="46" dur="500"/>
                                        <p:tgtEl>
                                          <p:spTgt spid="76"/>
                                        </p:tgtEl>
                                      </p:cBhvr>
                                    </p:animEffect>
                                  </p:childTnLst>
                                </p:cTn>
                              </p:par>
                            </p:childTnLst>
                          </p:cTn>
                        </p:par>
                        <p:par>
                          <p:cTn id="47" fill="hold">
                            <p:stCondLst>
                              <p:cond delay="1500"/>
                            </p:stCondLst>
                            <p:childTnLst>
                              <p:par>
                                <p:cTn id="48" presetID="10" presetClass="entr" presetSubtype="0" fill="hold" grpId="0" nodeType="after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nodeType="clickEffect">
                                  <p:stCondLst>
                                    <p:cond delay="0"/>
                                  </p:stCondLst>
                                  <p:childTnLst>
                                    <p:set>
                                      <p:cBhvr>
                                        <p:cTn id="57" dur="1" fill="hold">
                                          <p:stCondLst>
                                            <p:cond delay="0"/>
                                          </p:stCondLst>
                                        </p:cTn>
                                        <p:tgtEl>
                                          <p:spTgt spid="86"/>
                                        </p:tgtEl>
                                        <p:attrNameLst>
                                          <p:attrName>style.visibility</p:attrName>
                                        </p:attrNameLst>
                                      </p:cBhvr>
                                      <p:to>
                                        <p:strVal val="visible"/>
                                      </p:to>
                                    </p:set>
                                    <p:animEffect transition="in" filter="wipe(down)">
                                      <p:cBhvr>
                                        <p:cTn id="58" dur="1000"/>
                                        <p:tgtEl>
                                          <p:spTgt spid="86"/>
                                        </p:tgtEl>
                                      </p:cBhvr>
                                    </p:animEffect>
                                  </p:childTnLst>
                                </p:cTn>
                              </p:par>
                              <p:par>
                                <p:cTn id="59" presetID="42" presetClass="entr" presetSubtype="0"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fade">
                                      <p:cBhvr>
                                        <p:cTn id="61" dur="1000"/>
                                        <p:tgtEl>
                                          <p:spTgt spid="86"/>
                                        </p:tgtEl>
                                      </p:cBhvr>
                                    </p:animEffect>
                                    <p:anim calcmode="lin" valueType="num">
                                      <p:cBhvr>
                                        <p:cTn id="62" dur="1000" fill="hold"/>
                                        <p:tgtEl>
                                          <p:spTgt spid="86"/>
                                        </p:tgtEl>
                                        <p:attrNameLst>
                                          <p:attrName>ppt_x</p:attrName>
                                        </p:attrNameLst>
                                      </p:cBhvr>
                                      <p:tavLst>
                                        <p:tav tm="0">
                                          <p:val>
                                            <p:strVal val="#ppt_x"/>
                                          </p:val>
                                        </p:tav>
                                        <p:tav tm="100000">
                                          <p:val>
                                            <p:strVal val="#ppt_x"/>
                                          </p:val>
                                        </p:tav>
                                      </p:tavLst>
                                    </p:anim>
                                    <p:anim calcmode="lin" valueType="num">
                                      <p:cBhvr>
                                        <p:cTn id="63" dur="1000" fill="hold"/>
                                        <p:tgtEl>
                                          <p:spTgt spid="86"/>
                                        </p:tgtEl>
                                        <p:attrNameLst>
                                          <p:attrName>ppt_y</p:attrName>
                                        </p:attrNameLst>
                                      </p:cBhvr>
                                      <p:tavLst>
                                        <p:tav tm="0">
                                          <p:val>
                                            <p:strVal val="#ppt_y+.1"/>
                                          </p:val>
                                        </p:tav>
                                        <p:tav tm="100000">
                                          <p:val>
                                            <p:strVal val="#ppt_y"/>
                                          </p:val>
                                        </p:tav>
                                      </p:tavLst>
                                    </p:anim>
                                  </p:childTnLst>
                                </p:cTn>
                              </p:par>
                            </p:childTnLst>
                          </p:cTn>
                        </p:par>
                        <p:par>
                          <p:cTn id="64" fill="hold">
                            <p:stCondLst>
                              <p:cond delay="1000"/>
                            </p:stCondLst>
                            <p:childTnLst>
                              <p:par>
                                <p:cTn id="65" presetID="14" presetClass="entr" presetSubtype="5" fill="hold" nodeType="after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randombar(vertical)">
                                      <p:cBhvr>
                                        <p:cTn id="67" dur="500"/>
                                        <p:tgtEl>
                                          <p:spTgt spid="75"/>
                                        </p:tgtEl>
                                      </p:cBhvr>
                                    </p:animEffect>
                                  </p:childTnLst>
                                </p:cTn>
                              </p:par>
                            </p:childTnLst>
                          </p:cTn>
                        </p:par>
                        <p:par>
                          <p:cTn id="68" fill="hold">
                            <p:stCondLst>
                              <p:cond delay="1500"/>
                            </p:stCondLst>
                            <p:childTnLst>
                              <p:par>
                                <p:cTn id="69" presetID="10" presetClass="entr" presetSubtype="0" fill="hold" grpId="0"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500"/>
                                        <p:tgtEl>
                                          <p:spTgt spid="3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nodeType="clickEffect">
                                  <p:stCondLst>
                                    <p:cond delay="0"/>
                                  </p:stCondLst>
                                  <p:childTnLst>
                                    <p:set>
                                      <p:cBhvr>
                                        <p:cTn id="78" dur="1" fill="hold">
                                          <p:stCondLst>
                                            <p:cond delay="0"/>
                                          </p:stCondLst>
                                        </p:cTn>
                                        <p:tgtEl>
                                          <p:spTgt spid="90"/>
                                        </p:tgtEl>
                                        <p:attrNameLst>
                                          <p:attrName>style.visibility</p:attrName>
                                        </p:attrNameLst>
                                      </p:cBhvr>
                                      <p:to>
                                        <p:strVal val="visible"/>
                                      </p:to>
                                    </p:set>
                                    <p:animEffect transition="in" filter="wipe(down)">
                                      <p:cBhvr>
                                        <p:cTn id="79" dur="1000"/>
                                        <p:tgtEl>
                                          <p:spTgt spid="90"/>
                                        </p:tgtEl>
                                      </p:cBhvr>
                                    </p:animEffect>
                                  </p:childTnLst>
                                </p:cTn>
                              </p:par>
                              <p:par>
                                <p:cTn id="80" presetID="42" presetClass="entr" presetSubtype="0" fill="hold" nodeType="withEffect">
                                  <p:stCondLst>
                                    <p:cond delay="0"/>
                                  </p:stCondLst>
                                  <p:childTnLst>
                                    <p:set>
                                      <p:cBhvr>
                                        <p:cTn id="81" dur="1" fill="hold">
                                          <p:stCondLst>
                                            <p:cond delay="0"/>
                                          </p:stCondLst>
                                        </p:cTn>
                                        <p:tgtEl>
                                          <p:spTgt spid="90"/>
                                        </p:tgtEl>
                                        <p:attrNameLst>
                                          <p:attrName>style.visibility</p:attrName>
                                        </p:attrNameLst>
                                      </p:cBhvr>
                                      <p:to>
                                        <p:strVal val="visible"/>
                                      </p:to>
                                    </p:set>
                                    <p:animEffect transition="in" filter="fade">
                                      <p:cBhvr>
                                        <p:cTn id="82" dur="1000"/>
                                        <p:tgtEl>
                                          <p:spTgt spid="90"/>
                                        </p:tgtEl>
                                      </p:cBhvr>
                                    </p:animEffect>
                                    <p:anim calcmode="lin" valueType="num">
                                      <p:cBhvr>
                                        <p:cTn id="83" dur="1000" fill="hold"/>
                                        <p:tgtEl>
                                          <p:spTgt spid="90"/>
                                        </p:tgtEl>
                                        <p:attrNameLst>
                                          <p:attrName>ppt_x</p:attrName>
                                        </p:attrNameLst>
                                      </p:cBhvr>
                                      <p:tavLst>
                                        <p:tav tm="0">
                                          <p:val>
                                            <p:strVal val="#ppt_x"/>
                                          </p:val>
                                        </p:tav>
                                        <p:tav tm="100000">
                                          <p:val>
                                            <p:strVal val="#ppt_x"/>
                                          </p:val>
                                        </p:tav>
                                      </p:tavLst>
                                    </p:anim>
                                    <p:anim calcmode="lin" valueType="num">
                                      <p:cBhvr>
                                        <p:cTn id="84" dur="1000" fill="hold"/>
                                        <p:tgtEl>
                                          <p:spTgt spid="90"/>
                                        </p:tgtEl>
                                        <p:attrNameLst>
                                          <p:attrName>ppt_y</p:attrName>
                                        </p:attrNameLst>
                                      </p:cBhvr>
                                      <p:tavLst>
                                        <p:tav tm="0">
                                          <p:val>
                                            <p:strVal val="#ppt_y+.1"/>
                                          </p:val>
                                        </p:tav>
                                        <p:tav tm="100000">
                                          <p:val>
                                            <p:strVal val="#ppt_y"/>
                                          </p:val>
                                        </p:tav>
                                      </p:tavLst>
                                    </p:anim>
                                  </p:childTnLst>
                                </p:cTn>
                              </p:par>
                            </p:childTnLst>
                          </p:cTn>
                        </p:par>
                        <p:par>
                          <p:cTn id="85" fill="hold">
                            <p:stCondLst>
                              <p:cond delay="1000"/>
                            </p:stCondLst>
                            <p:childTnLst>
                              <p:par>
                                <p:cTn id="86" presetID="14" presetClass="entr" presetSubtype="5" fill="hold" nodeType="afterEffect">
                                  <p:stCondLst>
                                    <p:cond delay="0"/>
                                  </p:stCondLst>
                                  <p:childTnLst>
                                    <p:set>
                                      <p:cBhvr>
                                        <p:cTn id="87" dur="1" fill="hold">
                                          <p:stCondLst>
                                            <p:cond delay="0"/>
                                          </p:stCondLst>
                                        </p:cTn>
                                        <p:tgtEl>
                                          <p:spTgt spid="74"/>
                                        </p:tgtEl>
                                        <p:attrNameLst>
                                          <p:attrName>style.visibility</p:attrName>
                                        </p:attrNameLst>
                                      </p:cBhvr>
                                      <p:to>
                                        <p:strVal val="visible"/>
                                      </p:to>
                                    </p:set>
                                    <p:animEffect transition="in" filter="randombar(vertical)">
                                      <p:cBhvr>
                                        <p:cTn id="88" dur="500"/>
                                        <p:tgtEl>
                                          <p:spTgt spid="74"/>
                                        </p:tgtEl>
                                      </p:cBhvr>
                                    </p:animEffect>
                                  </p:childTnLst>
                                </p:cTn>
                              </p:par>
                            </p:childTnLst>
                          </p:cTn>
                        </p:par>
                        <p:par>
                          <p:cTn id="89" fill="hold">
                            <p:stCondLst>
                              <p:cond delay="1500"/>
                            </p:stCondLst>
                            <p:childTnLst>
                              <p:par>
                                <p:cTn id="90" presetID="10" presetClass="entr" presetSubtype="0" fill="hold" grpId="0" nodeType="afterEffect">
                                  <p:stCondLst>
                                    <p:cond delay="0"/>
                                  </p:stCondLst>
                                  <p:childTnLst>
                                    <p:set>
                                      <p:cBhvr>
                                        <p:cTn id="91" dur="1" fill="hold">
                                          <p:stCondLst>
                                            <p:cond delay="0"/>
                                          </p:stCondLst>
                                        </p:cTn>
                                        <p:tgtEl>
                                          <p:spTgt spid="36"/>
                                        </p:tgtEl>
                                        <p:attrNameLst>
                                          <p:attrName>style.visibility</p:attrName>
                                        </p:attrNameLst>
                                      </p:cBhvr>
                                      <p:to>
                                        <p:strVal val="visible"/>
                                      </p:to>
                                    </p:set>
                                    <p:animEffect transition="in" filter="fade">
                                      <p:cBhvr>
                                        <p:cTn id="92" dur="500"/>
                                        <p:tgtEl>
                                          <p:spTgt spid="36"/>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fade">
                                      <p:cBhvr>
                                        <p:cTn id="9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4" grpId="0"/>
      <p:bldP spid="38" grpId="0"/>
      <p:bldP spid="35" grpId="0"/>
      <p:bldP spid="39" grpId="0"/>
      <p:bldP spid="36" grpId="0"/>
      <p:bldP spid="40" grpId="0"/>
      <p:bldP spid="94" grpId="0"/>
      <p:bldP spid="9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
            <a:ext cx="12192001" cy="6858000"/>
          </a:xfrm>
          <a:prstGeom prst="rect">
            <a:avLst/>
          </a:prstGeom>
          <a:noFill/>
        </p:spPr>
      </p:pic>
      <p:sp>
        <p:nvSpPr>
          <p:cNvPr id="15" name="文本框 14"/>
          <p:cNvSpPr txBox="1"/>
          <p:nvPr/>
        </p:nvSpPr>
        <p:spPr>
          <a:xfrm>
            <a:off x="6482642" y="2589895"/>
            <a:ext cx="3185488" cy="646331"/>
          </a:xfrm>
          <a:prstGeom prst="rect">
            <a:avLst/>
          </a:prstGeom>
          <a:noFill/>
        </p:spPr>
        <p:txBody>
          <a:bodyPr wrap="none" rtlCol="0">
            <a:spAutoFit/>
          </a:bodyPr>
          <a:lstStyle/>
          <a:p>
            <a:pPr algn="ctr"/>
            <a:r>
              <a:rPr lang="zh-CN" altLang="en-US" sz="3600" b="1" spc="300" dirty="0">
                <a:solidFill>
                  <a:srgbClr val="0070C0"/>
                </a:solidFill>
                <a:latin typeface="微软雅黑" panose="020B0503020204020204" pitchFamily="34" charset="-122"/>
                <a:ea typeface="微软雅黑" panose="020B0503020204020204" pitchFamily="34" charset="-122"/>
                <a:cs typeface="+mn-ea"/>
                <a:sym typeface="+mn-lt"/>
              </a:rPr>
              <a:t>工作完成情况</a:t>
            </a:r>
          </a:p>
        </p:txBody>
      </p:sp>
      <p:sp>
        <p:nvSpPr>
          <p:cNvPr id="16" name="原创设计师QQ69613753    _4"/>
          <p:cNvSpPr/>
          <p:nvPr/>
        </p:nvSpPr>
        <p:spPr>
          <a:xfrm>
            <a:off x="6137869" y="3719577"/>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工作完成概述</a:t>
            </a:r>
          </a:p>
        </p:txBody>
      </p:sp>
      <p:sp>
        <p:nvSpPr>
          <p:cNvPr id="17" name="矩形 16"/>
          <p:cNvSpPr/>
          <p:nvPr/>
        </p:nvSpPr>
        <p:spPr>
          <a:xfrm rot="2700000">
            <a:off x="5916213" y="3798790"/>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69613753    _4"/>
          <p:cNvSpPr/>
          <p:nvPr/>
        </p:nvSpPr>
        <p:spPr>
          <a:xfrm>
            <a:off x="7966247" y="3742682"/>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工作完成阶段</a:t>
            </a:r>
          </a:p>
        </p:txBody>
      </p:sp>
      <p:sp>
        <p:nvSpPr>
          <p:cNvPr id="19" name="矩形 18"/>
          <p:cNvSpPr/>
          <p:nvPr/>
        </p:nvSpPr>
        <p:spPr>
          <a:xfrm rot="2700000">
            <a:off x="7744591" y="3821895"/>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69613753    _4"/>
          <p:cNvSpPr/>
          <p:nvPr/>
        </p:nvSpPr>
        <p:spPr>
          <a:xfrm>
            <a:off x="9807107" y="3747879"/>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工作完成比例</a:t>
            </a:r>
          </a:p>
        </p:txBody>
      </p:sp>
      <p:sp>
        <p:nvSpPr>
          <p:cNvPr id="21" name="矩形 20"/>
          <p:cNvSpPr/>
          <p:nvPr/>
        </p:nvSpPr>
        <p:spPr>
          <a:xfrm rot="2700000">
            <a:off x="9585451" y="3827092"/>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原创设计师QQ69613753    _4"/>
          <p:cNvSpPr/>
          <p:nvPr/>
        </p:nvSpPr>
        <p:spPr>
          <a:xfrm>
            <a:off x="7723944" y="4186773"/>
            <a:ext cx="2292728"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季度完成</a:t>
            </a:r>
          </a:p>
        </p:txBody>
      </p:sp>
      <p:sp>
        <p:nvSpPr>
          <p:cNvPr id="23" name="矩形 22"/>
          <p:cNvSpPr/>
          <p:nvPr/>
        </p:nvSpPr>
        <p:spPr>
          <a:xfrm rot="2700000">
            <a:off x="7502288" y="4295014"/>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原创设计师QQ69613753    _4"/>
          <p:cNvSpPr/>
          <p:nvPr/>
        </p:nvSpPr>
        <p:spPr>
          <a:xfrm>
            <a:off x="5800968" y="4187046"/>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月计划完成</a:t>
            </a:r>
          </a:p>
        </p:txBody>
      </p:sp>
      <p:sp>
        <p:nvSpPr>
          <p:cNvPr id="25" name="矩形 24"/>
          <p:cNvSpPr/>
          <p:nvPr/>
        </p:nvSpPr>
        <p:spPr>
          <a:xfrm rot="2700000">
            <a:off x="5579312" y="4295287"/>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原创设计师QQ69613753    _4"/>
          <p:cNvSpPr/>
          <p:nvPr/>
        </p:nvSpPr>
        <p:spPr>
          <a:xfrm>
            <a:off x="9527535" y="4180613"/>
            <a:ext cx="1735200" cy="353943"/>
          </a:xfrm>
          <a:prstGeom prst="rect">
            <a:avLst/>
          </a:prstGeom>
        </p:spPr>
        <p:txBody>
          <a:bodyPr wrap="square">
            <a:spAutoFit/>
          </a:bodyPr>
          <a:lstStyle/>
          <a:p>
            <a:r>
              <a:rPr lang="zh-CN" altLang="en-US" sz="1700" dirty="0">
                <a:solidFill>
                  <a:schemeClr val="tx1">
                    <a:lumMod val="85000"/>
                    <a:lumOff val="15000"/>
                  </a:schemeClr>
                </a:solidFill>
                <a:latin typeface="微软雅黑" panose="020B0503020204020204" pitchFamily="34" charset="-122"/>
                <a:ea typeface="微软雅黑" panose="020B0503020204020204" pitchFamily="34" charset="-122"/>
              </a:rPr>
              <a:t>完成项目展示</a:t>
            </a:r>
          </a:p>
        </p:txBody>
      </p:sp>
      <p:sp>
        <p:nvSpPr>
          <p:cNvPr id="30" name="矩形 29"/>
          <p:cNvSpPr/>
          <p:nvPr/>
        </p:nvSpPr>
        <p:spPr>
          <a:xfrm rot="2700000">
            <a:off x="9305879" y="4288854"/>
            <a:ext cx="183626" cy="18362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360820" y="-30914"/>
            <a:ext cx="6888914" cy="6888914"/>
          </a:xfrm>
          <a:custGeom>
            <a:avLst/>
            <a:gdLst>
              <a:gd name="connsiteX0" fmla="*/ 3444457 w 6888914"/>
              <a:gd name="connsiteY0" fmla="*/ 0 h 6888914"/>
              <a:gd name="connsiteX1" fmla="*/ 6888914 w 6888914"/>
              <a:gd name="connsiteY1" fmla="*/ 3444457 h 6888914"/>
              <a:gd name="connsiteX2" fmla="*/ 3444457 w 6888914"/>
              <a:gd name="connsiteY2" fmla="*/ 6888914 h 6888914"/>
              <a:gd name="connsiteX3" fmla="*/ 0 w 6888914"/>
              <a:gd name="connsiteY3" fmla="*/ 3444457 h 6888914"/>
              <a:gd name="connsiteX4" fmla="*/ 3444457 w 6888914"/>
              <a:gd name="connsiteY4" fmla="*/ 0 h 6888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88914" h="6888914">
                <a:moveTo>
                  <a:pt x="3444457" y="0"/>
                </a:moveTo>
                <a:lnTo>
                  <a:pt x="6888914" y="3444457"/>
                </a:lnTo>
                <a:lnTo>
                  <a:pt x="3444457" y="6888914"/>
                </a:lnTo>
                <a:lnTo>
                  <a:pt x="0" y="3444457"/>
                </a:lnTo>
                <a:lnTo>
                  <a:pt x="3444457" y="0"/>
                </a:lnTo>
                <a:close/>
              </a:path>
            </a:pathLst>
          </a:cu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rot="2700000">
            <a:off x="1356615" y="1457796"/>
            <a:ext cx="3911494" cy="3911494"/>
          </a:xfrm>
          <a:prstGeom prst="rect">
            <a:avLst/>
          </a:prstGeom>
          <a:solidFill>
            <a:srgbClr val="0070C0">
              <a:alpha val="44000"/>
            </a:srgb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166856" y="2090104"/>
            <a:ext cx="2549096" cy="2646878"/>
          </a:xfrm>
          <a:prstGeom prst="rect">
            <a:avLst/>
          </a:prstGeom>
          <a:noFill/>
        </p:spPr>
        <p:txBody>
          <a:bodyPr wrap="none" rtlCol="0">
            <a:spAutoFit/>
          </a:bodyPr>
          <a:lstStyle/>
          <a:p>
            <a:r>
              <a:rPr lang="en-US" altLang="zh-CN" sz="16600" spc="600" dirty="0" smtClean="0">
                <a:solidFill>
                  <a:schemeClr val="bg1"/>
                </a:solidFill>
                <a:effectLst>
                  <a:outerShdw blurRad="50800" dist="38100" dir="2700000" algn="tl" rotWithShape="0">
                    <a:prstClr val="black">
                      <a:alpha val="58000"/>
                    </a:prstClr>
                  </a:outerShdw>
                </a:effectLst>
                <a:latin typeface="Impact" panose="020B0806030902050204" pitchFamily="34" charset="0"/>
              </a:rPr>
              <a:t>02</a:t>
            </a:r>
            <a:endParaRPr lang="zh-CN" altLang="en-US" sz="16600" spc="600" dirty="0">
              <a:solidFill>
                <a:schemeClr val="bg1"/>
              </a:solidFill>
              <a:effectLst>
                <a:outerShdw blurRad="50800" dist="38100" dir="2700000" algn="tl" rotWithShape="0">
                  <a:prstClr val="black">
                    <a:alpha val="58000"/>
                  </a:prstClr>
                </a:outerShdw>
              </a:effectLst>
              <a:latin typeface="Impact" panose="020B0806030902050204" pitchFamily="34" charset="0"/>
            </a:endParaRPr>
          </a:p>
        </p:txBody>
      </p:sp>
      <p:cxnSp>
        <p:nvCxnSpPr>
          <p:cNvPr id="34" name="直接连接符 33"/>
          <p:cNvCxnSpPr/>
          <p:nvPr/>
        </p:nvCxnSpPr>
        <p:spPr>
          <a:xfrm>
            <a:off x="6078206" y="3410857"/>
            <a:ext cx="611379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4150231171"/>
      </p:ext>
    </p:extLst>
  </p:cSld>
  <p:clrMapOvr>
    <a:masterClrMapping/>
  </p:clrMapOvr>
  <p:transition spd="slow">
    <p:blinds dir="vert"/>
  </p:transition>
  <mc:AlternateContent xmlns:mc="http://schemas.openxmlformats.org/markup-compatibility/2006">
    <mc:Choice xmlns:p14="http://schemas.microsoft.com/office/powerpoint/2010/main" xmlns=""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0-#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vertical)">
                                          <p:cBhvr>
                                            <p:cTn id="16" dur="750"/>
                                            <p:tgtEl>
                                              <p:spTgt spid="33"/>
                                            </p:tgtEl>
                                          </p:cBhvr>
                                        </p:animEffect>
                                      </p:childTnLst>
                                    </p:cTn>
                                  </p:par>
                                </p:childTnLst>
                              </p:cTn>
                            </p:par>
                            <p:par>
                              <p:cTn id="17" fill="hold">
                                <p:stCondLst>
                                  <p:cond delay="2250"/>
                                </p:stCondLst>
                                <p:childTnLst>
                                  <p:par>
                                    <p:cTn id="18" presetID="2" presetClass="entr" presetSubtype="2" fill="hold" grpId="0" nodeType="afterEffect" p14:presetBounceEnd="48000">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14:bounceEnd="48000">
                                          <p:cBhvr additive="base">
                                            <p:cTn id="20" dur="1000" fill="hold"/>
                                            <p:tgtEl>
                                              <p:spTgt spid="15"/>
                                            </p:tgtEl>
                                            <p:attrNameLst>
                                              <p:attrName>ppt_x</p:attrName>
                                            </p:attrNameLst>
                                          </p:cBhvr>
                                          <p:tavLst>
                                            <p:tav tm="0">
                                              <p:val>
                                                <p:strVal val="1+#ppt_w/2"/>
                                              </p:val>
                                            </p:tav>
                                            <p:tav tm="100000">
                                              <p:val>
                                                <p:strVal val="#ppt_x"/>
                                              </p:val>
                                            </p:tav>
                                          </p:tavLst>
                                        </p:anim>
                                        <p:anim calcmode="lin" valueType="num" p14:bounceEnd="48000">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750"/>
                                            <p:tgtEl>
                                              <p:spTgt spid="34"/>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22" presetClass="entr" presetSubtype="8" fill="hold" grpId="0" nodeType="withEffect">
                                      <p:stCondLst>
                                        <p:cond delay="125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9" grpId="0"/>
          <p:bldP spid="30" grpId="0" animBg="1"/>
          <p:bldP spid="31" grpId="0" animBg="1"/>
          <p:bldP spid="32" grpId="0" animBg="1"/>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0-#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1500"/>
                                </p:stCondLst>
                                <p:childTnLst>
                                  <p:par>
                                    <p:cTn id="14" presetID="14" presetClass="entr" presetSubtype="5"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randombar(vertical)">
                                          <p:cBhvr>
                                            <p:cTn id="16" dur="750"/>
                                            <p:tgtEl>
                                              <p:spTgt spid="33"/>
                                            </p:tgtEl>
                                          </p:cBhvr>
                                        </p:animEffect>
                                      </p:childTnLst>
                                    </p:cTn>
                                  </p:par>
                                </p:childTnLst>
                              </p:cTn>
                            </p:par>
                            <p:par>
                              <p:cTn id="17" fill="hold">
                                <p:stCondLst>
                                  <p:cond delay="2250"/>
                                </p:stCondLst>
                                <p:childTnLst>
                                  <p:par>
                                    <p:cTn id="18" presetID="2" presetClass="entr" presetSubtype="2"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1+#ppt_w/2"/>
                                              </p:val>
                                            </p:tav>
                                            <p:tav tm="100000">
                                              <p:val>
                                                <p:strVal val="#ppt_x"/>
                                              </p:val>
                                            </p:tav>
                                          </p:tavLst>
                                        </p:anim>
                                        <p:anim calcmode="lin" valueType="num">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par>
                              <p:cTn id="22" fill="hold">
                                <p:stCondLst>
                                  <p:cond delay="3250"/>
                                </p:stCondLst>
                                <p:childTnLst>
                                  <p:par>
                                    <p:cTn id="23" presetID="22" presetClass="entr" presetSubtype="8" fill="hold" nodeType="after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left)">
                                          <p:cBhvr>
                                            <p:cTn id="25" dur="750"/>
                                            <p:tgtEl>
                                              <p:spTgt spid="34"/>
                                            </p:tgtEl>
                                          </p:cBhvr>
                                        </p:animEffect>
                                      </p:childTnLst>
                                    </p:cTn>
                                  </p:par>
                                </p:childTnLst>
                              </p:cTn>
                            </p:par>
                            <p:par>
                              <p:cTn id="26" fill="hold">
                                <p:stCondLst>
                                  <p:cond delay="4000"/>
                                </p:stCondLst>
                                <p:childTnLst>
                                  <p:par>
                                    <p:cTn id="27" presetID="10" presetClass="entr" presetSubtype="0" fill="hold" grpId="0"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750"/>
                                            <p:tgtEl>
                                              <p:spTgt spid="16"/>
                                            </p:tgtEl>
                                          </p:cBhvr>
                                        </p:animEffect>
                                      </p:childTnLst>
                                    </p:cTn>
                                  </p:par>
                                  <p:par>
                                    <p:cTn id="33" presetID="10" presetClass="entr" presetSubtype="0" fill="hold" grpId="0" nodeType="withEffect">
                                      <p:stCondLst>
                                        <p:cond delay="25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par>
                                    <p:cTn id="36" presetID="22" presetClass="entr" presetSubtype="8" fill="hold" grpId="0" nodeType="withEffect">
                                      <p:stCondLst>
                                        <p:cond delay="25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750"/>
                                            <p:tgtEl>
                                              <p:spTgt spid="18"/>
                                            </p:tgtEl>
                                          </p:cBhvr>
                                        </p:animEffect>
                                      </p:childTnLst>
                                    </p:cTn>
                                  </p:par>
                                  <p:par>
                                    <p:cTn id="39" presetID="10" presetClass="entr" presetSubtype="0" fill="hold" grpId="0" nodeType="withEffect">
                                      <p:stCondLst>
                                        <p:cond delay="50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50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750"/>
                                            <p:tgtEl>
                                              <p:spTgt spid="20"/>
                                            </p:tgtEl>
                                          </p:cBhvr>
                                        </p:animEffect>
                                      </p:childTnLst>
                                    </p:cTn>
                                  </p:par>
                                  <p:par>
                                    <p:cTn id="45" presetID="10" presetClass="entr" presetSubtype="0" fill="hold" grpId="0" nodeType="withEffect">
                                      <p:stCondLst>
                                        <p:cond delay="75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22" presetClass="entr" presetSubtype="8" fill="hold" grpId="0" nodeType="withEffect">
                                      <p:stCondLst>
                                        <p:cond delay="750"/>
                                      </p:stCondLst>
                                      <p:childTnLst>
                                        <p:set>
                                          <p:cBhvr>
                                            <p:cTn id="49" dur="1" fill="hold">
                                              <p:stCondLst>
                                                <p:cond delay="0"/>
                                              </p:stCondLst>
                                            </p:cTn>
                                            <p:tgtEl>
                                              <p:spTgt spid="24"/>
                                            </p:tgtEl>
                                            <p:attrNameLst>
                                              <p:attrName>style.visibility</p:attrName>
                                            </p:attrNameLst>
                                          </p:cBhvr>
                                          <p:to>
                                            <p:strVal val="visible"/>
                                          </p:to>
                                        </p:set>
                                        <p:animEffect transition="in" filter="wipe(left)">
                                          <p:cBhvr>
                                            <p:cTn id="50" dur="750"/>
                                            <p:tgtEl>
                                              <p:spTgt spid="24"/>
                                            </p:tgtEl>
                                          </p:cBhvr>
                                        </p:animEffect>
                                      </p:childTnLst>
                                    </p:cTn>
                                  </p:par>
                                  <p:par>
                                    <p:cTn id="51" presetID="10" presetClass="entr" presetSubtype="0" fill="hold" grpId="0" nodeType="withEffect">
                                      <p:stCondLst>
                                        <p:cond delay="100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2" presetClass="entr" presetSubtype="8" fill="hold" grpId="0" nodeType="withEffect">
                                      <p:stCondLst>
                                        <p:cond delay="1000"/>
                                      </p:stCondLst>
                                      <p:childTnLst>
                                        <p:set>
                                          <p:cBhvr>
                                            <p:cTn id="55" dur="1" fill="hold">
                                              <p:stCondLst>
                                                <p:cond delay="0"/>
                                              </p:stCondLst>
                                            </p:cTn>
                                            <p:tgtEl>
                                              <p:spTgt spid="22"/>
                                            </p:tgtEl>
                                            <p:attrNameLst>
                                              <p:attrName>style.visibility</p:attrName>
                                            </p:attrNameLst>
                                          </p:cBhvr>
                                          <p:to>
                                            <p:strVal val="visible"/>
                                          </p:to>
                                        </p:set>
                                        <p:animEffect transition="in" filter="wipe(left)">
                                          <p:cBhvr>
                                            <p:cTn id="56" dur="750"/>
                                            <p:tgtEl>
                                              <p:spTgt spid="22"/>
                                            </p:tgtEl>
                                          </p:cBhvr>
                                        </p:animEffect>
                                      </p:childTnLst>
                                    </p:cTn>
                                  </p:par>
                                  <p:par>
                                    <p:cTn id="57" presetID="10" presetClass="entr" presetSubtype="0" fill="hold" grpId="0" nodeType="withEffect">
                                      <p:stCondLst>
                                        <p:cond delay="125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500"/>
                                            <p:tgtEl>
                                              <p:spTgt spid="30"/>
                                            </p:tgtEl>
                                          </p:cBhvr>
                                        </p:animEffect>
                                      </p:childTnLst>
                                    </p:cTn>
                                  </p:par>
                                  <p:par>
                                    <p:cTn id="60" presetID="22" presetClass="entr" presetSubtype="8" fill="hold" grpId="0" nodeType="withEffect">
                                      <p:stCondLst>
                                        <p:cond delay="125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p:bldP spid="19" grpId="0" animBg="1"/>
          <p:bldP spid="20" grpId="0"/>
          <p:bldP spid="21" grpId="0" animBg="1"/>
          <p:bldP spid="22" grpId="0"/>
          <p:bldP spid="23" grpId="0" animBg="1"/>
          <p:bldP spid="24" grpId="0"/>
          <p:bldP spid="25" grpId="0" animBg="1"/>
          <p:bldP spid="29" grpId="0"/>
          <p:bldP spid="30" grpId="0" animBg="1"/>
          <p:bldP spid="31" grpId="0" animBg="1"/>
          <p:bldP spid="32" grpId="0" animBg="1"/>
          <p:bldP spid="33"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8D85174-C79C-475F-9D9D-A9AFD360BDEC"/>
  <p:tag name="ISPRING_ULTRA_SCORM_SLIDE_COUNT" val="20"/>
  <p:tag name="ISPRING_SCORM_RATE_SLIDES" val="1"/>
  <p:tag name="ISPRINGONLINEFOLDERID" val="0"/>
  <p:tag name="ISPRINGONLINEFOLDERPATH" val="Content List"/>
  <p:tag name="ISPRINGCLOUDFOLDERID" val="0"/>
  <p:tag name="ISPRINGCLOUDFOLDERPATH" val="Repository"/>
  <p:tag name="ISPRING_PLAYERS_CUSTOMIZATION" val="UEsDBBQAAgAIAEqPiE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BKj4h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EqPiE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So+I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So+I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So+I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So+ISHL80YFnAAAAawAAABwAAAB1bml2ZXJzYWwvbG9jYWxfc2V0dGluZ3MueG1sDcw7CsNADEXR3qsQ6p1P58JjdymDIc4ChP0IBo0UZkRIdp/pbnG44/zNSh+Uerglvp4uTLDN98NeiZ/rrR+Yaojtom5IbM40T92ovok+ENFgpbfKD2VFbhG4S25yKaiwkGhnPk/dH1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BKj4hIsIcj9GwBAAD3AgAAKQAAAHVuaXZlcnNhbC9za2luX2N1c3RvbWl6YXRpb25fc2V0dGluZ3MueG1sjVLbSiQxEH33K4I/MEkqt4Z2ILeWeVHRAZ+b6ezSrKaXTsRlycebdncYR0c09VR1Tp2iKqdNv8Zon1KeHse/fR6neBdyHuPPtD5DqN1ND9N8M4cUclodKvdjHKbnTfwxLbVaTbmPQz8PdkHTGqPu9SEltXKqZswwiiTz1CvkPLcVa8A1YCvmKLHt6p3EP9057ELMp1Xb1RH6sWETU5jzJg7hzxqO2W+h4w0u534YKy+tBVui7KcWx5ZAjHDJfaEaAASy3BGHi5SN1AR5zDiGYhQFCohwThpRiKQcatY1oqow3wjEJGPUFepp7UZaG0dtkdAQous0rxpbus5IjBEhBJgrXEBnMKpsqBoa1HJAcGBAFG00UYA625mOFe+8sBwp6gXGhRkDGB+Oe9ju7bkO1W+vsz/nF4Inv+AkunhrdcJc7e5pnit5Gx5/P/Q5oHG4OL+59Xf+aqu3m+ur8/++fPXwnrWYtW79qbdfAFBLAwQUAAIACABKj4hIBdmJyEoNAADVIQAAFwAAAHVuaXZlcnNhbC91bml2ZXJzYWwucG5n7Zr5V1Lr+sCp02lW81TXnEu9ea45lCen40CZE6drpQ1mTrXMvGGCqGgoYtN1SImilpaJnqyT4oCpmboRsENJHkTqOKDiUHEUBcGBEBWRu6nOvWvd9V3fP+AufmBvnuez3/0+z7vf53mf/ULusSP+OhuNNkIgEB1YgE8wBLIGBoF8g1y/FtTsaroxAZ5WJQX7e0MoXSaToLAm9mDgQQikjrBp+dy3oLwhISA0CQLRZWo+q1jIivNgOzjM5+CJy5GS4aN5tvIB1gdZ0dzqudX1Ouf16/VTvyOe3Pz997tzLujn7wxY865680855y0tXv1z7db1O3xubykzVl/5Wfr3/RtU2Okumfsi6UfFp9IHFz2PJ20P/1RMqZRSRFK3iFJKZUvdgywuVI2VrSinkSMZiuGaplGcMWjSWSc/WcVKkOl5M4QfUQ+6/IxkqNHWVGbnnzOGeak+dad4g4orjVX29XirKOysr/sqUG5DB2X84Wd6vRu/BpSa7SsJQwviKPXgrX+LE37gN0i4i8UG8HQgx0oj7SJqjjcCVoPHLVqgBVqgBVqgBVqgBVqgBVqgBVqgBVqgBVqgBVrwvwdQAnP1AkuzZfoe2ArTaLytNFuK6+9o9g53+nyn2W7c8v+Dj+F3/mjgevFbP/1++KF1KTZR9saScAm3LDAfRYlQvYIqViihKUwXvLIPOZIleWFeezNteayJoZIE8Vuc4jk/jE8jlJUVrMzfJMuPLTv8zTOeY2ZeruOvSy+vZIURqGFmmqZimmKEGs0YYuQMdtXEiAswp7rDG+MXDvUkpb2ZMxdPBMwNJXEb9WaOhIAtSvKWOEhcQy8+DFCvKF2m6UppPE/9QS+z32P21dYwrpdyKl7gRmoaSROPA5mLY4VIQxeog9OwB+IUd+C+VECA0mOGmlfeCuXVvDcxQyz6pFnGp3ckNiYoicbIVz+ZslsLafOSxywafdMx0/kD9znbs+oigOH9XMJnj+z6OBGQeHLTCU8pAmNf5uzMmMUjL7l4UGcPp45mKOJ5J8+SxXHXW7HisNHBSPtywX74cIgJGb3CNF+ZufA9ecu+krw50jRW2Nl2UtYbwwnrxqPkQMXMMUE7V9ZKkjolGirq4oAzfYAqzY63gKGzE0Web0UvJBqbqukB6VN1rEEuIe53O2X1w9hAkRu90yGQcMtq+DpgA4y51Q5WVON7gWp8F6IoNP5sqvGzRmFb67kzTeg3EhSqcUT4/lh60Ikd5NLCXY+unfYMkSf9s2a2GP/G8WkVj9nfUFHGbOWxXBiLHOfnm2Npfl3p5o2bBcKI7l5HAk9GtugIqVs3SJ7/yzeQ9/BKz1tULj6u+7Mh8aIWaYHKw4eYZJT9VxMjJ7hl+shbzzxPGP1HebFtKfXmBnRLfohc1s9+7N2es227cfv+mFYzmwO2io3kzOk0BDcNX6zwEgnTSNKHiFfERYA9f3LqaspN2msIpLlIFL59OLbdSVSQ2cdpcG60SwgVWuvD7P9x6VmK4II8ULUciCt37mSNbCyOVAzhA+o3r5XLHPff26fai2h4iIu64Sp2SnyndE0GMgjTFoBC8LdkhQ6kTR6cHVm96GF1ePjH+2hZdZBpSredus6HuMnIuHq4eSDREn3KuN0pcuciHM0d5hnCAL6DRccHQLkW8j4tVJb7k/uXdidVDwQIU5NDVi0/170cxBuLttxseEo+ECy8NtHl+/Ji764fku4XcWHBPMIh+G/YI8TQQKhuyN8E2F3o4eaaczw3WArNzz7NPPuINRjGCb202XZjifCVk7iPCY4rZwQr46R4moji8qzYH96iDN7ZcX1Nv4PZXCmWl5+MY6YX7006jWhNNGos2fOXfOHTkjx9bxvvHlmwftyNav1AUeKrG5gSgOTmdeL+fWFo1s0BOu8NRvo4spDlUeBuR2yd+22PRE7FWX8ZkAQRo+JyuajvtaZn+6VCB1/ipkqdrrpZTMHYI12ma+eFi6MSFAYewftgG+NzZx/l11c7QtKR+WLh1qZbVxyfPiyl6u8XLQFD23eKMNMUByGNAHD0I3UxtlRvji96mtXQ49DIUKumY+kKLkD/2ukdqCIs6q2dShTCANzoXnu4ApyCOhqPW2RHIXCzeVFTNNLcsow72opfwpSU98T3NgPht/jlYQYNiJIMUV2PYxcPzzrNDlJTxioyU+HYGsYSJpLwC6KJUstVyTwOC0MNmL5dRy2IEGsezdxdnjcj40LV6tQVCcNgnH0kdRQCqY4i5ZUpsZcrGrL0N4qSRKFMPpJBU6SIDrcZQb3E9orLi++v673gESCofERGJ4CZN2Sa2NiEd/LwDs7UR+0hByofFWBskd/eNWpf6nfqUfXuF6JHZHdzrNo6QLfP8Z4VI+hTn/0FaLIud0ksM7pnr/PQ4dd3FgF92LiOYqNRKW5pcn5J3wV+Hxk7yc1ckaUUYRzwRU1ZG/8qe54t6usAH0rpvp45vLjrplU0NrbzODvi0XmfspjNRuJUHuBOSItPFp83uLPGtUWqcp0yal+Q1ncPu0Ag4hTDTM7TrLG1S/3UxzipBQwjaeSBviQcY1J0VHWpr018/G5P6jLdfJqOXBj2UHYyT4/LfIiOfYL7uBZdNtkCRnMG0PV5AauLwxU4kxSdaGzqwKTUGHIFLfYyMKvKGrxfi5c7fvSXLB4TCPELg28c2BfbJclMk7XtI9YC7G5LC1u9l24nvty95xj7DKGmoHZ+2XUP0TY7ZmLHuYosDPfeANjPZF+HvUWHbqaSP+p81FPeM//tvioxPNxFL4H6Xy71Zdh79IUyXScn+nPMrz7OurkO7UUc9CtGllNq8aqB1sI3OXvQobK+Y9mP82dZXwfPSIQijFHGPPYQO9mh8JZxfpFeA3lW1nzQKncsYaI5b6Kg/PiqJ5HV0IWXes5Q5QDXmQBdWbAzwy184HgqhhpIfrZXVWD6eBa3Q0D9OnH4lgSP33HOHn46shIryzWboy1xU/qO1146ru95hjyU6fVo0rXnwqLB2Vvvau6GunC9nPLHdgiDyJm8vX2cBYVHVPnqwzqWeznCaMP2JdpUQHAtHkGasiDaYuc6rB+aqyb8+VuCHXoaPFSfuvkX4YNF5VS794zPNpw+4hKVoslGZ4cjM+S98w0f9sH7G6/S861iTHY3LIudsy9NcNOfFKPX//YIQDuKxwfKs+pMZCU7nUy2wuB6RUbwQTdd/CF81nFf4tepc/7R/LYWcDkd3Ps7+WJcifTFFbVohEAK+oO1l2CsNiskSemrIKcZYBVQrwKDxSgl/ufUO+dNbI4z169zSs7m2yLTpw4GMxOR96LR4mgwVx/VkUVT4kf32Vp2tOYf8r19Btpo/5MqXJY/Rmnbj6AWWxB74srCzJU5VnfB1ToufQfH8caUjDadgZR9zHNArMwVMhJet878uonPrHQNU10TjziwJkYIseSo249PpAr+zCFLGfMDsUKv2YtkvCyirsxrK28/m3HguLEKrcqxlstCxxdtjPLF/gdca78EL5nVGG6O7g+MgM6vJs9GGxbAi86A183NFKHcG+08KcZiRdnLf1TwvGm7AXkdIcCRvLW+zy2gQP9JyRAvKjOjChd5Sz15NBPATDzKHsQnSLERO96fGlaO7RhWogqXfjnFsKKi/p1VZ7rcp5+X6vMonzNWY7qM48JHo3Jq7YhYU2DsQYZaOTqKy/Ncd7syko0XAYiSpymCRWkqI52fHK4Tse3PG89u+7z0LF2e/KVwkJsb11eTDU6oInBiJknSXO8FOLYopVRkrvkv/Ap79iRdJUE2daOE4jJIk+jLqJW/1YQOjx1N8OzDnQqvQpiCY9FXuVLEweg1GPoQcwMSPdFBV8LQ04XRydOs4xOaEBePPSZ4AW8XYZSiL9eLwEotjvdynw8RltocSLp+viWI5uGQy4ynvLDfmFAlVSXm136EkgGCZq4040TF2/6zdPshW2f9qMus72C75eVY6tamlRUFg9FyMALqwOLlhomPruIaj4Sb/ukzOvysoqT17wae81vAXLNo43V9ZAMQUwquuZwYxCYTUxhFhDicjWUvs6ArKOrB5vydyiE0L+JhlHqJJ1nrmvoCqpo82vTtKgR6mqZ4AXpVnFbIAiRfTaPDa9VSmeBMj5srMFbSu3+4NS6Ii2oaEqKTrVoqnaRv6z+1faN3SRP9zlnJX0MvU7TQdnzZ+mQTxpBlthryzCsOCu3YxW+JG3k8vi2qwAy06WPe1P3tCs2P/9zAubuly0/wFszuo1Aa6enTGgzAB4v09+KTURU1++6ZACRq37ET7OSbDofBEm7sxOj60l8x9BjKRJDQmszcLEo0DMCtyEqReocqUKvBur6NJLGJZ5p97JcMienLLNcQqxZ7TexzNM9I1d3WAFDa0TJN1R5y9/96GyhVL8e6r/78OlDhlShgOzAu+WvEcINef8SyEKq++B/xkmP/w8//MKBU5vU8w1s5LYuj1HBrjep0lWhXdLMhDL6gYKhpi2CkDj7QdNBXtuSPvq3WechRr8qNexPsvfnqikYP8z3iQ/E+e+1fUEsDBBQAAgAIAEuPiEgrC8BtSgAAAGsAAAAbAAAAdW5pdmVyc2FsL3VuaXZlcnNhbC5wbmcueG1ss7GvyM1RKEstKs7Mz7NVMtQzULK34+WyKShKLctMLVeoAIoZ6RlAgJJCJSq3PDOlJAMoZGBujBDMSM1MzyixVbIwMIUL6gPNBABQSwECAAAUAAIACABKj4hIFQ6tKGQEAAAHEQAAHQAAAAAAAAABAAAAAAAAAAAAdW5pdmVyc2FsL2NvbW1vbl9tZXNzYWdlcy5sbmdQSwECAAAUAAIACABKj4hICH4LIykDAACGDAAAJwAAAAAAAAABAAAAAACfBAAAdW5pdmVyc2FsL2ZsYXNoX3B1Ymxpc2hpbmdfc2V0dGluZ3MueG1sUEsBAgAAFAACAAgASo+ISLX8CWS6AgAAVQoAACEAAAAAAAAAAQAAAAAADQgAAHVuaXZlcnNhbC9mbGFzaF9za2luX3NldHRpbmdzLnhtbFBLAQIAABQAAgAIAEqPiEgqlg9n/gIAAJcLAAAmAAAAAAAAAAEAAAAAAAYLAAB1bml2ZXJzYWwvaHRtbF9wdWJsaXNoaW5nX3NldHRpbmdzLnhtbFBLAQIAABQAAgAIAEqPiEhocVKRmgEAAB8GAAAfAAAAAAAAAAEAAAAAAEgOAAB1bml2ZXJzYWwvaHRtbF9za2luX3NldHRpbmdzLmpzUEsBAgAAFAACAAgASo+ISD08L9HBAAAA5QEAABoAAAAAAAAAAQAAAAAAHxAAAHVuaXZlcnNhbC9pMThuX3ByZXNldHMueG1sUEsBAgAAFAACAAgASo+ISHL80YFnAAAAawAAABwAAAAAAAAAAQAAAAAAGBEAAHVuaXZlcnNhbC9sb2NhbF9zZXR0aW5ncy54bWxQSwECAAAUAAIACABElFdHI7RO+/sCAACwCAAAFAAAAAAAAAABAAAAAAC5EQAAdW5pdmVyc2FsL3BsYXllci54bWxQSwECAAAUAAIACABKj4hIsIcj9GwBAAD3AgAAKQAAAAAAAAABAAAAAADmFAAAdW5pdmVyc2FsL3NraW5fY3VzdG9taXphdGlvbl9zZXR0aW5ncy54bWxQSwECAAAUAAIACABKj4hIBdmJyEoNAADVIQAAFwAAAAAAAAAAAAAAAACZFgAAdW5pdmVyc2FsL3VuaXZlcnNhbC5wbmdQSwECAAAUAAIACABLj4hIKwvAbUoAAABrAAAAGwAAAAAAAAABAAAAAAAYJAAAdW5pdmVyc2FsL3VuaXZlcnNhbC5wbmcueG1sUEsFBgAAAAALAAsASQMAAJskAAAAAA=="/>
  <p:tag name="ISPRING_OUTPUT_FOLDER" val="C:\Users\Kyne\Desktop"/>
  <p:tag name="ISPRING_SCORM_ENDPOINT" val="&lt;endpoint&gt;&lt;enable&gt;0&lt;/enable&gt;&lt;lrs&gt;http://&lt;/lrs&gt;&lt;auth&gt;0&lt;/auth&gt;&lt;login&gt;&lt;/login&gt;&lt;password&gt;&lt;/password&gt;&lt;key&gt;&lt;/key&gt;&lt;name&gt;&lt;/name&gt;&lt;email&gt;&lt;/email&gt;&lt;/endpoint&gt;&#10;"/>
  <p:tag name="ISPRING_PRESENTATION_TITLE" val="9"/>
  <p:tag name="ISPRING_RESOURCE_PATHS_HASH_PRESENTER" val="409d79a99185228a9936b1c6f109fbddc9ed3e"/>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5B9BD5"/>
      </a:accent1>
      <a:accent2>
        <a:srgbClr val="ED7D31"/>
      </a:accent2>
      <a:accent3>
        <a:srgbClr val="A5A5A5"/>
      </a:accent3>
      <a:accent4>
        <a:srgbClr val="2B3A43"/>
      </a:accent4>
      <a:accent5>
        <a:srgbClr val="4A8ED7"/>
      </a:accent5>
      <a:accent6>
        <a:srgbClr val="F7C315"/>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2197</TotalTime>
  <Words>3231</Words>
  <Application>Microsoft Office PowerPoint</Application>
  <PresentationFormat>自定义</PresentationFormat>
  <Paragraphs>409</Paragraphs>
  <Slides>34</Slides>
  <Notes>34</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宋体</vt:lpstr>
      <vt:lpstr>等线</vt:lpstr>
      <vt:lpstr>微软雅黑</vt:lpstr>
      <vt:lpstr>Kozuka Mincho Pr6N H</vt:lpstr>
      <vt:lpstr>Cambria</vt:lpstr>
      <vt:lpstr>Calibri</vt:lpstr>
      <vt:lpstr>Impact MT Std</vt:lpstr>
      <vt:lpstr>Impact</vt:lpstr>
      <vt:lpstr>华文黑体</vt:lpstr>
      <vt:lpstr>Times New Roman</vt:lpstr>
      <vt:lpstr>微软雅黑 Light</vt:lpstr>
      <vt:lpstr>Open Sans</vt:lpstr>
      <vt:lpstr>Helvetica</vt:lpstr>
      <vt:lpstr>等线 Light</vt: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熊猫办公PPT</dc:title>
  <dc:creator>熊猫办公</dc:creator>
  <cp:keywords>www.tukuppt.com</cp:keywords>
  <cp:lastModifiedBy>york</cp:lastModifiedBy>
  <cp:revision>4</cp:revision>
  <dcterms:created xsi:type="dcterms:W3CDTF">2016-04-14T08:50:55Z</dcterms:created>
  <dcterms:modified xsi:type="dcterms:W3CDTF">2019-12-10T02:43:55Z</dcterms:modified>
</cp:coreProperties>
</file>